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3" r:id="rId1"/>
    <p:sldMasterId id="2147483699" r:id="rId2"/>
  </p:sldMasterIdLst>
  <p:notesMasterIdLst>
    <p:notesMasterId r:id="rId302"/>
  </p:notesMasterIdLst>
  <p:sldIdLst>
    <p:sldId id="296" r:id="rId3"/>
    <p:sldId id="933" r:id="rId4"/>
    <p:sldId id="869" r:id="rId5"/>
    <p:sldId id="918" r:id="rId6"/>
    <p:sldId id="931" r:id="rId7"/>
    <p:sldId id="929" r:id="rId8"/>
    <p:sldId id="930" r:id="rId9"/>
    <p:sldId id="307" r:id="rId10"/>
    <p:sldId id="345" r:id="rId11"/>
    <p:sldId id="349" r:id="rId12"/>
    <p:sldId id="348" r:id="rId13"/>
    <p:sldId id="341" r:id="rId14"/>
    <p:sldId id="415" r:id="rId15"/>
    <p:sldId id="423" r:id="rId16"/>
    <p:sldId id="879" r:id="rId17"/>
    <p:sldId id="422" r:id="rId18"/>
    <p:sldId id="420" r:id="rId19"/>
    <p:sldId id="880" r:id="rId20"/>
    <p:sldId id="881" r:id="rId21"/>
    <p:sldId id="882" r:id="rId22"/>
    <p:sldId id="892" r:id="rId23"/>
    <p:sldId id="893" r:id="rId24"/>
    <p:sldId id="894" r:id="rId25"/>
    <p:sldId id="917" r:id="rId26"/>
    <p:sldId id="935" r:id="rId27"/>
    <p:sldId id="934" r:id="rId28"/>
    <p:sldId id="936" r:id="rId29"/>
    <p:sldId id="937" r:id="rId30"/>
    <p:sldId id="938" r:id="rId31"/>
    <p:sldId id="939" r:id="rId32"/>
    <p:sldId id="940" r:id="rId33"/>
    <p:sldId id="941" r:id="rId34"/>
    <p:sldId id="942" r:id="rId35"/>
    <p:sldId id="943" r:id="rId36"/>
    <p:sldId id="944" r:id="rId37"/>
    <p:sldId id="945" r:id="rId38"/>
    <p:sldId id="946" r:id="rId39"/>
    <p:sldId id="947" r:id="rId40"/>
    <p:sldId id="948" r:id="rId41"/>
    <p:sldId id="949" r:id="rId42"/>
    <p:sldId id="950" r:id="rId43"/>
    <p:sldId id="951" r:id="rId44"/>
    <p:sldId id="952" r:id="rId45"/>
    <p:sldId id="953" r:id="rId46"/>
    <p:sldId id="954" r:id="rId47"/>
    <p:sldId id="955" r:id="rId48"/>
    <p:sldId id="956" r:id="rId49"/>
    <p:sldId id="957" r:id="rId50"/>
    <p:sldId id="958" r:id="rId51"/>
    <p:sldId id="959" r:id="rId52"/>
    <p:sldId id="960" r:id="rId53"/>
    <p:sldId id="961" r:id="rId54"/>
    <p:sldId id="962" r:id="rId55"/>
    <p:sldId id="963" r:id="rId56"/>
    <p:sldId id="964" r:id="rId57"/>
    <p:sldId id="965" r:id="rId58"/>
    <p:sldId id="966" r:id="rId59"/>
    <p:sldId id="969" r:id="rId60"/>
    <p:sldId id="971" r:id="rId61"/>
    <p:sldId id="972" r:id="rId62"/>
    <p:sldId id="974" r:id="rId63"/>
    <p:sldId id="975" r:id="rId64"/>
    <p:sldId id="973" r:id="rId65"/>
    <p:sldId id="976" r:id="rId66"/>
    <p:sldId id="985" r:id="rId67"/>
    <p:sldId id="986" r:id="rId68"/>
    <p:sldId id="987" r:id="rId69"/>
    <p:sldId id="988" r:id="rId70"/>
    <p:sldId id="990" r:id="rId71"/>
    <p:sldId id="989" r:id="rId72"/>
    <p:sldId id="991" r:id="rId73"/>
    <p:sldId id="992" r:id="rId74"/>
    <p:sldId id="993" r:id="rId75"/>
    <p:sldId id="997" r:id="rId76"/>
    <p:sldId id="994" r:id="rId77"/>
    <p:sldId id="998" r:id="rId78"/>
    <p:sldId id="1002" r:id="rId79"/>
    <p:sldId id="999" r:id="rId80"/>
    <p:sldId id="1000" r:id="rId81"/>
    <p:sldId id="1003" r:id="rId82"/>
    <p:sldId id="1004" r:id="rId83"/>
    <p:sldId id="1005" r:id="rId84"/>
    <p:sldId id="1006" r:id="rId85"/>
    <p:sldId id="1010" r:id="rId86"/>
    <p:sldId id="1001" r:id="rId87"/>
    <p:sldId id="1007" r:id="rId88"/>
    <p:sldId id="1008" r:id="rId89"/>
    <p:sldId id="1014" r:id="rId90"/>
    <p:sldId id="1009" r:id="rId91"/>
    <p:sldId id="1011" r:id="rId92"/>
    <p:sldId id="1015" r:id="rId93"/>
    <p:sldId id="1016" r:id="rId94"/>
    <p:sldId id="1017" r:id="rId95"/>
    <p:sldId id="1022" r:id="rId96"/>
    <p:sldId id="1018" r:id="rId97"/>
    <p:sldId id="1019" r:id="rId98"/>
    <p:sldId id="1020" r:id="rId99"/>
    <p:sldId id="1023" r:id="rId100"/>
    <p:sldId id="1024" r:id="rId101"/>
    <p:sldId id="1031" r:id="rId102"/>
    <p:sldId id="1025" r:id="rId103"/>
    <p:sldId id="1036" r:id="rId104"/>
    <p:sldId id="1026" r:id="rId105"/>
    <p:sldId id="1037" r:id="rId106"/>
    <p:sldId id="1027" r:id="rId107"/>
    <p:sldId id="1035" r:id="rId108"/>
    <p:sldId id="1028" r:id="rId109"/>
    <p:sldId id="1032" r:id="rId110"/>
    <p:sldId id="1029" r:id="rId111"/>
    <p:sldId id="1030" r:id="rId112"/>
    <p:sldId id="1033" r:id="rId113"/>
    <p:sldId id="1049" r:id="rId114"/>
    <p:sldId id="1034" r:id="rId115"/>
    <p:sldId id="1038" r:id="rId116"/>
    <p:sldId id="1039" r:id="rId117"/>
    <p:sldId id="1044" r:id="rId118"/>
    <p:sldId id="1040" r:id="rId119"/>
    <p:sldId id="1041" r:id="rId120"/>
    <p:sldId id="1042" r:id="rId121"/>
    <p:sldId id="1050" r:id="rId122"/>
    <p:sldId id="1051" r:id="rId123"/>
    <p:sldId id="1045" r:id="rId124"/>
    <p:sldId id="1046" r:id="rId125"/>
    <p:sldId id="1052" r:id="rId126"/>
    <p:sldId id="1053" r:id="rId127"/>
    <p:sldId id="1054" r:id="rId128"/>
    <p:sldId id="1055" r:id="rId129"/>
    <p:sldId id="1056" r:id="rId130"/>
    <p:sldId id="1057" r:id="rId131"/>
    <p:sldId id="1059" r:id="rId132"/>
    <p:sldId id="1058" r:id="rId133"/>
    <p:sldId id="1060" r:id="rId134"/>
    <p:sldId id="1062" r:id="rId135"/>
    <p:sldId id="1064" r:id="rId136"/>
    <p:sldId id="1065" r:id="rId137"/>
    <p:sldId id="1070" r:id="rId138"/>
    <p:sldId id="1066" r:id="rId139"/>
    <p:sldId id="1068" r:id="rId140"/>
    <p:sldId id="1069" r:id="rId141"/>
    <p:sldId id="1071" r:id="rId142"/>
    <p:sldId id="1072" r:id="rId143"/>
    <p:sldId id="1073" r:id="rId144"/>
    <p:sldId id="1067" r:id="rId145"/>
    <p:sldId id="1274" r:id="rId146"/>
    <p:sldId id="1074" r:id="rId147"/>
    <p:sldId id="1075" r:id="rId148"/>
    <p:sldId id="1076" r:id="rId149"/>
    <p:sldId id="1082" r:id="rId150"/>
    <p:sldId id="1077" r:id="rId151"/>
    <p:sldId id="1078" r:id="rId152"/>
    <p:sldId id="1079" r:id="rId153"/>
    <p:sldId id="1080" r:id="rId154"/>
    <p:sldId id="1081" r:id="rId155"/>
    <p:sldId id="1083" r:id="rId156"/>
    <p:sldId id="1084" r:id="rId157"/>
    <p:sldId id="1085" r:id="rId158"/>
    <p:sldId id="1086" r:id="rId159"/>
    <p:sldId id="1087" r:id="rId160"/>
    <p:sldId id="1088" r:id="rId161"/>
    <p:sldId id="1089" r:id="rId162"/>
    <p:sldId id="1090" r:id="rId163"/>
    <p:sldId id="1091" r:id="rId164"/>
    <p:sldId id="1092" r:id="rId165"/>
    <p:sldId id="1093" r:id="rId166"/>
    <p:sldId id="1095" r:id="rId167"/>
    <p:sldId id="1094" r:id="rId168"/>
    <p:sldId id="1097" r:id="rId169"/>
    <p:sldId id="1231" r:id="rId170"/>
    <p:sldId id="1232" r:id="rId171"/>
    <p:sldId id="1230" r:id="rId172"/>
    <p:sldId id="1096" r:id="rId173"/>
    <p:sldId id="1207" r:id="rId174"/>
    <p:sldId id="1205" r:id="rId175"/>
    <p:sldId id="1210" r:id="rId176"/>
    <p:sldId id="1212" r:id="rId177"/>
    <p:sldId id="1262" r:id="rId178"/>
    <p:sldId id="1263" r:id="rId179"/>
    <p:sldId id="1214" r:id="rId180"/>
    <p:sldId id="1220" r:id="rId181"/>
    <p:sldId id="1265" r:id="rId182"/>
    <p:sldId id="1266" r:id="rId183"/>
    <p:sldId id="1260" r:id="rId184"/>
    <p:sldId id="1206" r:id="rId185"/>
    <p:sldId id="1208" r:id="rId186"/>
    <p:sldId id="1209" r:id="rId187"/>
    <p:sldId id="1211" r:id="rId188"/>
    <p:sldId id="1261" r:id="rId189"/>
    <p:sldId id="1216" r:id="rId190"/>
    <p:sldId id="1267" r:id="rId191"/>
    <p:sldId id="1213" r:id="rId192"/>
    <p:sldId id="1268" r:id="rId193"/>
    <p:sldId id="1269" r:id="rId194"/>
    <p:sldId id="1098" r:id="rId195"/>
    <p:sldId id="1224" r:id="rId196"/>
    <p:sldId id="1223" r:id="rId197"/>
    <p:sldId id="1225" r:id="rId198"/>
    <p:sldId id="1228" r:id="rId199"/>
    <p:sldId id="1229" r:id="rId200"/>
    <p:sldId id="1233" r:id="rId201"/>
    <p:sldId id="1226" r:id="rId202"/>
    <p:sldId id="1227" r:id="rId203"/>
    <p:sldId id="1234" r:id="rId204"/>
    <p:sldId id="1099" r:id="rId205"/>
    <p:sldId id="1101" r:id="rId206"/>
    <p:sldId id="1236" r:id="rId207"/>
    <p:sldId id="1235" r:id="rId208"/>
    <p:sldId id="1238" r:id="rId209"/>
    <p:sldId id="1237" r:id="rId210"/>
    <p:sldId id="1239" r:id="rId211"/>
    <p:sldId id="1240" r:id="rId212"/>
    <p:sldId id="1241" r:id="rId213"/>
    <p:sldId id="1243" r:id="rId214"/>
    <p:sldId id="1242" r:id="rId215"/>
    <p:sldId id="1244" r:id="rId216"/>
    <p:sldId id="1245" r:id="rId217"/>
    <p:sldId id="1246" r:id="rId218"/>
    <p:sldId id="1248" r:id="rId219"/>
    <p:sldId id="1252" r:id="rId220"/>
    <p:sldId id="1253" r:id="rId221"/>
    <p:sldId id="1247" r:id="rId222"/>
    <p:sldId id="1249" r:id="rId223"/>
    <p:sldId id="1254" r:id="rId224"/>
    <p:sldId id="1102" r:id="rId225"/>
    <p:sldId id="1103" r:id="rId226"/>
    <p:sldId id="1104" r:id="rId227"/>
    <p:sldId id="1105" r:id="rId228"/>
    <p:sldId id="1106" r:id="rId229"/>
    <p:sldId id="1107" r:id="rId230"/>
    <p:sldId id="1108" r:id="rId231"/>
    <p:sldId id="1109" r:id="rId232"/>
    <p:sldId id="1110" r:id="rId233"/>
    <p:sldId id="1111" r:id="rId234"/>
    <p:sldId id="1113" r:id="rId235"/>
    <p:sldId id="1114" r:id="rId236"/>
    <p:sldId id="1123" r:id="rId237"/>
    <p:sldId id="1126" r:id="rId238"/>
    <p:sldId id="1127" r:id="rId239"/>
    <p:sldId id="1128" r:id="rId240"/>
    <p:sldId id="1118" r:id="rId241"/>
    <p:sldId id="1120" r:id="rId242"/>
    <p:sldId id="1119" r:id="rId243"/>
    <p:sldId id="1121" r:id="rId244"/>
    <p:sldId id="1122" r:id="rId245"/>
    <p:sldId id="1141" r:id="rId246"/>
    <p:sldId id="1157" r:id="rId247"/>
    <p:sldId id="1255" r:id="rId248"/>
    <p:sldId id="1161" r:id="rId249"/>
    <p:sldId id="1162" r:id="rId250"/>
    <p:sldId id="1163" r:id="rId251"/>
    <p:sldId id="1164" r:id="rId252"/>
    <p:sldId id="1165" r:id="rId253"/>
    <p:sldId id="1166" r:id="rId254"/>
    <p:sldId id="1270" r:id="rId255"/>
    <p:sldId id="1167" r:id="rId256"/>
    <p:sldId id="1271" r:id="rId257"/>
    <p:sldId id="1273" r:id="rId258"/>
    <p:sldId id="1168" r:id="rId259"/>
    <p:sldId id="1169" r:id="rId260"/>
    <p:sldId id="1170" r:id="rId261"/>
    <p:sldId id="1172" r:id="rId262"/>
    <p:sldId id="1171" r:id="rId263"/>
    <p:sldId id="1256" r:id="rId264"/>
    <p:sldId id="1257" r:id="rId265"/>
    <p:sldId id="1258" r:id="rId266"/>
    <p:sldId id="1259" r:id="rId267"/>
    <p:sldId id="1173" r:id="rId268"/>
    <p:sldId id="1174" r:id="rId269"/>
    <p:sldId id="1175" r:id="rId270"/>
    <p:sldId id="1176" r:id="rId271"/>
    <p:sldId id="1177" r:id="rId272"/>
    <p:sldId id="1178" r:id="rId273"/>
    <p:sldId id="1179" r:id="rId274"/>
    <p:sldId id="1180" r:id="rId275"/>
    <p:sldId id="1181" r:id="rId276"/>
    <p:sldId id="1182" r:id="rId277"/>
    <p:sldId id="1183" r:id="rId278"/>
    <p:sldId id="1184" r:id="rId279"/>
    <p:sldId id="1185" r:id="rId280"/>
    <p:sldId id="1186" r:id="rId281"/>
    <p:sldId id="1187" r:id="rId282"/>
    <p:sldId id="1188" r:id="rId283"/>
    <p:sldId id="1189" r:id="rId284"/>
    <p:sldId id="1190" r:id="rId285"/>
    <p:sldId id="1191" r:id="rId286"/>
    <p:sldId id="1192" r:id="rId287"/>
    <p:sldId id="1193" r:id="rId288"/>
    <p:sldId id="1194" r:id="rId289"/>
    <p:sldId id="1196" r:id="rId290"/>
    <p:sldId id="1202" r:id="rId291"/>
    <p:sldId id="1195" r:id="rId292"/>
    <p:sldId id="1197" r:id="rId293"/>
    <p:sldId id="1198" r:id="rId294"/>
    <p:sldId id="1199" r:id="rId295"/>
    <p:sldId id="1200" r:id="rId296"/>
    <p:sldId id="1203" r:id="rId297"/>
    <p:sldId id="1201" r:id="rId298"/>
    <p:sldId id="1204" r:id="rId299"/>
    <p:sldId id="357" r:id="rId300"/>
    <p:sldId id="891" r:id="rId301"/>
  </p:sldIdLst>
  <p:sldSz cx="12204700" cy="6875463"/>
  <p:notesSz cx="6858000" cy="9144000"/>
  <p:defaultTextStyle>
    <a:defPPr>
      <a:defRPr lang="de-DE"/>
    </a:defPPr>
    <a:lvl1pPr marL="0" algn="l" defTabSz="915584" rtl="0" eaLnBrk="1" latinLnBrk="0" hangingPunct="1">
      <a:defRPr sz="1803" kern="1200">
        <a:solidFill>
          <a:schemeClr val="tx1"/>
        </a:solidFill>
        <a:latin typeface="+mn-lt"/>
        <a:ea typeface="+mn-ea"/>
        <a:cs typeface="+mn-cs"/>
      </a:defRPr>
    </a:lvl1pPr>
    <a:lvl2pPr marL="457792" algn="l" defTabSz="915584" rtl="0" eaLnBrk="1" latinLnBrk="0" hangingPunct="1">
      <a:defRPr sz="1803" kern="1200">
        <a:solidFill>
          <a:schemeClr val="tx1"/>
        </a:solidFill>
        <a:latin typeface="+mn-lt"/>
        <a:ea typeface="+mn-ea"/>
        <a:cs typeface="+mn-cs"/>
      </a:defRPr>
    </a:lvl2pPr>
    <a:lvl3pPr marL="915584" algn="l" defTabSz="915584" rtl="0" eaLnBrk="1" latinLnBrk="0" hangingPunct="1">
      <a:defRPr sz="1803" kern="1200">
        <a:solidFill>
          <a:schemeClr val="tx1"/>
        </a:solidFill>
        <a:latin typeface="+mn-lt"/>
        <a:ea typeface="+mn-ea"/>
        <a:cs typeface="+mn-cs"/>
      </a:defRPr>
    </a:lvl3pPr>
    <a:lvl4pPr marL="1373375" algn="l" defTabSz="915584" rtl="0" eaLnBrk="1" latinLnBrk="0" hangingPunct="1">
      <a:defRPr sz="1803" kern="1200">
        <a:solidFill>
          <a:schemeClr val="tx1"/>
        </a:solidFill>
        <a:latin typeface="+mn-lt"/>
        <a:ea typeface="+mn-ea"/>
        <a:cs typeface="+mn-cs"/>
      </a:defRPr>
    </a:lvl4pPr>
    <a:lvl5pPr marL="1831169" algn="l" defTabSz="915584" rtl="0" eaLnBrk="1" latinLnBrk="0" hangingPunct="1">
      <a:defRPr sz="1803" kern="1200">
        <a:solidFill>
          <a:schemeClr val="tx1"/>
        </a:solidFill>
        <a:latin typeface="+mn-lt"/>
        <a:ea typeface="+mn-ea"/>
        <a:cs typeface="+mn-cs"/>
      </a:defRPr>
    </a:lvl5pPr>
    <a:lvl6pPr marL="2288960" algn="l" defTabSz="915584" rtl="0" eaLnBrk="1" latinLnBrk="0" hangingPunct="1">
      <a:defRPr sz="1803" kern="1200">
        <a:solidFill>
          <a:schemeClr val="tx1"/>
        </a:solidFill>
        <a:latin typeface="+mn-lt"/>
        <a:ea typeface="+mn-ea"/>
        <a:cs typeface="+mn-cs"/>
      </a:defRPr>
    </a:lvl6pPr>
    <a:lvl7pPr marL="2746752" algn="l" defTabSz="915584" rtl="0" eaLnBrk="1" latinLnBrk="0" hangingPunct="1">
      <a:defRPr sz="1803" kern="1200">
        <a:solidFill>
          <a:schemeClr val="tx1"/>
        </a:solidFill>
        <a:latin typeface="+mn-lt"/>
        <a:ea typeface="+mn-ea"/>
        <a:cs typeface="+mn-cs"/>
      </a:defRPr>
    </a:lvl7pPr>
    <a:lvl8pPr marL="3204545" algn="l" defTabSz="915584" rtl="0" eaLnBrk="1" latinLnBrk="0" hangingPunct="1">
      <a:defRPr sz="1803" kern="1200">
        <a:solidFill>
          <a:schemeClr val="tx1"/>
        </a:solidFill>
        <a:latin typeface="+mn-lt"/>
        <a:ea typeface="+mn-ea"/>
        <a:cs typeface="+mn-cs"/>
      </a:defRPr>
    </a:lvl8pPr>
    <a:lvl9pPr marL="3662336" algn="l" defTabSz="915584" rtl="0" eaLnBrk="1" latinLnBrk="0" hangingPunct="1">
      <a:defRPr sz="1803" kern="1200">
        <a:solidFill>
          <a:schemeClr val="tx1"/>
        </a:solidFill>
        <a:latin typeface="+mn-lt"/>
        <a:ea typeface="+mn-ea"/>
        <a:cs typeface="+mn-cs"/>
      </a:defRPr>
    </a:lvl9pPr>
  </p:defaultTextStyle>
  <p:extLst>
    <p:ext uri="{EFAFB233-063F-42B5-8137-9DF3F51BA10A}">
      <p15:sldGuideLst xmlns:p15="http://schemas.microsoft.com/office/powerpoint/2012/main">
        <p15:guide id="1" pos="3734" userDrawn="1">
          <p15:clr>
            <a:srgbClr val="A4A3A4"/>
          </p15:clr>
        </p15:guide>
        <p15:guide id="2" pos="3957" userDrawn="1">
          <p15:clr>
            <a:srgbClr val="A4A3A4"/>
          </p15:clr>
        </p15:guide>
        <p15:guide id="3" orient="horz" pos="2165">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2767A"/>
    <a:srgbClr val="E13D32"/>
    <a:srgbClr val="4CCFEF"/>
    <a:srgbClr val="818181"/>
    <a:srgbClr val="D5D5D5"/>
    <a:srgbClr val="B7ECF9"/>
    <a:srgbClr val="4E4E4E"/>
    <a:srgbClr val="031726"/>
    <a:srgbClr val="031827"/>
    <a:srgbClr val="04162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540" autoAdjust="0"/>
    <p:restoredTop sz="94737" autoAdjust="0"/>
  </p:normalViewPr>
  <p:slideViewPr>
    <p:cSldViewPr showGuides="1">
      <p:cViewPr varScale="1">
        <p:scale>
          <a:sx n="90" d="100"/>
          <a:sy n="90" d="100"/>
        </p:scale>
        <p:origin x="786" y="78"/>
      </p:cViewPr>
      <p:guideLst>
        <p:guide pos="3734"/>
        <p:guide pos="3957"/>
        <p:guide orient="horz" pos="2165"/>
      </p:guideLst>
    </p:cSldViewPr>
  </p:slideViewPr>
  <p:outlineViewPr>
    <p:cViewPr>
      <p:scale>
        <a:sx n="33" d="100"/>
        <a:sy n="33" d="100"/>
      </p:scale>
      <p:origin x="0" y="-8424"/>
    </p:cViewPr>
  </p:outlineViewPr>
  <p:notesTextViewPr>
    <p:cViewPr>
      <p:scale>
        <a:sx n="1" d="1"/>
        <a:sy n="1" d="1"/>
      </p:scale>
      <p:origin x="0" y="0"/>
    </p:cViewPr>
  </p:notesTextViewPr>
  <p:sorterViewPr>
    <p:cViewPr>
      <p:scale>
        <a:sx n="52" d="100"/>
        <a:sy n="52" d="100"/>
      </p:scale>
      <p:origin x="0" y="0"/>
    </p:cViewPr>
  </p:sorterViewPr>
  <p:gridSpacing cx="36004" cy="36004"/>
</p:viewPr>
</file>

<file path=ppt/_rels/presentation.xml.rels><?xml version="1.0" encoding="UTF-8" standalone="yes"?>
<Relationships xmlns="http://schemas.openxmlformats.org/package/2006/relationships"><Relationship Id="rId117" Type="http://schemas.openxmlformats.org/officeDocument/2006/relationships/slide" Target="slides/slide115.xml"/><Relationship Id="rId299" Type="http://schemas.openxmlformats.org/officeDocument/2006/relationships/slide" Target="slides/slide297.xml"/><Relationship Id="rId21" Type="http://schemas.openxmlformats.org/officeDocument/2006/relationships/slide" Target="slides/slide19.xml"/><Relationship Id="rId63" Type="http://schemas.openxmlformats.org/officeDocument/2006/relationships/slide" Target="slides/slide61.xml"/><Relationship Id="rId159" Type="http://schemas.openxmlformats.org/officeDocument/2006/relationships/slide" Target="slides/slide157.xml"/><Relationship Id="rId170" Type="http://schemas.openxmlformats.org/officeDocument/2006/relationships/slide" Target="slides/slide168.xml"/><Relationship Id="rId226" Type="http://schemas.openxmlformats.org/officeDocument/2006/relationships/slide" Target="slides/slide224.xml"/><Relationship Id="rId268" Type="http://schemas.openxmlformats.org/officeDocument/2006/relationships/slide" Target="slides/slide266.xml"/><Relationship Id="rId32" Type="http://schemas.openxmlformats.org/officeDocument/2006/relationships/slide" Target="slides/slide30.xml"/><Relationship Id="rId74" Type="http://schemas.openxmlformats.org/officeDocument/2006/relationships/slide" Target="slides/slide72.xml"/><Relationship Id="rId128" Type="http://schemas.openxmlformats.org/officeDocument/2006/relationships/slide" Target="slides/slide126.xml"/><Relationship Id="rId5" Type="http://schemas.openxmlformats.org/officeDocument/2006/relationships/slide" Target="slides/slide3.xml"/><Relationship Id="rId181" Type="http://schemas.openxmlformats.org/officeDocument/2006/relationships/slide" Target="slides/slide179.xml"/><Relationship Id="rId237" Type="http://schemas.openxmlformats.org/officeDocument/2006/relationships/slide" Target="slides/slide235.xml"/><Relationship Id="rId279" Type="http://schemas.openxmlformats.org/officeDocument/2006/relationships/slide" Target="slides/slide277.xml"/><Relationship Id="rId43" Type="http://schemas.openxmlformats.org/officeDocument/2006/relationships/slide" Target="slides/slide41.xml"/><Relationship Id="rId139" Type="http://schemas.openxmlformats.org/officeDocument/2006/relationships/slide" Target="slides/slide137.xml"/><Relationship Id="rId290" Type="http://schemas.openxmlformats.org/officeDocument/2006/relationships/slide" Target="slides/slide288.xml"/><Relationship Id="rId304" Type="http://schemas.openxmlformats.org/officeDocument/2006/relationships/viewProps" Target="viewProps.xml"/><Relationship Id="rId85" Type="http://schemas.openxmlformats.org/officeDocument/2006/relationships/slide" Target="slides/slide83.xml"/><Relationship Id="rId150" Type="http://schemas.openxmlformats.org/officeDocument/2006/relationships/slide" Target="slides/slide148.xml"/><Relationship Id="rId192" Type="http://schemas.openxmlformats.org/officeDocument/2006/relationships/slide" Target="slides/slide190.xml"/><Relationship Id="rId206" Type="http://schemas.openxmlformats.org/officeDocument/2006/relationships/slide" Target="slides/slide204.xml"/><Relationship Id="rId248" Type="http://schemas.openxmlformats.org/officeDocument/2006/relationships/slide" Target="slides/slide246.xml"/><Relationship Id="rId12" Type="http://schemas.openxmlformats.org/officeDocument/2006/relationships/slide" Target="slides/slide10.xml"/><Relationship Id="rId108" Type="http://schemas.openxmlformats.org/officeDocument/2006/relationships/slide" Target="slides/slide106.xml"/><Relationship Id="rId54" Type="http://schemas.openxmlformats.org/officeDocument/2006/relationships/slide" Target="slides/slide52.xml"/><Relationship Id="rId96" Type="http://schemas.openxmlformats.org/officeDocument/2006/relationships/slide" Target="slides/slide94.xml"/><Relationship Id="rId161" Type="http://schemas.openxmlformats.org/officeDocument/2006/relationships/slide" Target="slides/slide159.xml"/><Relationship Id="rId217" Type="http://schemas.openxmlformats.org/officeDocument/2006/relationships/slide" Target="slides/slide215.xml"/><Relationship Id="rId259" Type="http://schemas.openxmlformats.org/officeDocument/2006/relationships/slide" Target="slides/slide257.xml"/><Relationship Id="rId23" Type="http://schemas.openxmlformats.org/officeDocument/2006/relationships/slide" Target="slides/slide21.xml"/><Relationship Id="rId119" Type="http://schemas.openxmlformats.org/officeDocument/2006/relationships/slide" Target="slides/slide117.xml"/><Relationship Id="rId270" Type="http://schemas.openxmlformats.org/officeDocument/2006/relationships/slide" Target="slides/slide268.xml"/><Relationship Id="rId291" Type="http://schemas.openxmlformats.org/officeDocument/2006/relationships/slide" Target="slides/slide289.xml"/><Relationship Id="rId305" Type="http://schemas.openxmlformats.org/officeDocument/2006/relationships/theme" Target="theme/theme1.xml"/><Relationship Id="rId44" Type="http://schemas.openxmlformats.org/officeDocument/2006/relationships/slide" Target="slides/slide42.xml"/><Relationship Id="rId65" Type="http://schemas.openxmlformats.org/officeDocument/2006/relationships/slide" Target="slides/slide63.xml"/><Relationship Id="rId86" Type="http://schemas.openxmlformats.org/officeDocument/2006/relationships/slide" Target="slides/slide84.xml"/><Relationship Id="rId130" Type="http://schemas.openxmlformats.org/officeDocument/2006/relationships/slide" Target="slides/slide128.xml"/><Relationship Id="rId151" Type="http://schemas.openxmlformats.org/officeDocument/2006/relationships/slide" Target="slides/slide149.xml"/><Relationship Id="rId172" Type="http://schemas.openxmlformats.org/officeDocument/2006/relationships/slide" Target="slides/slide170.xml"/><Relationship Id="rId193" Type="http://schemas.openxmlformats.org/officeDocument/2006/relationships/slide" Target="slides/slide191.xml"/><Relationship Id="rId207" Type="http://schemas.openxmlformats.org/officeDocument/2006/relationships/slide" Target="slides/slide205.xml"/><Relationship Id="rId228" Type="http://schemas.openxmlformats.org/officeDocument/2006/relationships/slide" Target="slides/slide226.xml"/><Relationship Id="rId249" Type="http://schemas.openxmlformats.org/officeDocument/2006/relationships/slide" Target="slides/slide247.xml"/><Relationship Id="rId13" Type="http://schemas.openxmlformats.org/officeDocument/2006/relationships/slide" Target="slides/slide11.xml"/><Relationship Id="rId109" Type="http://schemas.openxmlformats.org/officeDocument/2006/relationships/slide" Target="slides/slide107.xml"/><Relationship Id="rId260" Type="http://schemas.openxmlformats.org/officeDocument/2006/relationships/slide" Target="slides/slide258.xml"/><Relationship Id="rId281" Type="http://schemas.openxmlformats.org/officeDocument/2006/relationships/slide" Target="slides/slide279.xml"/><Relationship Id="rId34" Type="http://schemas.openxmlformats.org/officeDocument/2006/relationships/slide" Target="slides/slide32.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20" Type="http://schemas.openxmlformats.org/officeDocument/2006/relationships/slide" Target="slides/slide118.xml"/><Relationship Id="rId141" Type="http://schemas.openxmlformats.org/officeDocument/2006/relationships/slide" Target="slides/slide139.xml"/><Relationship Id="rId7" Type="http://schemas.openxmlformats.org/officeDocument/2006/relationships/slide" Target="slides/slide5.xml"/><Relationship Id="rId162" Type="http://schemas.openxmlformats.org/officeDocument/2006/relationships/slide" Target="slides/slide160.xml"/><Relationship Id="rId183" Type="http://schemas.openxmlformats.org/officeDocument/2006/relationships/slide" Target="slides/slide181.xml"/><Relationship Id="rId218" Type="http://schemas.openxmlformats.org/officeDocument/2006/relationships/slide" Target="slides/slide216.xml"/><Relationship Id="rId239" Type="http://schemas.openxmlformats.org/officeDocument/2006/relationships/slide" Target="slides/slide237.xml"/><Relationship Id="rId250" Type="http://schemas.openxmlformats.org/officeDocument/2006/relationships/slide" Target="slides/slide248.xml"/><Relationship Id="rId271" Type="http://schemas.openxmlformats.org/officeDocument/2006/relationships/slide" Target="slides/slide269.xml"/><Relationship Id="rId292" Type="http://schemas.openxmlformats.org/officeDocument/2006/relationships/slide" Target="slides/slide290.xml"/><Relationship Id="rId306" Type="http://schemas.openxmlformats.org/officeDocument/2006/relationships/tableStyles" Target="tableStyles.xml"/><Relationship Id="rId24" Type="http://schemas.openxmlformats.org/officeDocument/2006/relationships/slide" Target="slides/slide22.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31" Type="http://schemas.openxmlformats.org/officeDocument/2006/relationships/slide" Target="slides/slide129.xml"/><Relationship Id="rId152" Type="http://schemas.openxmlformats.org/officeDocument/2006/relationships/slide" Target="slides/slide150.xml"/><Relationship Id="rId173" Type="http://schemas.openxmlformats.org/officeDocument/2006/relationships/slide" Target="slides/slide171.xml"/><Relationship Id="rId194" Type="http://schemas.openxmlformats.org/officeDocument/2006/relationships/slide" Target="slides/slide192.xml"/><Relationship Id="rId208" Type="http://schemas.openxmlformats.org/officeDocument/2006/relationships/slide" Target="slides/slide206.xml"/><Relationship Id="rId229" Type="http://schemas.openxmlformats.org/officeDocument/2006/relationships/slide" Target="slides/slide227.xml"/><Relationship Id="rId240" Type="http://schemas.openxmlformats.org/officeDocument/2006/relationships/slide" Target="slides/slide238.xml"/><Relationship Id="rId261" Type="http://schemas.openxmlformats.org/officeDocument/2006/relationships/slide" Target="slides/slide259.xml"/><Relationship Id="rId14" Type="http://schemas.openxmlformats.org/officeDocument/2006/relationships/slide" Target="slides/slide12.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282" Type="http://schemas.openxmlformats.org/officeDocument/2006/relationships/slide" Target="slides/slide280.xml"/><Relationship Id="rId8" Type="http://schemas.openxmlformats.org/officeDocument/2006/relationships/slide" Target="slides/slide6.xml"/><Relationship Id="rId98" Type="http://schemas.openxmlformats.org/officeDocument/2006/relationships/slide" Target="slides/slide96.xml"/><Relationship Id="rId121" Type="http://schemas.openxmlformats.org/officeDocument/2006/relationships/slide" Target="slides/slide119.xml"/><Relationship Id="rId142" Type="http://schemas.openxmlformats.org/officeDocument/2006/relationships/slide" Target="slides/slide140.xml"/><Relationship Id="rId163" Type="http://schemas.openxmlformats.org/officeDocument/2006/relationships/slide" Target="slides/slide161.xml"/><Relationship Id="rId184" Type="http://schemas.openxmlformats.org/officeDocument/2006/relationships/slide" Target="slides/slide182.xml"/><Relationship Id="rId219" Type="http://schemas.openxmlformats.org/officeDocument/2006/relationships/slide" Target="slides/slide217.xml"/><Relationship Id="rId230" Type="http://schemas.openxmlformats.org/officeDocument/2006/relationships/slide" Target="slides/slide228.xml"/><Relationship Id="rId251" Type="http://schemas.openxmlformats.org/officeDocument/2006/relationships/slide" Target="slides/slide249.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272" Type="http://schemas.openxmlformats.org/officeDocument/2006/relationships/slide" Target="slides/slide270.xml"/><Relationship Id="rId293" Type="http://schemas.openxmlformats.org/officeDocument/2006/relationships/slide" Target="slides/slide291.xml"/><Relationship Id="rId88" Type="http://schemas.openxmlformats.org/officeDocument/2006/relationships/slide" Target="slides/slide86.xml"/><Relationship Id="rId111" Type="http://schemas.openxmlformats.org/officeDocument/2006/relationships/slide" Target="slides/slide109.xml"/><Relationship Id="rId132" Type="http://schemas.openxmlformats.org/officeDocument/2006/relationships/slide" Target="slides/slide130.xml"/><Relationship Id="rId153" Type="http://schemas.openxmlformats.org/officeDocument/2006/relationships/slide" Target="slides/slide151.xml"/><Relationship Id="rId174" Type="http://schemas.openxmlformats.org/officeDocument/2006/relationships/slide" Target="slides/slide172.xml"/><Relationship Id="rId195" Type="http://schemas.openxmlformats.org/officeDocument/2006/relationships/slide" Target="slides/slide193.xml"/><Relationship Id="rId209" Type="http://schemas.openxmlformats.org/officeDocument/2006/relationships/slide" Target="slides/slide207.xml"/><Relationship Id="rId220" Type="http://schemas.openxmlformats.org/officeDocument/2006/relationships/slide" Target="slides/slide218.xml"/><Relationship Id="rId241" Type="http://schemas.openxmlformats.org/officeDocument/2006/relationships/slide" Target="slides/slide239.xml"/><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262" Type="http://schemas.openxmlformats.org/officeDocument/2006/relationships/slide" Target="slides/slide260.xml"/><Relationship Id="rId283" Type="http://schemas.openxmlformats.org/officeDocument/2006/relationships/slide" Target="slides/slide281.xml"/><Relationship Id="rId78" Type="http://schemas.openxmlformats.org/officeDocument/2006/relationships/slide" Target="slides/slide76.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43" Type="http://schemas.openxmlformats.org/officeDocument/2006/relationships/slide" Target="slides/slide141.xml"/><Relationship Id="rId164" Type="http://schemas.openxmlformats.org/officeDocument/2006/relationships/slide" Target="slides/slide162.xml"/><Relationship Id="rId185" Type="http://schemas.openxmlformats.org/officeDocument/2006/relationships/slide" Target="slides/slide183.xml"/><Relationship Id="rId9" Type="http://schemas.openxmlformats.org/officeDocument/2006/relationships/slide" Target="slides/slide7.xml"/><Relationship Id="rId210" Type="http://schemas.openxmlformats.org/officeDocument/2006/relationships/slide" Target="slides/slide208.xml"/><Relationship Id="rId26" Type="http://schemas.openxmlformats.org/officeDocument/2006/relationships/slide" Target="slides/slide24.xml"/><Relationship Id="rId231" Type="http://schemas.openxmlformats.org/officeDocument/2006/relationships/slide" Target="slides/slide229.xml"/><Relationship Id="rId252" Type="http://schemas.openxmlformats.org/officeDocument/2006/relationships/slide" Target="slides/slide250.xml"/><Relationship Id="rId273" Type="http://schemas.openxmlformats.org/officeDocument/2006/relationships/slide" Target="slides/slide271.xml"/><Relationship Id="rId294" Type="http://schemas.openxmlformats.org/officeDocument/2006/relationships/slide" Target="slides/slide292.xml"/><Relationship Id="rId47" Type="http://schemas.openxmlformats.org/officeDocument/2006/relationships/slide" Target="slides/slide45.xml"/><Relationship Id="rId68" Type="http://schemas.openxmlformats.org/officeDocument/2006/relationships/slide" Target="slides/slide66.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slide" Target="slides/slide131.xml"/><Relationship Id="rId154" Type="http://schemas.openxmlformats.org/officeDocument/2006/relationships/slide" Target="slides/slide152.xml"/><Relationship Id="rId175" Type="http://schemas.openxmlformats.org/officeDocument/2006/relationships/slide" Target="slides/slide173.xml"/><Relationship Id="rId196" Type="http://schemas.openxmlformats.org/officeDocument/2006/relationships/slide" Target="slides/slide194.xml"/><Relationship Id="rId200" Type="http://schemas.openxmlformats.org/officeDocument/2006/relationships/slide" Target="slides/slide198.xml"/><Relationship Id="rId16" Type="http://schemas.openxmlformats.org/officeDocument/2006/relationships/slide" Target="slides/slide14.xml"/><Relationship Id="rId221" Type="http://schemas.openxmlformats.org/officeDocument/2006/relationships/slide" Target="slides/slide219.xml"/><Relationship Id="rId242" Type="http://schemas.openxmlformats.org/officeDocument/2006/relationships/slide" Target="slides/slide240.xml"/><Relationship Id="rId263" Type="http://schemas.openxmlformats.org/officeDocument/2006/relationships/slide" Target="slides/slide261.xml"/><Relationship Id="rId284" Type="http://schemas.openxmlformats.org/officeDocument/2006/relationships/slide" Target="slides/slide282.xml"/><Relationship Id="rId37" Type="http://schemas.openxmlformats.org/officeDocument/2006/relationships/slide" Target="slides/slide35.xml"/><Relationship Id="rId58" Type="http://schemas.openxmlformats.org/officeDocument/2006/relationships/slide" Target="slides/slide56.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44" Type="http://schemas.openxmlformats.org/officeDocument/2006/relationships/slide" Target="slides/slide142.xml"/><Relationship Id="rId90" Type="http://schemas.openxmlformats.org/officeDocument/2006/relationships/slide" Target="slides/slide88.xml"/><Relationship Id="rId165" Type="http://schemas.openxmlformats.org/officeDocument/2006/relationships/slide" Target="slides/slide163.xml"/><Relationship Id="rId186" Type="http://schemas.openxmlformats.org/officeDocument/2006/relationships/slide" Target="slides/slide184.xml"/><Relationship Id="rId211" Type="http://schemas.openxmlformats.org/officeDocument/2006/relationships/slide" Target="slides/slide209.xml"/><Relationship Id="rId232" Type="http://schemas.openxmlformats.org/officeDocument/2006/relationships/slide" Target="slides/slide230.xml"/><Relationship Id="rId253" Type="http://schemas.openxmlformats.org/officeDocument/2006/relationships/slide" Target="slides/slide251.xml"/><Relationship Id="rId274" Type="http://schemas.openxmlformats.org/officeDocument/2006/relationships/slide" Target="slides/slide272.xml"/><Relationship Id="rId295" Type="http://schemas.openxmlformats.org/officeDocument/2006/relationships/slide" Target="slides/slide293.xml"/><Relationship Id="rId27" Type="http://schemas.openxmlformats.org/officeDocument/2006/relationships/slide" Target="slides/slide25.xml"/><Relationship Id="rId48" Type="http://schemas.openxmlformats.org/officeDocument/2006/relationships/slide" Target="slides/slide46.xml"/><Relationship Id="rId69" Type="http://schemas.openxmlformats.org/officeDocument/2006/relationships/slide" Target="slides/slide67.xml"/><Relationship Id="rId113" Type="http://schemas.openxmlformats.org/officeDocument/2006/relationships/slide" Target="slides/slide111.xml"/><Relationship Id="rId134" Type="http://schemas.openxmlformats.org/officeDocument/2006/relationships/slide" Target="slides/slide132.xml"/><Relationship Id="rId80" Type="http://schemas.openxmlformats.org/officeDocument/2006/relationships/slide" Target="slides/slide78.xml"/><Relationship Id="rId155" Type="http://schemas.openxmlformats.org/officeDocument/2006/relationships/slide" Target="slides/slide153.xml"/><Relationship Id="rId176" Type="http://schemas.openxmlformats.org/officeDocument/2006/relationships/slide" Target="slides/slide174.xml"/><Relationship Id="rId197" Type="http://schemas.openxmlformats.org/officeDocument/2006/relationships/slide" Target="slides/slide195.xml"/><Relationship Id="rId201" Type="http://schemas.openxmlformats.org/officeDocument/2006/relationships/slide" Target="slides/slide199.xml"/><Relationship Id="rId222" Type="http://schemas.openxmlformats.org/officeDocument/2006/relationships/slide" Target="slides/slide220.xml"/><Relationship Id="rId243" Type="http://schemas.openxmlformats.org/officeDocument/2006/relationships/slide" Target="slides/slide241.xml"/><Relationship Id="rId264" Type="http://schemas.openxmlformats.org/officeDocument/2006/relationships/slide" Target="slides/slide262.xml"/><Relationship Id="rId285" Type="http://schemas.openxmlformats.org/officeDocument/2006/relationships/slide" Target="slides/slide283.xml"/><Relationship Id="rId17" Type="http://schemas.openxmlformats.org/officeDocument/2006/relationships/slide" Target="slides/slide15.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24" Type="http://schemas.openxmlformats.org/officeDocument/2006/relationships/slide" Target="slides/slide122.xml"/><Relationship Id="rId70" Type="http://schemas.openxmlformats.org/officeDocument/2006/relationships/slide" Target="slides/slide68.xml"/><Relationship Id="rId91" Type="http://schemas.openxmlformats.org/officeDocument/2006/relationships/slide" Target="slides/slide89.xml"/><Relationship Id="rId145" Type="http://schemas.openxmlformats.org/officeDocument/2006/relationships/slide" Target="slides/slide143.xml"/><Relationship Id="rId166" Type="http://schemas.openxmlformats.org/officeDocument/2006/relationships/slide" Target="slides/slide164.xml"/><Relationship Id="rId187" Type="http://schemas.openxmlformats.org/officeDocument/2006/relationships/slide" Target="slides/slide185.xml"/><Relationship Id="rId1" Type="http://schemas.openxmlformats.org/officeDocument/2006/relationships/slideMaster" Target="slideMasters/slideMaster1.xml"/><Relationship Id="rId212" Type="http://schemas.openxmlformats.org/officeDocument/2006/relationships/slide" Target="slides/slide210.xml"/><Relationship Id="rId233" Type="http://schemas.openxmlformats.org/officeDocument/2006/relationships/slide" Target="slides/slide231.xml"/><Relationship Id="rId254" Type="http://schemas.openxmlformats.org/officeDocument/2006/relationships/slide" Target="slides/slide252.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275" Type="http://schemas.openxmlformats.org/officeDocument/2006/relationships/slide" Target="slides/slide273.xml"/><Relationship Id="rId296" Type="http://schemas.openxmlformats.org/officeDocument/2006/relationships/slide" Target="slides/slide294.xml"/><Relationship Id="rId300" Type="http://schemas.openxmlformats.org/officeDocument/2006/relationships/slide" Target="slides/slide298.xml"/><Relationship Id="rId60" Type="http://schemas.openxmlformats.org/officeDocument/2006/relationships/slide" Target="slides/slide58.xml"/><Relationship Id="rId81" Type="http://schemas.openxmlformats.org/officeDocument/2006/relationships/slide" Target="slides/slide79.xml"/><Relationship Id="rId135" Type="http://schemas.openxmlformats.org/officeDocument/2006/relationships/slide" Target="slides/slide133.xml"/><Relationship Id="rId156" Type="http://schemas.openxmlformats.org/officeDocument/2006/relationships/slide" Target="slides/slide154.xml"/><Relationship Id="rId177" Type="http://schemas.openxmlformats.org/officeDocument/2006/relationships/slide" Target="slides/slide175.xml"/><Relationship Id="rId198" Type="http://schemas.openxmlformats.org/officeDocument/2006/relationships/slide" Target="slides/slide196.xml"/><Relationship Id="rId202" Type="http://schemas.openxmlformats.org/officeDocument/2006/relationships/slide" Target="slides/slide200.xml"/><Relationship Id="rId223" Type="http://schemas.openxmlformats.org/officeDocument/2006/relationships/slide" Target="slides/slide221.xml"/><Relationship Id="rId244" Type="http://schemas.openxmlformats.org/officeDocument/2006/relationships/slide" Target="slides/slide242.xml"/><Relationship Id="rId18" Type="http://schemas.openxmlformats.org/officeDocument/2006/relationships/slide" Target="slides/slide16.xml"/><Relationship Id="rId39" Type="http://schemas.openxmlformats.org/officeDocument/2006/relationships/slide" Target="slides/slide37.xml"/><Relationship Id="rId265" Type="http://schemas.openxmlformats.org/officeDocument/2006/relationships/slide" Target="slides/slide263.xml"/><Relationship Id="rId286" Type="http://schemas.openxmlformats.org/officeDocument/2006/relationships/slide" Target="slides/slide284.xml"/><Relationship Id="rId50" Type="http://schemas.openxmlformats.org/officeDocument/2006/relationships/slide" Target="slides/slide48.xml"/><Relationship Id="rId104" Type="http://schemas.openxmlformats.org/officeDocument/2006/relationships/slide" Target="slides/slide102.xml"/><Relationship Id="rId125" Type="http://schemas.openxmlformats.org/officeDocument/2006/relationships/slide" Target="slides/slide123.xml"/><Relationship Id="rId146" Type="http://schemas.openxmlformats.org/officeDocument/2006/relationships/slide" Target="slides/slide144.xml"/><Relationship Id="rId167" Type="http://schemas.openxmlformats.org/officeDocument/2006/relationships/slide" Target="slides/slide165.xml"/><Relationship Id="rId188" Type="http://schemas.openxmlformats.org/officeDocument/2006/relationships/slide" Target="slides/slide186.xml"/><Relationship Id="rId71" Type="http://schemas.openxmlformats.org/officeDocument/2006/relationships/slide" Target="slides/slide69.xml"/><Relationship Id="rId92" Type="http://schemas.openxmlformats.org/officeDocument/2006/relationships/slide" Target="slides/slide90.xml"/><Relationship Id="rId213" Type="http://schemas.openxmlformats.org/officeDocument/2006/relationships/slide" Target="slides/slide211.xml"/><Relationship Id="rId234" Type="http://schemas.openxmlformats.org/officeDocument/2006/relationships/slide" Target="slides/slide232.xml"/><Relationship Id="rId2" Type="http://schemas.openxmlformats.org/officeDocument/2006/relationships/slideMaster" Target="slideMasters/slideMaster2.xml"/><Relationship Id="rId29" Type="http://schemas.openxmlformats.org/officeDocument/2006/relationships/slide" Target="slides/slide27.xml"/><Relationship Id="rId255" Type="http://schemas.openxmlformats.org/officeDocument/2006/relationships/slide" Target="slides/slide253.xml"/><Relationship Id="rId276" Type="http://schemas.openxmlformats.org/officeDocument/2006/relationships/slide" Target="slides/slide274.xml"/><Relationship Id="rId297" Type="http://schemas.openxmlformats.org/officeDocument/2006/relationships/slide" Target="slides/slide295.xml"/><Relationship Id="rId40" Type="http://schemas.openxmlformats.org/officeDocument/2006/relationships/slide" Target="slides/slide38.xml"/><Relationship Id="rId115" Type="http://schemas.openxmlformats.org/officeDocument/2006/relationships/slide" Target="slides/slide113.xml"/><Relationship Id="rId136" Type="http://schemas.openxmlformats.org/officeDocument/2006/relationships/slide" Target="slides/slide134.xml"/><Relationship Id="rId157" Type="http://schemas.openxmlformats.org/officeDocument/2006/relationships/slide" Target="slides/slide155.xml"/><Relationship Id="rId178" Type="http://schemas.openxmlformats.org/officeDocument/2006/relationships/slide" Target="slides/slide176.xml"/><Relationship Id="rId301" Type="http://schemas.openxmlformats.org/officeDocument/2006/relationships/slide" Target="slides/slide299.xml"/><Relationship Id="rId61" Type="http://schemas.openxmlformats.org/officeDocument/2006/relationships/slide" Target="slides/slide59.xml"/><Relationship Id="rId82" Type="http://schemas.openxmlformats.org/officeDocument/2006/relationships/slide" Target="slides/slide80.xml"/><Relationship Id="rId199" Type="http://schemas.openxmlformats.org/officeDocument/2006/relationships/slide" Target="slides/slide197.xml"/><Relationship Id="rId203" Type="http://schemas.openxmlformats.org/officeDocument/2006/relationships/slide" Target="slides/slide201.xml"/><Relationship Id="rId19" Type="http://schemas.openxmlformats.org/officeDocument/2006/relationships/slide" Target="slides/slide17.xml"/><Relationship Id="rId224" Type="http://schemas.openxmlformats.org/officeDocument/2006/relationships/slide" Target="slides/slide222.xml"/><Relationship Id="rId245" Type="http://schemas.openxmlformats.org/officeDocument/2006/relationships/slide" Target="slides/slide243.xml"/><Relationship Id="rId266" Type="http://schemas.openxmlformats.org/officeDocument/2006/relationships/slide" Target="slides/slide264.xml"/><Relationship Id="rId287" Type="http://schemas.openxmlformats.org/officeDocument/2006/relationships/slide" Target="slides/slide285.xml"/><Relationship Id="rId30" Type="http://schemas.openxmlformats.org/officeDocument/2006/relationships/slide" Target="slides/slide28.xml"/><Relationship Id="rId105" Type="http://schemas.openxmlformats.org/officeDocument/2006/relationships/slide" Target="slides/slide103.xml"/><Relationship Id="rId126" Type="http://schemas.openxmlformats.org/officeDocument/2006/relationships/slide" Target="slides/slide124.xml"/><Relationship Id="rId147" Type="http://schemas.openxmlformats.org/officeDocument/2006/relationships/slide" Target="slides/slide145.xml"/><Relationship Id="rId168" Type="http://schemas.openxmlformats.org/officeDocument/2006/relationships/slide" Target="slides/slide16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189" Type="http://schemas.openxmlformats.org/officeDocument/2006/relationships/slide" Target="slides/slide187.xml"/><Relationship Id="rId3" Type="http://schemas.openxmlformats.org/officeDocument/2006/relationships/slide" Target="slides/slide1.xml"/><Relationship Id="rId214" Type="http://schemas.openxmlformats.org/officeDocument/2006/relationships/slide" Target="slides/slide212.xml"/><Relationship Id="rId235" Type="http://schemas.openxmlformats.org/officeDocument/2006/relationships/slide" Target="slides/slide233.xml"/><Relationship Id="rId256" Type="http://schemas.openxmlformats.org/officeDocument/2006/relationships/slide" Target="slides/slide254.xml"/><Relationship Id="rId277" Type="http://schemas.openxmlformats.org/officeDocument/2006/relationships/slide" Target="slides/slide275.xml"/><Relationship Id="rId298" Type="http://schemas.openxmlformats.org/officeDocument/2006/relationships/slide" Target="slides/slide296.xml"/><Relationship Id="rId116" Type="http://schemas.openxmlformats.org/officeDocument/2006/relationships/slide" Target="slides/slide114.xml"/><Relationship Id="rId137" Type="http://schemas.openxmlformats.org/officeDocument/2006/relationships/slide" Target="slides/slide135.xml"/><Relationship Id="rId158" Type="http://schemas.openxmlformats.org/officeDocument/2006/relationships/slide" Target="slides/slide156.xml"/><Relationship Id="rId302" Type="http://schemas.openxmlformats.org/officeDocument/2006/relationships/notesMaster" Target="notesMasters/notesMaster1.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179" Type="http://schemas.openxmlformats.org/officeDocument/2006/relationships/slide" Target="slides/slide177.xml"/><Relationship Id="rId190" Type="http://schemas.openxmlformats.org/officeDocument/2006/relationships/slide" Target="slides/slide188.xml"/><Relationship Id="rId204" Type="http://schemas.openxmlformats.org/officeDocument/2006/relationships/slide" Target="slides/slide202.xml"/><Relationship Id="rId225" Type="http://schemas.openxmlformats.org/officeDocument/2006/relationships/slide" Target="slides/slide223.xml"/><Relationship Id="rId246" Type="http://schemas.openxmlformats.org/officeDocument/2006/relationships/slide" Target="slides/slide244.xml"/><Relationship Id="rId267" Type="http://schemas.openxmlformats.org/officeDocument/2006/relationships/slide" Target="slides/slide265.xml"/><Relationship Id="rId288" Type="http://schemas.openxmlformats.org/officeDocument/2006/relationships/slide" Target="slides/slide286.xml"/><Relationship Id="rId106" Type="http://schemas.openxmlformats.org/officeDocument/2006/relationships/slide" Target="slides/slide104.xml"/><Relationship Id="rId127" Type="http://schemas.openxmlformats.org/officeDocument/2006/relationships/slide" Target="slides/slide125.xml"/><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94" Type="http://schemas.openxmlformats.org/officeDocument/2006/relationships/slide" Target="slides/slide92.xml"/><Relationship Id="rId148" Type="http://schemas.openxmlformats.org/officeDocument/2006/relationships/slide" Target="slides/slide146.xml"/><Relationship Id="rId169" Type="http://schemas.openxmlformats.org/officeDocument/2006/relationships/slide" Target="slides/slide167.xml"/><Relationship Id="rId4" Type="http://schemas.openxmlformats.org/officeDocument/2006/relationships/slide" Target="slides/slide2.xml"/><Relationship Id="rId180" Type="http://schemas.openxmlformats.org/officeDocument/2006/relationships/slide" Target="slides/slide178.xml"/><Relationship Id="rId215" Type="http://schemas.openxmlformats.org/officeDocument/2006/relationships/slide" Target="slides/slide213.xml"/><Relationship Id="rId236" Type="http://schemas.openxmlformats.org/officeDocument/2006/relationships/slide" Target="slides/slide234.xml"/><Relationship Id="rId257" Type="http://schemas.openxmlformats.org/officeDocument/2006/relationships/slide" Target="slides/slide255.xml"/><Relationship Id="rId278" Type="http://schemas.openxmlformats.org/officeDocument/2006/relationships/slide" Target="slides/slide276.xml"/><Relationship Id="rId303" Type="http://schemas.openxmlformats.org/officeDocument/2006/relationships/presProps" Target="presProps.xml"/><Relationship Id="rId42" Type="http://schemas.openxmlformats.org/officeDocument/2006/relationships/slide" Target="slides/slide40.xml"/><Relationship Id="rId84" Type="http://schemas.openxmlformats.org/officeDocument/2006/relationships/slide" Target="slides/slide82.xml"/><Relationship Id="rId138" Type="http://schemas.openxmlformats.org/officeDocument/2006/relationships/slide" Target="slides/slide136.xml"/><Relationship Id="rId191" Type="http://schemas.openxmlformats.org/officeDocument/2006/relationships/slide" Target="slides/slide189.xml"/><Relationship Id="rId205" Type="http://schemas.openxmlformats.org/officeDocument/2006/relationships/slide" Target="slides/slide203.xml"/><Relationship Id="rId247" Type="http://schemas.openxmlformats.org/officeDocument/2006/relationships/slide" Target="slides/slide245.xml"/><Relationship Id="rId107" Type="http://schemas.openxmlformats.org/officeDocument/2006/relationships/slide" Target="slides/slide105.xml"/><Relationship Id="rId289" Type="http://schemas.openxmlformats.org/officeDocument/2006/relationships/slide" Target="slides/slide287.xml"/><Relationship Id="rId11" Type="http://schemas.openxmlformats.org/officeDocument/2006/relationships/slide" Target="slides/slide9.xml"/><Relationship Id="rId53" Type="http://schemas.openxmlformats.org/officeDocument/2006/relationships/slide" Target="slides/slide51.xml"/><Relationship Id="rId149" Type="http://schemas.openxmlformats.org/officeDocument/2006/relationships/slide" Target="slides/slide147.xml"/><Relationship Id="rId95" Type="http://schemas.openxmlformats.org/officeDocument/2006/relationships/slide" Target="slides/slide93.xml"/><Relationship Id="rId160" Type="http://schemas.openxmlformats.org/officeDocument/2006/relationships/slide" Target="slides/slide158.xml"/><Relationship Id="rId216" Type="http://schemas.openxmlformats.org/officeDocument/2006/relationships/slide" Target="slides/slide214.xml"/><Relationship Id="rId258" Type="http://schemas.openxmlformats.org/officeDocument/2006/relationships/slide" Target="slides/slide256.xml"/><Relationship Id="rId22" Type="http://schemas.openxmlformats.org/officeDocument/2006/relationships/slide" Target="slides/slide20.xml"/><Relationship Id="rId64" Type="http://schemas.openxmlformats.org/officeDocument/2006/relationships/slide" Target="slides/slide62.xml"/><Relationship Id="rId118" Type="http://schemas.openxmlformats.org/officeDocument/2006/relationships/slide" Target="slides/slide116.xml"/><Relationship Id="rId171" Type="http://schemas.openxmlformats.org/officeDocument/2006/relationships/slide" Target="slides/slide169.xml"/><Relationship Id="rId227" Type="http://schemas.openxmlformats.org/officeDocument/2006/relationships/slide" Target="slides/slide225.xml"/><Relationship Id="rId269" Type="http://schemas.openxmlformats.org/officeDocument/2006/relationships/slide" Target="slides/slide267.xml"/><Relationship Id="rId33" Type="http://schemas.openxmlformats.org/officeDocument/2006/relationships/slide" Target="slides/slide31.xml"/><Relationship Id="rId129" Type="http://schemas.openxmlformats.org/officeDocument/2006/relationships/slide" Target="slides/slide127.xml"/><Relationship Id="rId280" Type="http://schemas.openxmlformats.org/officeDocument/2006/relationships/slide" Target="slides/slide278.xml"/><Relationship Id="rId75" Type="http://schemas.openxmlformats.org/officeDocument/2006/relationships/slide" Target="slides/slide73.xml"/><Relationship Id="rId140" Type="http://schemas.openxmlformats.org/officeDocument/2006/relationships/slide" Target="slides/slide138.xml"/><Relationship Id="rId182" Type="http://schemas.openxmlformats.org/officeDocument/2006/relationships/slide" Target="slides/slide180.xml"/><Relationship Id="rId6" Type="http://schemas.openxmlformats.org/officeDocument/2006/relationships/slide" Target="slides/slide4.xml"/><Relationship Id="rId238" Type="http://schemas.openxmlformats.org/officeDocument/2006/relationships/slide" Target="slides/slide23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dirty="0"/>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A16853-B3D2-4189-ACD9-1A37BA774825}" type="datetimeFigureOut">
              <a:rPr lang="de-DE" smtClean="0"/>
              <a:t>23.08.2019</a:t>
            </a:fld>
            <a:endParaRPr lang="de-DE" dirty="0"/>
          </a:p>
        </p:txBody>
      </p:sp>
      <p:sp>
        <p:nvSpPr>
          <p:cNvPr id="4" name="Folienbildplatzhalter 3"/>
          <p:cNvSpPr>
            <a:spLocks noGrp="1" noRot="1" noChangeAspect="1"/>
          </p:cNvSpPr>
          <p:nvPr>
            <p:ph type="sldImg" idx="2"/>
          </p:nvPr>
        </p:nvSpPr>
        <p:spPr>
          <a:xfrm>
            <a:off x="690563" y="1143000"/>
            <a:ext cx="5476875" cy="3086100"/>
          </a:xfrm>
          <a:prstGeom prst="rect">
            <a:avLst/>
          </a:prstGeom>
          <a:noFill/>
          <a:ln w="12700">
            <a:solidFill>
              <a:prstClr val="black"/>
            </a:solidFill>
          </a:ln>
        </p:spPr>
        <p:txBody>
          <a:bodyPr vert="horz" lIns="91440" tIns="45720" rIns="91440" bIns="45720" rtlCol="0" anchor="ctr"/>
          <a:lstStyle/>
          <a:p>
            <a:endParaRPr lang="de-DE" dirty="0"/>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dirty="0"/>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0F6C64C-FAE4-4863-97A6-54BF8060274C}" type="slidenum">
              <a:rPr lang="de-DE" smtClean="0"/>
              <a:t>‹#›</a:t>
            </a:fld>
            <a:endParaRPr lang="de-DE" dirty="0"/>
          </a:p>
        </p:txBody>
      </p:sp>
    </p:spTree>
    <p:extLst>
      <p:ext uri="{BB962C8B-B14F-4D97-AF65-F5344CB8AC3E}">
        <p14:creationId xmlns:p14="http://schemas.microsoft.com/office/powerpoint/2010/main" val="3107842937"/>
      </p:ext>
    </p:extLst>
  </p:cSld>
  <p:clrMap bg1="lt1" tx1="dk1" bg2="lt2" tx2="dk2" accent1="accent1" accent2="accent2" accent3="accent3" accent4="accent4" accent5="accent5" accent6="accent6" hlink="hlink" folHlink="folHlink"/>
  <p:notesStyle>
    <a:lvl1pPr marL="0" algn="l" defTabSz="915584" rtl="0" eaLnBrk="1" latinLnBrk="0" hangingPunct="1">
      <a:defRPr sz="1202" kern="1200">
        <a:solidFill>
          <a:schemeClr val="tx1"/>
        </a:solidFill>
        <a:latin typeface="+mn-lt"/>
        <a:ea typeface="+mn-ea"/>
        <a:cs typeface="+mn-cs"/>
      </a:defRPr>
    </a:lvl1pPr>
    <a:lvl2pPr marL="457792" algn="l" defTabSz="915584" rtl="0" eaLnBrk="1" latinLnBrk="0" hangingPunct="1">
      <a:defRPr sz="1202" kern="1200">
        <a:solidFill>
          <a:schemeClr val="tx1"/>
        </a:solidFill>
        <a:latin typeface="+mn-lt"/>
        <a:ea typeface="+mn-ea"/>
        <a:cs typeface="+mn-cs"/>
      </a:defRPr>
    </a:lvl2pPr>
    <a:lvl3pPr marL="915584" algn="l" defTabSz="915584" rtl="0" eaLnBrk="1" latinLnBrk="0" hangingPunct="1">
      <a:defRPr sz="1202" kern="1200">
        <a:solidFill>
          <a:schemeClr val="tx1"/>
        </a:solidFill>
        <a:latin typeface="+mn-lt"/>
        <a:ea typeface="+mn-ea"/>
        <a:cs typeface="+mn-cs"/>
      </a:defRPr>
    </a:lvl3pPr>
    <a:lvl4pPr marL="1373375" algn="l" defTabSz="915584" rtl="0" eaLnBrk="1" latinLnBrk="0" hangingPunct="1">
      <a:defRPr sz="1202" kern="1200">
        <a:solidFill>
          <a:schemeClr val="tx1"/>
        </a:solidFill>
        <a:latin typeface="+mn-lt"/>
        <a:ea typeface="+mn-ea"/>
        <a:cs typeface="+mn-cs"/>
      </a:defRPr>
    </a:lvl4pPr>
    <a:lvl5pPr marL="1831169" algn="l" defTabSz="915584" rtl="0" eaLnBrk="1" latinLnBrk="0" hangingPunct="1">
      <a:defRPr sz="1202" kern="1200">
        <a:solidFill>
          <a:schemeClr val="tx1"/>
        </a:solidFill>
        <a:latin typeface="+mn-lt"/>
        <a:ea typeface="+mn-ea"/>
        <a:cs typeface="+mn-cs"/>
      </a:defRPr>
    </a:lvl5pPr>
    <a:lvl6pPr marL="2288960" algn="l" defTabSz="915584" rtl="0" eaLnBrk="1" latinLnBrk="0" hangingPunct="1">
      <a:defRPr sz="1202" kern="1200">
        <a:solidFill>
          <a:schemeClr val="tx1"/>
        </a:solidFill>
        <a:latin typeface="+mn-lt"/>
        <a:ea typeface="+mn-ea"/>
        <a:cs typeface="+mn-cs"/>
      </a:defRPr>
    </a:lvl6pPr>
    <a:lvl7pPr marL="2746752" algn="l" defTabSz="915584" rtl="0" eaLnBrk="1" latinLnBrk="0" hangingPunct="1">
      <a:defRPr sz="1202" kern="1200">
        <a:solidFill>
          <a:schemeClr val="tx1"/>
        </a:solidFill>
        <a:latin typeface="+mn-lt"/>
        <a:ea typeface="+mn-ea"/>
        <a:cs typeface="+mn-cs"/>
      </a:defRPr>
    </a:lvl7pPr>
    <a:lvl8pPr marL="3204545" algn="l" defTabSz="915584" rtl="0" eaLnBrk="1" latinLnBrk="0" hangingPunct="1">
      <a:defRPr sz="1202" kern="1200">
        <a:solidFill>
          <a:schemeClr val="tx1"/>
        </a:solidFill>
        <a:latin typeface="+mn-lt"/>
        <a:ea typeface="+mn-ea"/>
        <a:cs typeface="+mn-cs"/>
      </a:defRPr>
    </a:lvl8pPr>
    <a:lvl9pPr marL="3662336" algn="l" defTabSz="915584" rtl="0" eaLnBrk="1" latinLnBrk="0" hangingPunct="1">
      <a:defRPr sz="1202"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Just_Black">
    <p:bg>
      <p:bgPr>
        <a:solidFill>
          <a:srgbClr val="000000"/>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610113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el 1"/>
          <p:cNvSpPr>
            <a:spLocks noGrp="1"/>
          </p:cNvSpPr>
          <p:nvPr>
            <p:ph type="title"/>
          </p:nvPr>
        </p:nvSpPr>
        <p:spPr>
          <a:xfrm>
            <a:off x="342350" y="377826"/>
            <a:ext cx="11520000" cy="1079500"/>
          </a:xfrm>
        </p:spPr>
        <p:txBody>
          <a:bodyPr/>
          <a:lstStyle>
            <a:lvl1pPr>
              <a:defRPr>
                <a:solidFill>
                  <a:schemeClr val="tx2"/>
                </a:solidFill>
              </a:defRPr>
            </a:lvl1pPr>
          </a:lstStyle>
          <a:p>
            <a:r>
              <a:rPr lang="de-DE"/>
              <a:t>Titelmasterformat durch Klicken bearbeiten</a:t>
            </a:r>
            <a:endParaRPr lang="en-US"/>
          </a:p>
        </p:txBody>
      </p:sp>
    </p:spTree>
    <p:extLst>
      <p:ext uri="{BB962C8B-B14F-4D97-AF65-F5344CB8AC3E}">
        <p14:creationId xmlns:p14="http://schemas.microsoft.com/office/powerpoint/2010/main" val="41492848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15:clr>
            <a:srgbClr val="FBAE40"/>
          </p15:clr>
        </p15:guide>
        <p15:guide id="2">
          <p15:clr>
            <a:srgbClr val="FBAE40"/>
          </p15:clr>
        </p15:guide>
        <p15:guide id="3" pos="215">
          <p15:clr>
            <a:srgbClr val="FBAE40"/>
          </p15:clr>
        </p15:guide>
        <p15:guide id="4" pos="7473">
          <p15:clr>
            <a:srgbClr val="FBAE40"/>
          </p15:clr>
        </p15:guide>
        <p15:guide id="5" pos="7688">
          <p15:clr>
            <a:srgbClr val="FBAE40"/>
          </p15:clr>
        </p15:guide>
        <p15:guide id="6" orient="horz" pos="238">
          <p15:clr>
            <a:srgbClr val="FBAE40"/>
          </p15:clr>
        </p15:guide>
        <p15:guide id="7" orient="horz" pos="918">
          <p15:clr>
            <a:srgbClr val="FBAE40"/>
          </p15:clr>
        </p15:guide>
        <p15:guide id="8" orient="horz" pos="1145">
          <p15:clr>
            <a:srgbClr val="FBAE40"/>
          </p15:clr>
        </p15:guide>
        <p15:guide id="9" orient="horz" pos="3753">
          <p15:clr>
            <a:srgbClr val="FBAE40"/>
          </p15:clr>
        </p15:guide>
        <p15:guide id="10" orient="horz" pos="398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Empty">
    <p:spTree>
      <p:nvGrpSpPr>
        <p:cNvPr id="1" name=""/>
        <p:cNvGrpSpPr/>
        <p:nvPr/>
      </p:nvGrpSpPr>
      <p:grpSpPr>
        <a:xfrm>
          <a:off x="0" y="0"/>
          <a:ext cx="0" cy="0"/>
          <a:chOff x="0" y="0"/>
          <a:chExt cx="0" cy="0"/>
        </a:xfrm>
      </p:grpSpPr>
    </p:spTree>
    <p:extLst>
      <p:ext uri="{BB962C8B-B14F-4D97-AF65-F5344CB8AC3E}">
        <p14:creationId xmlns:p14="http://schemas.microsoft.com/office/powerpoint/2010/main" val="1818628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15:clr>
            <a:srgbClr val="FBAE40"/>
          </p15:clr>
        </p15:guide>
        <p15:guide id="2">
          <p15:clr>
            <a:srgbClr val="FBAE40"/>
          </p15:clr>
        </p15:guide>
        <p15:guide id="3" pos="215">
          <p15:clr>
            <a:srgbClr val="FBAE40"/>
          </p15:clr>
        </p15:guide>
        <p15:guide id="4" pos="7473">
          <p15:clr>
            <a:srgbClr val="FBAE40"/>
          </p15:clr>
        </p15:guide>
        <p15:guide id="5" pos="7688">
          <p15:clr>
            <a:srgbClr val="FBAE40"/>
          </p15:clr>
        </p15:guide>
        <p15:guide id="6" orient="horz" pos="238">
          <p15:clr>
            <a:srgbClr val="FBAE40"/>
          </p15:clr>
        </p15:guide>
        <p15:guide id="7" orient="horz" pos="3753">
          <p15:clr>
            <a:srgbClr val="FBAE40"/>
          </p15:clr>
        </p15:guide>
        <p15:guide id="8" orient="horz" pos="398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1_Image">
    <p:spTree>
      <p:nvGrpSpPr>
        <p:cNvPr id="1" name=""/>
        <p:cNvGrpSpPr/>
        <p:nvPr/>
      </p:nvGrpSpPr>
      <p:grpSpPr>
        <a:xfrm>
          <a:off x="0" y="0"/>
          <a:ext cx="0" cy="0"/>
          <a:chOff x="0" y="0"/>
          <a:chExt cx="0" cy="0"/>
        </a:xfrm>
      </p:grpSpPr>
      <p:sp>
        <p:nvSpPr>
          <p:cNvPr id="7" name="Bildplatzhalter 6"/>
          <p:cNvSpPr>
            <a:spLocks noGrp="1"/>
          </p:cNvSpPr>
          <p:nvPr>
            <p:ph type="pic" sz="quarter" idx="10"/>
          </p:nvPr>
        </p:nvSpPr>
        <p:spPr>
          <a:xfrm>
            <a:off x="0" y="0"/>
            <a:ext cx="12204700" cy="6875463"/>
          </a:xfrm>
        </p:spPr>
        <p:txBody>
          <a:bodyPr/>
          <a:lstStyle/>
          <a:p>
            <a:endParaRPr lang="de-DE"/>
          </a:p>
        </p:txBody>
      </p:sp>
    </p:spTree>
    <p:extLst>
      <p:ext uri="{BB962C8B-B14F-4D97-AF65-F5344CB8AC3E}">
        <p14:creationId xmlns:p14="http://schemas.microsoft.com/office/powerpoint/2010/main" val="17836160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2_Images">
    <p:spTree>
      <p:nvGrpSpPr>
        <p:cNvPr id="1" name=""/>
        <p:cNvGrpSpPr/>
        <p:nvPr/>
      </p:nvGrpSpPr>
      <p:grpSpPr>
        <a:xfrm>
          <a:off x="0" y="0"/>
          <a:ext cx="0" cy="0"/>
          <a:chOff x="0" y="0"/>
          <a:chExt cx="0" cy="0"/>
        </a:xfrm>
      </p:grpSpPr>
      <p:sp>
        <p:nvSpPr>
          <p:cNvPr id="7" name="Bildplatzhalter 6"/>
          <p:cNvSpPr>
            <a:spLocks noGrp="1"/>
          </p:cNvSpPr>
          <p:nvPr>
            <p:ph type="pic" sz="quarter" idx="10"/>
          </p:nvPr>
        </p:nvSpPr>
        <p:spPr>
          <a:xfrm>
            <a:off x="0" y="0"/>
            <a:ext cx="6012350" cy="6875463"/>
          </a:xfrm>
        </p:spPr>
        <p:txBody>
          <a:bodyPr/>
          <a:lstStyle/>
          <a:p>
            <a:endParaRPr lang="de-DE"/>
          </a:p>
        </p:txBody>
      </p:sp>
      <p:sp>
        <p:nvSpPr>
          <p:cNvPr id="3" name="Bildplatzhalter 6"/>
          <p:cNvSpPr>
            <a:spLocks noGrp="1"/>
          </p:cNvSpPr>
          <p:nvPr>
            <p:ph type="pic" sz="quarter" idx="11"/>
          </p:nvPr>
        </p:nvSpPr>
        <p:spPr>
          <a:xfrm>
            <a:off x="6192350" y="0"/>
            <a:ext cx="6001568" cy="6875463"/>
          </a:xfrm>
        </p:spPr>
        <p:txBody>
          <a:bodyPr/>
          <a:lstStyle/>
          <a:p>
            <a:endParaRPr lang="de-DE"/>
          </a:p>
        </p:txBody>
      </p:sp>
    </p:spTree>
    <p:extLst>
      <p:ext uri="{BB962C8B-B14F-4D97-AF65-F5344CB8AC3E}">
        <p14:creationId xmlns:p14="http://schemas.microsoft.com/office/powerpoint/2010/main" val="7108760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3_Images">
    <p:spTree>
      <p:nvGrpSpPr>
        <p:cNvPr id="1" name=""/>
        <p:cNvGrpSpPr/>
        <p:nvPr/>
      </p:nvGrpSpPr>
      <p:grpSpPr>
        <a:xfrm>
          <a:off x="0" y="0"/>
          <a:ext cx="0" cy="0"/>
          <a:chOff x="0" y="0"/>
          <a:chExt cx="0" cy="0"/>
        </a:xfrm>
      </p:grpSpPr>
      <p:sp>
        <p:nvSpPr>
          <p:cNvPr id="7" name="Bildplatzhalter 6"/>
          <p:cNvSpPr>
            <a:spLocks noGrp="1"/>
          </p:cNvSpPr>
          <p:nvPr>
            <p:ph type="pic" sz="quarter" idx="10"/>
          </p:nvPr>
        </p:nvSpPr>
        <p:spPr>
          <a:xfrm>
            <a:off x="0" y="0"/>
            <a:ext cx="6012350" cy="6875463"/>
          </a:xfrm>
        </p:spPr>
        <p:txBody>
          <a:bodyPr/>
          <a:lstStyle/>
          <a:p>
            <a:endParaRPr lang="de-DE"/>
          </a:p>
        </p:txBody>
      </p:sp>
      <p:sp>
        <p:nvSpPr>
          <p:cNvPr id="3" name="Bildplatzhalter 6"/>
          <p:cNvSpPr>
            <a:spLocks noGrp="1"/>
          </p:cNvSpPr>
          <p:nvPr>
            <p:ph type="pic" sz="quarter" idx="11"/>
          </p:nvPr>
        </p:nvSpPr>
        <p:spPr>
          <a:xfrm>
            <a:off x="6192350" y="0"/>
            <a:ext cx="6012350" cy="3347730"/>
          </a:xfrm>
        </p:spPr>
        <p:txBody>
          <a:bodyPr/>
          <a:lstStyle/>
          <a:p>
            <a:endParaRPr lang="de-DE"/>
          </a:p>
        </p:txBody>
      </p:sp>
      <p:sp>
        <p:nvSpPr>
          <p:cNvPr id="6" name="Bildplatzhalter 6"/>
          <p:cNvSpPr>
            <a:spLocks noGrp="1"/>
          </p:cNvSpPr>
          <p:nvPr>
            <p:ph type="pic" sz="quarter" idx="12"/>
          </p:nvPr>
        </p:nvSpPr>
        <p:spPr>
          <a:xfrm>
            <a:off x="6192350" y="3527732"/>
            <a:ext cx="6012350" cy="3347732"/>
          </a:xfrm>
        </p:spPr>
        <p:txBody>
          <a:bodyPr/>
          <a:lstStyle/>
          <a:p>
            <a:endParaRPr lang="de-DE"/>
          </a:p>
        </p:txBody>
      </p:sp>
    </p:spTree>
    <p:extLst>
      <p:ext uri="{BB962C8B-B14F-4D97-AF65-F5344CB8AC3E}">
        <p14:creationId xmlns:p14="http://schemas.microsoft.com/office/powerpoint/2010/main" val="11505951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4_Images">
    <p:spTree>
      <p:nvGrpSpPr>
        <p:cNvPr id="1" name=""/>
        <p:cNvGrpSpPr/>
        <p:nvPr/>
      </p:nvGrpSpPr>
      <p:grpSpPr>
        <a:xfrm>
          <a:off x="0" y="0"/>
          <a:ext cx="0" cy="0"/>
          <a:chOff x="0" y="0"/>
          <a:chExt cx="0" cy="0"/>
        </a:xfrm>
      </p:grpSpPr>
      <p:sp>
        <p:nvSpPr>
          <p:cNvPr id="7" name="Bildplatzhalter 6"/>
          <p:cNvSpPr>
            <a:spLocks noGrp="1"/>
          </p:cNvSpPr>
          <p:nvPr>
            <p:ph type="pic" sz="quarter" idx="10"/>
          </p:nvPr>
        </p:nvSpPr>
        <p:spPr>
          <a:xfrm>
            <a:off x="0" y="1"/>
            <a:ext cx="6012350" cy="3347730"/>
          </a:xfrm>
        </p:spPr>
        <p:txBody>
          <a:bodyPr/>
          <a:lstStyle/>
          <a:p>
            <a:endParaRPr lang="de-DE"/>
          </a:p>
        </p:txBody>
      </p:sp>
      <p:sp>
        <p:nvSpPr>
          <p:cNvPr id="3" name="Bildplatzhalter 6"/>
          <p:cNvSpPr>
            <a:spLocks noGrp="1"/>
          </p:cNvSpPr>
          <p:nvPr>
            <p:ph type="pic" sz="quarter" idx="11"/>
          </p:nvPr>
        </p:nvSpPr>
        <p:spPr>
          <a:xfrm>
            <a:off x="6192350" y="0"/>
            <a:ext cx="6012350" cy="3347730"/>
          </a:xfrm>
        </p:spPr>
        <p:txBody>
          <a:bodyPr/>
          <a:lstStyle/>
          <a:p>
            <a:endParaRPr lang="de-DE"/>
          </a:p>
        </p:txBody>
      </p:sp>
      <p:sp>
        <p:nvSpPr>
          <p:cNvPr id="6" name="Bildplatzhalter 6"/>
          <p:cNvSpPr>
            <a:spLocks noGrp="1"/>
          </p:cNvSpPr>
          <p:nvPr>
            <p:ph type="pic" sz="quarter" idx="12"/>
          </p:nvPr>
        </p:nvSpPr>
        <p:spPr>
          <a:xfrm>
            <a:off x="6192350" y="3527732"/>
            <a:ext cx="6012350" cy="3347732"/>
          </a:xfrm>
        </p:spPr>
        <p:txBody>
          <a:bodyPr/>
          <a:lstStyle/>
          <a:p>
            <a:endParaRPr lang="de-DE"/>
          </a:p>
        </p:txBody>
      </p:sp>
      <p:sp>
        <p:nvSpPr>
          <p:cNvPr id="8" name="Bildplatzhalter 6"/>
          <p:cNvSpPr>
            <a:spLocks noGrp="1"/>
          </p:cNvSpPr>
          <p:nvPr>
            <p:ph type="pic" sz="quarter" idx="13"/>
          </p:nvPr>
        </p:nvSpPr>
        <p:spPr>
          <a:xfrm>
            <a:off x="0" y="3527733"/>
            <a:ext cx="6012350" cy="3347730"/>
          </a:xfrm>
        </p:spPr>
        <p:txBody>
          <a:bodyPr/>
          <a:lstStyle/>
          <a:p>
            <a:endParaRPr lang="de-DE"/>
          </a:p>
        </p:txBody>
      </p:sp>
    </p:spTree>
    <p:extLst>
      <p:ext uri="{BB962C8B-B14F-4D97-AF65-F5344CB8AC3E}">
        <p14:creationId xmlns:p14="http://schemas.microsoft.com/office/powerpoint/2010/main" val="19016389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5_Images">
    <p:spTree>
      <p:nvGrpSpPr>
        <p:cNvPr id="1" name=""/>
        <p:cNvGrpSpPr/>
        <p:nvPr/>
      </p:nvGrpSpPr>
      <p:grpSpPr>
        <a:xfrm>
          <a:off x="0" y="0"/>
          <a:ext cx="0" cy="0"/>
          <a:chOff x="0" y="0"/>
          <a:chExt cx="0" cy="0"/>
        </a:xfrm>
      </p:grpSpPr>
      <p:sp>
        <p:nvSpPr>
          <p:cNvPr id="7" name="Bildplatzhalter 6"/>
          <p:cNvSpPr>
            <a:spLocks noGrp="1"/>
          </p:cNvSpPr>
          <p:nvPr>
            <p:ph type="pic" sz="quarter" idx="10"/>
          </p:nvPr>
        </p:nvSpPr>
        <p:spPr>
          <a:xfrm>
            <a:off x="0" y="1"/>
            <a:ext cx="6012350" cy="3347730"/>
          </a:xfrm>
        </p:spPr>
        <p:txBody>
          <a:bodyPr/>
          <a:lstStyle/>
          <a:p>
            <a:endParaRPr lang="de-DE"/>
          </a:p>
        </p:txBody>
      </p:sp>
      <p:sp>
        <p:nvSpPr>
          <p:cNvPr id="3" name="Bildplatzhalter 6"/>
          <p:cNvSpPr>
            <a:spLocks noGrp="1"/>
          </p:cNvSpPr>
          <p:nvPr>
            <p:ph type="pic" sz="quarter" idx="11"/>
          </p:nvPr>
        </p:nvSpPr>
        <p:spPr>
          <a:xfrm>
            <a:off x="6192350" y="0"/>
            <a:ext cx="6012350" cy="3347730"/>
          </a:xfrm>
        </p:spPr>
        <p:txBody>
          <a:bodyPr/>
          <a:lstStyle/>
          <a:p>
            <a:endParaRPr lang="de-DE"/>
          </a:p>
        </p:txBody>
      </p:sp>
      <p:sp>
        <p:nvSpPr>
          <p:cNvPr id="6" name="Bildplatzhalter 6"/>
          <p:cNvSpPr>
            <a:spLocks noGrp="1"/>
          </p:cNvSpPr>
          <p:nvPr>
            <p:ph type="pic" sz="quarter" idx="12"/>
          </p:nvPr>
        </p:nvSpPr>
        <p:spPr>
          <a:xfrm>
            <a:off x="3528000" y="3527731"/>
            <a:ext cx="6012350" cy="3347732"/>
          </a:xfrm>
        </p:spPr>
        <p:txBody>
          <a:bodyPr/>
          <a:lstStyle/>
          <a:p>
            <a:endParaRPr lang="de-DE"/>
          </a:p>
        </p:txBody>
      </p:sp>
      <p:sp>
        <p:nvSpPr>
          <p:cNvPr id="8" name="Bildplatzhalter 6"/>
          <p:cNvSpPr>
            <a:spLocks noGrp="1"/>
          </p:cNvSpPr>
          <p:nvPr>
            <p:ph type="pic" sz="quarter" idx="13"/>
          </p:nvPr>
        </p:nvSpPr>
        <p:spPr>
          <a:xfrm>
            <a:off x="0" y="3527733"/>
            <a:ext cx="3348000" cy="3347730"/>
          </a:xfrm>
        </p:spPr>
        <p:txBody>
          <a:bodyPr/>
          <a:lstStyle/>
          <a:p>
            <a:endParaRPr lang="de-DE"/>
          </a:p>
        </p:txBody>
      </p:sp>
      <p:sp>
        <p:nvSpPr>
          <p:cNvPr id="9" name="Bildplatzhalter 6"/>
          <p:cNvSpPr>
            <a:spLocks noGrp="1"/>
          </p:cNvSpPr>
          <p:nvPr>
            <p:ph type="pic" sz="quarter" idx="14"/>
          </p:nvPr>
        </p:nvSpPr>
        <p:spPr>
          <a:xfrm>
            <a:off x="9720350" y="3527733"/>
            <a:ext cx="2484350" cy="3347730"/>
          </a:xfrm>
        </p:spPr>
        <p:txBody>
          <a:bodyPr/>
          <a:lstStyle/>
          <a:p>
            <a:endParaRPr lang="de-DE"/>
          </a:p>
        </p:txBody>
      </p:sp>
    </p:spTree>
    <p:extLst>
      <p:ext uri="{BB962C8B-B14F-4D97-AF65-F5344CB8AC3E}">
        <p14:creationId xmlns:p14="http://schemas.microsoft.com/office/powerpoint/2010/main" val="13915969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6_Images">
    <p:spTree>
      <p:nvGrpSpPr>
        <p:cNvPr id="1" name=""/>
        <p:cNvGrpSpPr/>
        <p:nvPr/>
      </p:nvGrpSpPr>
      <p:grpSpPr>
        <a:xfrm>
          <a:off x="0" y="0"/>
          <a:ext cx="0" cy="0"/>
          <a:chOff x="0" y="0"/>
          <a:chExt cx="0" cy="0"/>
        </a:xfrm>
      </p:grpSpPr>
      <p:sp>
        <p:nvSpPr>
          <p:cNvPr id="7" name="Bildplatzhalter 6"/>
          <p:cNvSpPr>
            <a:spLocks noGrp="1"/>
          </p:cNvSpPr>
          <p:nvPr>
            <p:ph type="pic" sz="quarter" idx="10"/>
          </p:nvPr>
        </p:nvSpPr>
        <p:spPr>
          <a:xfrm>
            <a:off x="0" y="1"/>
            <a:ext cx="6012350" cy="3347730"/>
          </a:xfrm>
        </p:spPr>
        <p:txBody>
          <a:bodyPr/>
          <a:lstStyle/>
          <a:p>
            <a:endParaRPr lang="de-DE"/>
          </a:p>
        </p:txBody>
      </p:sp>
      <p:sp>
        <p:nvSpPr>
          <p:cNvPr id="3" name="Bildplatzhalter 6"/>
          <p:cNvSpPr>
            <a:spLocks noGrp="1"/>
          </p:cNvSpPr>
          <p:nvPr>
            <p:ph type="pic" sz="quarter" idx="11"/>
          </p:nvPr>
        </p:nvSpPr>
        <p:spPr>
          <a:xfrm>
            <a:off x="6192350" y="0"/>
            <a:ext cx="2916175" cy="3347730"/>
          </a:xfrm>
        </p:spPr>
        <p:txBody>
          <a:bodyPr/>
          <a:lstStyle/>
          <a:p>
            <a:endParaRPr lang="de-DE"/>
          </a:p>
        </p:txBody>
      </p:sp>
      <p:sp>
        <p:nvSpPr>
          <p:cNvPr id="6" name="Bildplatzhalter 6"/>
          <p:cNvSpPr>
            <a:spLocks noGrp="1"/>
          </p:cNvSpPr>
          <p:nvPr>
            <p:ph type="pic" sz="quarter" idx="12"/>
          </p:nvPr>
        </p:nvSpPr>
        <p:spPr>
          <a:xfrm>
            <a:off x="3528000" y="3527731"/>
            <a:ext cx="6012350" cy="3347732"/>
          </a:xfrm>
        </p:spPr>
        <p:txBody>
          <a:bodyPr/>
          <a:lstStyle/>
          <a:p>
            <a:endParaRPr lang="de-DE"/>
          </a:p>
        </p:txBody>
      </p:sp>
      <p:sp>
        <p:nvSpPr>
          <p:cNvPr id="8" name="Bildplatzhalter 6"/>
          <p:cNvSpPr>
            <a:spLocks noGrp="1"/>
          </p:cNvSpPr>
          <p:nvPr>
            <p:ph type="pic" sz="quarter" idx="13"/>
          </p:nvPr>
        </p:nvSpPr>
        <p:spPr>
          <a:xfrm>
            <a:off x="0" y="3527733"/>
            <a:ext cx="3348000" cy="3347730"/>
          </a:xfrm>
        </p:spPr>
        <p:txBody>
          <a:bodyPr/>
          <a:lstStyle/>
          <a:p>
            <a:endParaRPr lang="de-DE"/>
          </a:p>
        </p:txBody>
      </p:sp>
      <p:sp>
        <p:nvSpPr>
          <p:cNvPr id="9" name="Bildplatzhalter 6"/>
          <p:cNvSpPr>
            <a:spLocks noGrp="1"/>
          </p:cNvSpPr>
          <p:nvPr>
            <p:ph type="pic" sz="quarter" idx="14"/>
          </p:nvPr>
        </p:nvSpPr>
        <p:spPr>
          <a:xfrm>
            <a:off x="9720350" y="3527733"/>
            <a:ext cx="2484350" cy="3347730"/>
          </a:xfrm>
        </p:spPr>
        <p:txBody>
          <a:bodyPr/>
          <a:lstStyle/>
          <a:p>
            <a:endParaRPr lang="de-DE"/>
          </a:p>
        </p:txBody>
      </p:sp>
      <p:sp>
        <p:nvSpPr>
          <p:cNvPr id="10" name="Bildplatzhalter 6"/>
          <p:cNvSpPr>
            <a:spLocks noGrp="1"/>
          </p:cNvSpPr>
          <p:nvPr>
            <p:ph type="pic" sz="quarter" idx="15"/>
          </p:nvPr>
        </p:nvSpPr>
        <p:spPr>
          <a:xfrm>
            <a:off x="9288525" y="0"/>
            <a:ext cx="2916175" cy="3347730"/>
          </a:xfrm>
        </p:spPr>
        <p:txBody>
          <a:bodyPr/>
          <a:lstStyle/>
          <a:p>
            <a:endParaRPr lang="de-DE"/>
          </a:p>
        </p:txBody>
      </p:sp>
    </p:spTree>
    <p:extLst>
      <p:ext uri="{BB962C8B-B14F-4D97-AF65-F5344CB8AC3E}">
        <p14:creationId xmlns:p14="http://schemas.microsoft.com/office/powerpoint/2010/main" val="28800580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9_Leer">
    <p:spTree>
      <p:nvGrpSpPr>
        <p:cNvPr id="1" name=""/>
        <p:cNvGrpSpPr/>
        <p:nvPr/>
      </p:nvGrpSpPr>
      <p:grpSpPr>
        <a:xfrm>
          <a:off x="0" y="0"/>
          <a:ext cx="0" cy="0"/>
          <a:chOff x="0" y="0"/>
          <a:chExt cx="0" cy="0"/>
        </a:xfrm>
      </p:grpSpPr>
      <p:sp>
        <p:nvSpPr>
          <p:cNvPr id="4" name="Bildplatzhalter 3"/>
          <p:cNvSpPr>
            <a:spLocks noGrp="1"/>
          </p:cNvSpPr>
          <p:nvPr>
            <p:ph type="pic" sz="quarter" idx="10"/>
          </p:nvPr>
        </p:nvSpPr>
        <p:spPr>
          <a:xfrm>
            <a:off x="0" y="0"/>
            <a:ext cx="12204700" cy="6867525"/>
          </a:xfrm>
          <a:prstGeom prst="rect">
            <a:avLst/>
          </a:prstGeom>
        </p:spPr>
        <p:txBody>
          <a:bodyPr/>
          <a:lstStyle/>
          <a:p>
            <a:endParaRPr lang="en-US" dirty="0"/>
          </a:p>
        </p:txBody>
      </p:sp>
    </p:spTree>
    <p:extLst>
      <p:ext uri="{BB962C8B-B14F-4D97-AF65-F5344CB8AC3E}">
        <p14:creationId xmlns:p14="http://schemas.microsoft.com/office/powerpoint/2010/main" val="8478535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sonnen Logo-Video">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9F5E55A-2A21-48B4-A06E-0FB932A0B8D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816" y="-1"/>
            <a:ext cx="12201884" cy="6875463"/>
          </a:xfrm>
          <a:prstGeom prst="rect">
            <a:avLst/>
          </a:prstGeom>
        </p:spPr>
      </p:pic>
    </p:spTree>
    <p:extLst>
      <p:ext uri="{BB962C8B-B14F-4D97-AF65-F5344CB8AC3E}">
        <p14:creationId xmlns:p14="http://schemas.microsoft.com/office/powerpoint/2010/main" val="24341973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p:spTree>
      <p:nvGrpSpPr>
        <p:cNvPr id="1" name=""/>
        <p:cNvGrpSpPr/>
        <p:nvPr/>
      </p:nvGrpSpPr>
      <p:grpSpPr>
        <a:xfrm>
          <a:off x="0" y="0"/>
          <a:ext cx="0" cy="0"/>
          <a:chOff x="0" y="0"/>
          <a:chExt cx="0" cy="0"/>
        </a:xfrm>
      </p:grpSpPr>
      <p:sp>
        <p:nvSpPr>
          <p:cNvPr id="2" name="Titel 1"/>
          <p:cNvSpPr>
            <a:spLocks noGrp="1"/>
          </p:cNvSpPr>
          <p:nvPr>
            <p:ph type="ctrTitle"/>
          </p:nvPr>
        </p:nvSpPr>
        <p:spPr>
          <a:xfrm>
            <a:off x="1781175" y="917575"/>
            <a:ext cx="8677276" cy="2339975"/>
          </a:xfrm>
        </p:spPr>
        <p:txBody>
          <a:bodyPr anchor="b">
            <a:normAutofit/>
          </a:bodyPr>
          <a:lstStyle>
            <a:lvl1pPr algn="ctr">
              <a:defRPr sz="5000">
                <a:solidFill>
                  <a:schemeClr val="tx2"/>
                </a:solidFill>
              </a:defRPr>
            </a:lvl1pPr>
          </a:lstStyle>
          <a:p>
            <a:r>
              <a:rPr lang="de-DE" dirty="0"/>
              <a:t>Titelmasterformat durch Klicken bearbeiten</a:t>
            </a:r>
            <a:endParaRPr lang="en-US" dirty="0"/>
          </a:p>
        </p:txBody>
      </p:sp>
      <p:sp>
        <p:nvSpPr>
          <p:cNvPr id="3" name="Untertitel 2"/>
          <p:cNvSpPr>
            <a:spLocks noGrp="1"/>
          </p:cNvSpPr>
          <p:nvPr>
            <p:ph type="subTitle" idx="1"/>
          </p:nvPr>
        </p:nvSpPr>
        <p:spPr>
          <a:xfrm>
            <a:off x="1781175" y="3617914"/>
            <a:ext cx="8677275" cy="1619250"/>
          </a:xfrm>
        </p:spPr>
        <p:txBody>
          <a:bodyPr>
            <a:normAutofit/>
          </a:bodyPr>
          <a:lstStyle>
            <a:lvl1pPr marL="0" indent="0" algn="ctr">
              <a:buNone/>
              <a:defRPr sz="20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Formatvorlage des Untertitelmasters durch Klicken bearbeiten</a:t>
            </a:r>
            <a:endParaRPr lang="en-US"/>
          </a:p>
        </p:txBody>
      </p:sp>
    </p:spTree>
    <p:extLst>
      <p:ext uri="{BB962C8B-B14F-4D97-AF65-F5344CB8AC3E}">
        <p14:creationId xmlns:p14="http://schemas.microsoft.com/office/powerpoint/2010/main" val="36854103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1122" userDrawn="1">
          <p15:clr>
            <a:srgbClr val="FBAE40"/>
          </p15:clr>
        </p15:guide>
        <p15:guide id="2" pos="6588" userDrawn="1">
          <p15:clr>
            <a:srgbClr val="FBAE40"/>
          </p15:clr>
        </p15:guide>
        <p15:guide id="3" orient="horz" pos="2052" userDrawn="1">
          <p15:clr>
            <a:srgbClr val="FBAE40"/>
          </p15:clr>
        </p15:guide>
        <p15:guide id="4" orient="horz" pos="2279" userDrawn="1">
          <p15:clr>
            <a:srgbClr val="FBAE40"/>
          </p15:clr>
        </p15:guide>
        <p15:guide id="5" orient="horz" pos="578" userDrawn="1">
          <p15:clr>
            <a:srgbClr val="FBAE40"/>
          </p15:clr>
        </p15:guide>
        <p15:guide id="6" orient="horz" pos="3299"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tatement">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5" name="Textplatzhalter 4"/>
          <p:cNvSpPr>
            <a:spLocks noGrp="1"/>
          </p:cNvSpPr>
          <p:nvPr>
            <p:ph type="body" sz="quarter" idx="10"/>
          </p:nvPr>
        </p:nvSpPr>
        <p:spPr>
          <a:xfrm>
            <a:off x="1062039" y="377824"/>
            <a:ext cx="10080624" cy="1979614"/>
          </a:xfrm>
        </p:spPr>
        <p:txBody>
          <a:bodyPr anchor="b">
            <a:normAutofit/>
          </a:bodyPr>
          <a:lstStyle>
            <a:lvl1pPr algn="ctr">
              <a:defRPr sz="3500">
                <a:solidFill>
                  <a:schemeClr val="accent2"/>
                </a:solidFill>
              </a:defRPr>
            </a:lvl1pPr>
          </a:lstStyle>
          <a:p>
            <a:pPr lvl="0"/>
            <a:r>
              <a:rPr lang="de-DE" dirty="0"/>
              <a:t>Textmasterformat bearbeiten</a:t>
            </a:r>
          </a:p>
        </p:txBody>
      </p:sp>
      <p:sp>
        <p:nvSpPr>
          <p:cNvPr id="6" name="Textplatzhalter 4"/>
          <p:cNvSpPr>
            <a:spLocks noGrp="1"/>
          </p:cNvSpPr>
          <p:nvPr>
            <p:ph type="body" sz="quarter" idx="11"/>
          </p:nvPr>
        </p:nvSpPr>
        <p:spPr>
          <a:xfrm>
            <a:off x="1062039" y="2538412"/>
            <a:ext cx="10080624" cy="3419475"/>
          </a:xfrm>
        </p:spPr>
        <p:txBody>
          <a:bodyPr anchor="t">
            <a:normAutofit/>
          </a:bodyPr>
          <a:lstStyle>
            <a:lvl1pPr algn="ctr">
              <a:defRPr sz="4500">
                <a:solidFill>
                  <a:schemeClr val="tx1"/>
                </a:solidFill>
              </a:defRPr>
            </a:lvl1pPr>
          </a:lstStyle>
          <a:p>
            <a:pPr lvl="0"/>
            <a:r>
              <a:rPr lang="de-DE" dirty="0"/>
              <a:t>Textmasterformat bearbeiten</a:t>
            </a:r>
          </a:p>
        </p:txBody>
      </p:sp>
    </p:spTree>
    <p:extLst>
      <p:ext uri="{BB962C8B-B14F-4D97-AF65-F5344CB8AC3E}">
        <p14:creationId xmlns:p14="http://schemas.microsoft.com/office/powerpoint/2010/main" val="33222675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669" userDrawn="1">
          <p15:clr>
            <a:srgbClr val="FBAE40"/>
          </p15:clr>
        </p15:guide>
        <p15:guide id="2" pos="7019" userDrawn="1">
          <p15:clr>
            <a:srgbClr val="FBAE40"/>
          </p15:clr>
        </p15:guide>
        <p15:guide id="3" orient="horz" pos="1485" userDrawn="1">
          <p15:clr>
            <a:srgbClr val="FBAE40"/>
          </p15:clr>
        </p15:guide>
        <p15:guide id="4" orient="horz" pos="1599" userDrawn="1">
          <p15:clr>
            <a:srgbClr val="FBAE40"/>
          </p15:clr>
        </p15:guide>
        <p15:guide id="0" orient="horz" pos="238" userDrawn="1">
          <p15:clr>
            <a:srgbClr val="FBAE40"/>
          </p15:clr>
        </p15:guide>
        <p15:guide id="5" orient="horz" pos="3753"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Ostermann_DE">
    <p:spTree>
      <p:nvGrpSpPr>
        <p:cNvPr id="1" name=""/>
        <p:cNvGrpSpPr/>
        <p:nvPr/>
      </p:nvGrpSpPr>
      <p:grpSpPr>
        <a:xfrm>
          <a:off x="0" y="0"/>
          <a:ext cx="0" cy="0"/>
          <a:chOff x="0" y="0"/>
          <a:chExt cx="0" cy="0"/>
        </a:xfrm>
      </p:grpSpPr>
      <p:pic>
        <p:nvPicPr>
          <p:cNvPr id="7" name="Grafik 6"/>
          <p:cNvPicPr>
            <a:picLocks noChangeAspect="1"/>
          </p:cNvPicPr>
          <p:nvPr userDrawn="1"/>
        </p:nvPicPr>
        <p:blipFill rotWithShape="1">
          <a:blip r:embed="rId2">
            <a:extLst>
              <a:ext uri="{28A0092B-C50C-407E-A947-70E740481C1C}">
                <a14:useLocalDpi xmlns:a14="http://schemas.microsoft.com/office/drawing/2010/main" val="0"/>
              </a:ext>
            </a:extLst>
          </a:blip>
          <a:srcRect t="7576" b="14208"/>
          <a:stretch/>
        </p:blipFill>
        <p:spPr>
          <a:xfrm>
            <a:off x="0" y="-1"/>
            <a:ext cx="12204700" cy="6318051"/>
          </a:xfrm>
          <a:prstGeom prst="rect">
            <a:avLst/>
          </a:prstGeom>
        </p:spPr>
      </p:pic>
      <p:sp>
        <p:nvSpPr>
          <p:cNvPr id="10" name="Textfeld 9"/>
          <p:cNvSpPr txBox="1"/>
          <p:nvPr userDrawn="1"/>
        </p:nvSpPr>
        <p:spPr>
          <a:xfrm>
            <a:off x="0" y="1889559"/>
            <a:ext cx="12204699" cy="1908664"/>
          </a:xfrm>
          <a:prstGeom prst="rect">
            <a:avLst/>
          </a:prstGeom>
          <a:noFill/>
        </p:spPr>
        <p:txBody>
          <a:bodyPr wrap="square" rtlCol="0">
            <a:spAutoFit/>
          </a:bodyPr>
          <a:lstStyle/>
          <a:p>
            <a:pPr algn="ctr">
              <a:spcAft>
                <a:spcPts val="600"/>
              </a:spcAft>
            </a:pPr>
            <a:r>
              <a:rPr lang="de-DE" sz="2000" dirty="0">
                <a:latin typeface="Brandon Text Medium" panose="020B0603020203060203" pitchFamily="34" charset="0"/>
              </a:rPr>
              <a:t>Unsere Vision</a:t>
            </a:r>
          </a:p>
          <a:p>
            <a:pPr algn="ctr">
              <a:spcAft>
                <a:spcPts val="600"/>
              </a:spcAft>
            </a:pPr>
            <a:r>
              <a:rPr lang="de-DE" sz="3500" dirty="0"/>
              <a:t>„Unser Ziel ist saubere und</a:t>
            </a:r>
            <a:br>
              <a:rPr lang="de-DE" sz="3500" dirty="0"/>
            </a:br>
            <a:r>
              <a:rPr lang="de-DE" sz="3500" dirty="0"/>
              <a:t>bezahlbare Energie für alle.“</a:t>
            </a:r>
          </a:p>
          <a:p>
            <a:pPr algn="ctr">
              <a:spcAft>
                <a:spcPts val="600"/>
              </a:spcAft>
            </a:pPr>
            <a:r>
              <a:rPr lang="de-DE" dirty="0"/>
              <a:t>Christoph Ostermann, CEO sonnen GmbH</a:t>
            </a:r>
          </a:p>
        </p:txBody>
      </p:sp>
    </p:spTree>
    <p:extLst>
      <p:ext uri="{BB962C8B-B14F-4D97-AF65-F5344CB8AC3E}">
        <p14:creationId xmlns:p14="http://schemas.microsoft.com/office/powerpoint/2010/main" val="35953098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Ostermann_EN">
    <p:spTree>
      <p:nvGrpSpPr>
        <p:cNvPr id="1" name=""/>
        <p:cNvGrpSpPr/>
        <p:nvPr/>
      </p:nvGrpSpPr>
      <p:grpSpPr>
        <a:xfrm>
          <a:off x="0" y="0"/>
          <a:ext cx="0" cy="0"/>
          <a:chOff x="0" y="0"/>
          <a:chExt cx="0" cy="0"/>
        </a:xfrm>
      </p:grpSpPr>
      <p:pic>
        <p:nvPicPr>
          <p:cNvPr id="7" name="Grafik 6"/>
          <p:cNvPicPr>
            <a:picLocks noChangeAspect="1"/>
          </p:cNvPicPr>
          <p:nvPr userDrawn="1"/>
        </p:nvPicPr>
        <p:blipFill rotWithShape="1">
          <a:blip r:embed="rId2">
            <a:extLst>
              <a:ext uri="{28A0092B-C50C-407E-A947-70E740481C1C}">
                <a14:useLocalDpi xmlns:a14="http://schemas.microsoft.com/office/drawing/2010/main" val="0"/>
              </a:ext>
            </a:extLst>
          </a:blip>
          <a:srcRect t="7576" b="14208"/>
          <a:stretch/>
        </p:blipFill>
        <p:spPr>
          <a:xfrm>
            <a:off x="0" y="-1"/>
            <a:ext cx="12204700" cy="6318051"/>
          </a:xfrm>
          <a:prstGeom prst="rect">
            <a:avLst/>
          </a:prstGeom>
        </p:spPr>
      </p:pic>
      <p:sp>
        <p:nvSpPr>
          <p:cNvPr id="10" name="Textfeld 9"/>
          <p:cNvSpPr txBox="1"/>
          <p:nvPr userDrawn="1"/>
        </p:nvSpPr>
        <p:spPr>
          <a:xfrm>
            <a:off x="0" y="1889559"/>
            <a:ext cx="12204699" cy="1908664"/>
          </a:xfrm>
          <a:prstGeom prst="rect">
            <a:avLst/>
          </a:prstGeom>
          <a:noFill/>
        </p:spPr>
        <p:txBody>
          <a:bodyPr wrap="square" rtlCol="0">
            <a:spAutoFit/>
          </a:bodyPr>
          <a:lstStyle/>
          <a:p>
            <a:pPr algn="ctr">
              <a:spcBef>
                <a:spcPts val="0"/>
              </a:spcBef>
              <a:spcAft>
                <a:spcPts val="600"/>
              </a:spcAft>
            </a:pPr>
            <a:r>
              <a:rPr lang="en-AU" sz="2000" noProof="0" dirty="0">
                <a:latin typeface="Brandon Text Medium" panose="020B0603020203060203" pitchFamily="34" charset="0"/>
              </a:rPr>
              <a:t>Our Vision</a:t>
            </a:r>
          </a:p>
          <a:p>
            <a:pPr algn="ctr">
              <a:spcBef>
                <a:spcPts val="0"/>
              </a:spcBef>
              <a:spcAft>
                <a:spcPts val="600"/>
              </a:spcAft>
            </a:pPr>
            <a:r>
              <a:rPr lang="en-AU" sz="3500" noProof="0" dirty="0"/>
              <a:t>“Our goal is clean and</a:t>
            </a:r>
            <a:r>
              <a:rPr lang="en-AU" sz="3500" baseline="0" noProof="0" dirty="0"/>
              <a:t> </a:t>
            </a:r>
            <a:r>
              <a:rPr lang="en-AU" sz="3500" noProof="0" dirty="0"/>
              <a:t>affordable</a:t>
            </a:r>
            <a:br>
              <a:rPr lang="en-AU" sz="3500" baseline="0" noProof="0" dirty="0"/>
            </a:br>
            <a:r>
              <a:rPr lang="en-AU" sz="3500" noProof="0" dirty="0"/>
              <a:t>energy for everyone.”</a:t>
            </a:r>
          </a:p>
          <a:p>
            <a:pPr algn="ctr">
              <a:spcBef>
                <a:spcPts val="0"/>
              </a:spcBef>
              <a:spcAft>
                <a:spcPts val="600"/>
              </a:spcAft>
            </a:pPr>
            <a:r>
              <a:rPr lang="en-AU" noProof="0" dirty="0"/>
              <a:t>Christoph Ostermann, CEO sonnen GmbH</a:t>
            </a:r>
          </a:p>
        </p:txBody>
      </p:sp>
    </p:spTree>
    <p:extLst>
      <p:ext uri="{BB962C8B-B14F-4D97-AF65-F5344CB8AC3E}">
        <p14:creationId xmlns:p14="http://schemas.microsoft.com/office/powerpoint/2010/main" val="11773856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el 1"/>
          <p:cNvSpPr>
            <a:spLocks noGrp="1"/>
          </p:cNvSpPr>
          <p:nvPr>
            <p:ph type="title"/>
          </p:nvPr>
        </p:nvSpPr>
        <p:spPr>
          <a:xfrm>
            <a:off x="342350" y="377826"/>
            <a:ext cx="11520000" cy="1079500"/>
          </a:xfrm>
        </p:spPr>
        <p:txBody>
          <a:bodyPr/>
          <a:lstStyle>
            <a:lvl1pPr>
              <a:defRPr>
                <a:solidFill>
                  <a:schemeClr val="tx2"/>
                </a:solidFill>
              </a:defRPr>
            </a:lvl1pPr>
          </a:lstStyle>
          <a:p>
            <a:r>
              <a:rPr lang="de-DE"/>
              <a:t>Titelmasterformat durch Klicken bearbeiten</a:t>
            </a:r>
            <a:endParaRPr lang="en-US"/>
          </a:p>
        </p:txBody>
      </p:sp>
      <p:sp>
        <p:nvSpPr>
          <p:cNvPr id="3" name="Inhaltsplatzhalter 2"/>
          <p:cNvSpPr>
            <a:spLocks noGrp="1"/>
          </p:cNvSpPr>
          <p:nvPr>
            <p:ph idx="1"/>
          </p:nvPr>
        </p:nvSpPr>
        <p:spPr>
          <a:xfrm>
            <a:off x="342350" y="1817688"/>
            <a:ext cx="11520000" cy="4140200"/>
          </a:xfrm>
        </p:spPr>
        <p:txBody>
          <a:bodyPr/>
          <a:lstStyle>
            <a:lvl1pPr>
              <a:spcBef>
                <a:spcPts val="1200"/>
              </a:spcBef>
              <a:defRPr/>
            </a:lvl1pPr>
            <a:lvl2pPr>
              <a:spcBef>
                <a:spcPts val="1200"/>
              </a:spcBef>
              <a:defRPr>
                <a:solidFill>
                  <a:schemeClr val="tx2"/>
                </a:solidFill>
              </a:defRPr>
            </a:lvl2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4" name="Datumsplatzhalter 3"/>
          <p:cNvSpPr>
            <a:spLocks noGrp="1"/>
          </p:cNvSpPr>
          <p:nvPr>
            <p:ph type="dt" sz="half" idx="10"/>
          </p:nvPr>
        </p:nvSpPr>
        <p:spPr>
          <a:xfrm>
            <a:off x="341313" y="6030019"/>
            <a:ext cx="2744787" cy="270000"/>
          </a:xfrm>
        </p:spPr>
        <p:txBody>
          <a:bodyPr/>
          <a:lstStyle/>
          <a:p>
            <a:fld id="{405C5A43-270D-495C-B486-47E94F3ED7B8}" type="datetimeFigureOut">
              <a:rPr lang="en-US" smtClean="0"/>
              <a:t>8/23/2019</a:t>
            </a:fld>
            <a:endParaRPr lang="en-US" dirty="0"/>
          </a:p>
        </p:txBody>
      </p:sp>
      <p:sp>
        <p:nvSpPr>
          <p:cNvPr id="5" name="Fußzeilenplatzhalter 4"/>
          <p:cNvSpPr>
            <a:spLocks noGrp="1"/>
          </p:cNvSpPr>
          <p:nvPr>
            <p:ph type="ftr" sz="quarter" idx="11"/>
          </p:nvPr>
        </p:nvSpPr>
        <p:spPr>
          <a:xfrm>
            <a:off x="4043362" y="6030019"/>
            <a:ext cx="4117975" cy="270000"/>
          </a:xfrm>
        </p:spPr>
        <p:txBody>
          <a:bodyPr/>
          <a:lstStyle/>
          <a:p>
            <a:endParaRPr lang="en-US" dirty="0"/>
          </a:p>
        </p:txBody>
      </p:sp>
      <p:sp>
        <p:nvSpPr>
          <p:cNvPr id="6" name="Foliennummernplatzhalter 5"/>
          <p:cNvSpPr>
            <a:spLocks noGrp="1"/>
          </p:cNvSpPr>
          <p:nvPr>
            <p:ph type="sldNum" sz="quarter" idx="12"/>
          </p:nvPr>
        </p:nvSpPr>
        <p:spPr>
          <a:xfrm>
            <a:off x="9118600" y="6030019"/>
            <a:ext cx="2744788" cy="270000"/>
          </a:xfrm>
        </p:spPr>
        <p:txBody>
          <a:bodyPr/>
          <a:lstStyle/>
          <a:p>
            <a:fld id="{576E2761-D52D-47DE-B7A4-D757F88BB817}" type="slidenum">
              <a:rPr lang="en-US" smtClean="0"/>
              <a:t>‹#›</a:t>
            </a:fld>
            <a:endParaRPr lang="en-US" dirty="0"/>
          </a:p>
        </p:txBody>
      </p:sp>
    </p:spTree>
    <p:extLst>
      <p:ext uri="{BB962C8B-B14F-4D97-AF65-F5344CB8AC3E}">
        <p14:creationId xmlns:p14="http://schemas.microsoft.com/office/powerpoint/2010/main" val="30011577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userDrawn="1">
          <p15:clr>
            <a:srgbClr val="FBAE40"/>
          </p15:clr>
        </p15:guide>
        <p15:guide id="2" userDrawn="1">
          <p15:clr>
            <a:srgbClr val="FBAE40"/>
          </p15:clr>
        </p15:guide>
        <p15:guide id="3" pos="215" userDrawn="1">
          <p15:clr>
            <a:srgbClr val="FBAE40"/>
          </p15:clr>
        </p15:guide>
        <p15:guide id="4" pos="7473" userDrawn="1">
          <p15:clr>
            <a:srgbClr val="FBAE40"/>
          </p15:clr>
        </p15:guide>
        <p15:guide id="5" pos="7688" userDrawn="1">
          <p15:clr>
            <a:srgbClr val="FBAE40"/>
          </p15:clr>
        </p15:guide>
        <p15:guide id="6" orient="horz" pos="238" userDrawn="1">
          <p15:clr>
            <a:srgbClr val="FBAE40"/>
          </p15:clr>
        </p15:guide>
        <p15:guide id="7" orient="horz" pos="918" userDrawn="1">
          <p15:clr>
            <a:srgbClr val="FBAE40"/>
          </p15:clr>
        </p15:guide>
        <p15:guide id="8" orient="horz" pos="1145" userDrawn="1">
          <p15:clr>
            <a:srgbClr val="FBAE40"/>
          </p15:clr>
        </p15:guide>
        <p15:guide id="9" orient="horz" pos="3753" userDrawn="1">
          <p15:clr>
            <a:srgbClr val="FBAE40"/>
          </p15:clr>
        </p15:guide>
        <p15:guide id="10" orient="horz" pos="398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Double Content">
    <p:spTree>
      <p:nvGrpSpPr>
        <p:cNvPr id="1" name=""/>
        <p:cNvGrpSpPr/>
        <p:nvPr/>
      </p:nvGrpSpPr>
      <p:grpSpPr>
        <a:xfrm>
          <a:off x="0" y="0"/>
          <a:ext cx="0" cy="0"/>
          <a:chOff x="0" y="0"/>
          <a:chExt cx="0" cy="0"/>
        </a:xfrm>
      </p:grpSpPr>
      <p:sp>
        <p:nvSpPr>
          <p:cNvPr id="2" name="Titel 1"/>
          <p:cNvSpPr>
            <a:spLocks noGrp="1"/>
          </p:cNvSpPr>
          <p:nvPr>
            <p:ph type="title"/>
          </p:nvPr>
        </p:nvSpPr>
        <p:spPr>
          <a:xfrm>
            <a:off x="342350" y="377826"/>
            <a:ext cx="11520000" cy="1079500"/>
          </a:xfrm>
        </p:spPr>
        <p:txBody>
          <a:bodyPr/>
          <a:lstStyle>
            <a:lvl1pPr>
              <a:defRPr>
                <a:solidFill>
                  <a:schemeClr val="tx2"/>
                </a:solidFill>
              </a:defRPr>
            </a:lvl1pPr>
          </a:lstStyle>
          <a:p>
            <a:r>
              <a:rPr lang="de-DE"/>
              <a:t>Titelmasterformat durch Klicken bearbeiten</a:t>
            </a:r>
            <a:endParaRPr lang="en-US"/>
          </a:p>
        </p:txBody>
      </p:sp>
      <p:sp>
        <p:nvSpPr>
          <p:cNvPr id="3" name="Inhaltsplatzhalter 2"/>
          <p:cNvSpPr>
            <a:spLocks noGrp="1"/>
          </p:cNvSpPr>
          <p:nvPr>
            <p:ph idx="1"/>
          </p:nvPr>
        </p:nvSpPr>
        <p:spPr>
          <a:xfrm>
            <a:off x="342350" y="1817688"/>
            <a:ext cx="5580613" cy="4140200"/>
          </a:xfrm>
        </p:spPr>
        <p:txBody>
          <a:bodyPr/>
          <a:lstStyle>
            <a:lvl2pPr>
              <a:defRPr>
                <a:solidFill>
                  <a:schemeClr val="tx2"/>
                </a:solidFill>
              </a:defRPr>
            </a:lvl2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4" name="Datumsplatzhalter 3"/>
          <p:cNvSpPr>
            <a:spLocks noGrp="1"/>
          </p:cNvSpPr>
          <p:nvPr>
            <p:ph type="dt" sz="half" idx="10"/>
          </p:nvPr>
        </p:nvSpPr>
        <p:spPr>
          <a:xfrm>
            <a:off x="341313" y="6030019"/>
            <a:ext cx="2744787" cy="270000"/>
          </a:xfrm>
        </p:spPr>
        <p:txBody>
          <a:bodyPr/>
          <a:lstStyle/>
          <a:p>
            <a:fld id="{405C5A43-270D-495C-B486-47E94F3ED7B8}" type="datetimeFigureOut">
              <a:rPr lang="en-US" smtClean="0"/>
              <a:t>8/23/2019</a:t>
            </a:fld>
            <a:endParaRPr lang="en-US" dirty="0"/>
          </a:p>
        </p:txBody>
      </p:sp>
      <p:sp>
        <p:nvSpPr>
          <p:cNvPr id="5" name="Fußzeilenplatzhalter 4"/>
          <p:cNvSpPr>
            <a:spLocks noGrp="1"/>
          </p:cNvSpPr>
          <p:nvPr>
            <p:ph type="ftr" sz="quarter" idx="11"/>
          </p:nvPr>
        </p:nvSpPr>
        <p:spPr>
          <a:xfrm>
            <a:off x="4043362" y="6030019"/>
            <a:ext cx="4117975" cy="270000"/>
          </a:xfrm>
        </p:spPr>
        <p:txBody>
          <a:bodyPr/>
          <a:lstStyle/>
          <a:p>
            <a:endParaRPr lang="en-US" dirty="0"/>
          </a:p>
        </p:txBody>
      </p:sp>
      <p:sp>
        <p:nvSpPr>
          <p:cNvPr id="6" name="Foliennummernplatzhalter 5"/>
          <p:cNvSpPr>
            <a:spLocks noGrp="1"/>
          </p:cNvSpPr>
          <p:nvPr>
            <p:ph type="sldNum" sz="quarter" idx="12"/>
          </p:nvPr>
        </p:nvSpPr>
        <p:spPr>
          <a:xfrm>
            <a:off x="9118600" y="6030019"/>
            <a:ext cx="2744788" cy="270000"/>
          </a:xfrm>
        </p:spPr>
        <p:txBody>
          <a:bodyPr/>
          <a:lstStyle/>
          <a:p>
            <a:fld id="{576E2761-D52D-47DE-B7A4-D757F88BB817}" type="slidenum">
              <a:rPr lang="en-US" smtClean="0"/>
              <a:t>‹#›</a:t>
            </a:fld>
            <a:endParaRPr lang="en-US" dirty="0"/>
          </a:p>
        </p:txBody>
      </p:sp>
      <p:sp>
        <p:nvSpPr>
          <p:cNvPr id="7" name="Inhaltsplatzhalter 2"/>
          <p:cNvSpPr>
            <a:spLocks noGrp="1"/>
          </p:cNvSpPr>
          <p:nvPr>
            <p:ph idx="13"/>
          </p:nvPr>
        </p:nvSpPr>
        <p:spPr>
          <a:xfrm>
            <a:off x="6293954" y="1817688"/>
            <a:ext cx="5580613" cy="4140200"/>
          </a:xfrm>
        </p:spPr>
        <p:txBody>
          <a:bodyPr/>
          <a:lstStyle>
            <a:lvl2pPr>
              <a:defRPr>
                <a:solidFill>
                  <a:schemeClr val="tx2"/>
                </a:solidFill>
              </a:defRPr>
            </a:lvl2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Tree>
    <p:extLst>
      <p:ext uri="{BB962C8B-B14F-4D97-AF65-F5344CB8AC3E}">
        <p14:creationId xmlns:p14="http://schemas.microsoft.com/office/powerpoint/2010/main" val="14791032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15:clr>
            <a:srgbClr val="FBAE40"/>
          </p15:clr>
        </p15:guide>
        <p15:guide id="2">
          <p15:clr>
            <a:srgbClr val="FBAE40"/>
          </p15:clr>
        </p15:guide>
        <p15:guide id="3" pos="215">
          <p15:clr>
            <a:srgbClr val="FBAE40"/>
          </p15:clr>
        </p15:guide>
        <p15:guide id="4" pos="7473">
          <p15:clr>
            <a:srgbClr val="FBAE40"/>
          </p15:clr>
        </p15:guide>
        <p15:guide id="5" pos="7688">
          <p15:clr>
            <a:srgbClr val="FBAE40"/>
          </p15:clr>
        </p15:guide>
        <p15:guide id="6" orient="horz" pos="238">
          <p15:clr>
            <a:srgbClr val="FBAE40"/>
          </p15:clr>
        </p15:guide>
        <p15:guide id="7" orient="horz" pos="918">
          <p15:clr>
            <a:srgbClr val="FBAE40"/>
          </p15:clr>
        </p15:guide>
        <p15:guide id="8" orient="horz" pos="1145">
          <p15:clr>
            <a:srgbClr val="FBAE40"/>
          </p15:clr>
        </p15:guide>
        <p15:guide id="9" orient="horz" pos="3753">
          <p15:clr>
            <a:srgbClr val="FBAE40"/>
          </p15:clr>
        </p15:guide>
        <p15:guide id="10" orient="horz" pos="3980">
          <p15:clr>
            <a:srgbClr val="FBAE40"/>
          </p15:clr>
        </p15:guide>
        <p15:guide id="0" pos="3731" userDrawn="1">
          <p15:clr>
            <a:srgbClr val="FBAE40"/>
          </p15:clr>
        </p15:guide>
        <p15:guide id="12" pos="3957"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mparision">
    <p:spTree>
      <p:nvGrpSpPr>
        <p:cNvPr id="1" name=""/>
        <p:cNvGrpSpPr/>
        <p:nvPr/>
      </p:nvGrpSpPr>
      <p:grpSpPr>
        <a:xfrm>
          <a:off x="0" y="0"/>
          <a:ext cx="0" cy="0"/>
          <a:chOff x="0" y="0"/>
          <a:chExt cx="0" cy="0"/>
        </a:xfrm>
      </p:grpSpPr>
      <p:sp>
        <p:nvSpPr>
          <p:cNvPr id="2" name="Titel 1"/>
          <p:cNvSpPr>
            <a:spLocks noGrp="1"/>
          </p:cNvSpPr>
          <p:nvPr>
            <p:ph type="title"/>
          </p:nvPr>
        </p:nvSpPr>
        <p:spPr>
          <a:xfrm>
            <a:off x="342350" y="377826"/>
            <a:ext cx="11520000" cy="1079500"/>
          </a:xfrm>
        </p:spPr>
        <p:txBody>
          <a:bodyPr/>
          <a:lstStyle>
            <a:lvl1pPr>
              <a:defRPr>
                <a:solidFill>
                  <a:schemeClr val="tx2"/>
                </a:solidFill>
              </a:defRPr>
            </a:lvl1pPr>
          </a:lstStyle>
          <a:p>
            <a:r>
              <a:rPr lang="de-DE"/>
              <a:t>Titelmasterformat durch Klicken bearbeiten</a:t>
            </a:r>
            <a:endParaRPr lang="en-US"/>
          </a:p>
        </p:txBody>
      </p:sp>
      <p:sp>
        <p:nvSpPr>
          <p:cNvPr id="3" name="Inhaltsplatzhalter 2"/>
          <p:cNvSpPr>
            <a:spLocks noGrp="1"/>
          </p:cNvSpPr>
          <p:nvPr>
            <p:ph idx="1"/>
          </p:nvPr>
        </p:nvSpPr>
        <p:spPr>
          <a:xfrm>
            <a:off x="342350" y="2538412"/>
            <a:ext cx="5580613" cy="3419475"/>
          </a:xfrm>
        </p:spPr>
        <p:txBody>
          <a:bodyPr/>
          <a:lstStyle>
            <a:lvl2pPr>
              <a:defRPr>
                <a:solidFill>
                  <a:schemeClr val="tx2"/>
                </a:solidFill>
              </a:defRPr>
            </a:lvl2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4" name="Datumsplatzhalter 3"/>
          <p:cNvSpPr>
            <a:spLocks noGrp="1"/>
          </p:cNvSpPr>
          <p:nvPr>
            <p:ph type="dt" sz="half" idx="10"/>
          </p:nvPr>
        </p:nvSpPr>
        <p:spPr>
          <a:xfrm>
            <a:off x="341313" y="6030019"/>
            <a:ext cx="2744787" cy="270000"/>
          </a:xfrm>
        </p:spPr>
        <p:txBody>
          <a:bodyPr/>
          <a:lstStyle/>
          <a:p>
            <a:fld id="{405C5A43-270D-495C-B486-47E94F3ED7B8}" type="datetimeFigureOut">
              <a:rPr lang="en-US" smtClean="0"/>
              <a:t>8/23/2019</a:t>
            </a:fld>
            <a:endParaRPr lang="en-US" dirty="0"/>
          </a:p>
        </p:txBody>
      </p:sp>
      <p:sp>
        <p:nvSpPr>
          <p:cNvPr id="5" name="Fußzeilenplatzhalter 4"/>
          <p:cNvSpPr>
            <a:spLocks noGrp="1"/>
          </p:cNvSpPr>
          <p:nvPr>
            <p:ph type="ftr" sz="quarter" idx="11"/>
          </p:nvPr>
        </p:nvSpPr>
        <p:spPr>
          <a:xfrm>
            <a:off x="4043362" y="6030019"/>
            <a:ext cx="4117975" cy="270000"/>
          </a:xfrm>
        </p:spPr>
        <p:txBody>
          <a:bodyPr/>
          <a:lstStyle/>
          <a:p>
            <a:endParaRPr lang="en-US" dirty="0"/>
          </a:p>
        </p:txBody>
      </p:sp>
      <p:sp>
        <p:nvSpPr>
          <p:cNvPr id="6" name="Foliennummernplatzhalter 5"/>
          <p:cNvSpPr>
            <a:spLocks noGrp="1"/>
          </p:cNvSpPr>
          <p:nvPr>
            <p:ph type="sldNum" sz="quarter" idx="12"/>
          </p:nvPr>
        </p:nvSpPr>
        <p:spPr>
          <a:xfrm>
            <a:off x="9118600" y="6030019"/>
            <a:ext cx="2744788" cy="270000"/>
          </a:xfrm>
        </p:spPr>
        <p:txBody>
          <a:bodyPr/>
          <a:lstStyle/>
          <a:p>
            <a:fld id="{576E2761-D52D-47DE-B7A4-D757F88BB817}" type="slidenum">
              <a:rPr lang="en-US" smtClean="0"/>
              <a:t>‹#›</a:t>
            </a:fld>
            <a:endParaRPr lang="en-US" dirty="0"/>
          </a:p>
        </p:txBody>
      </p:sp>
      <p:sp>
        <p:nvSpPr>
          <p:cNvPr id="7" name="Inhaltsplatzhalter 2"/>
          <p:cNvSpPr>
            <a:spLocks noGrp="1"/>
          </p:cNvSpPr>
          <p:nvPr>
            <p:ph idx="13"/>
          </p:nvPr>
        </p:nvSpPr>
        <p:spPr>
          <a:xfrm>
            <a:off x="6283457" y="2538412"/>
            <a:ext cx="5580613" cy="3419475"/>
          </a:xfrm>
        </p:spPr>
        <p:txBody>
          <a:bodyPr/>
          <a:lstStyle>
            <a:lvl2pPr>
              <a:defRPr>
                <a:solidFill>
                  <a:schemeClr val="tx2"/>
                </a:solidFill>
              </a:defRPr>
            </a:lvl2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11" name="Textplatzhalter 10"/>
          <p:cNvSpPr>
            <a:spLocks noGrp="1"/>
          </p:cNvSpPr>
          <p:nvPr>
            <p:ph type="body" sz="quarter" idx="14"/>
          </p:nvPr>
        </p:nvSpPr>
        <p:spPr>
          <a:xfrm>
            <a:off x="341313" y="1817688"/>
            <a:ext cx="5581650" cy="539750"/>
          </a:xfrm>
          <a:solidFill>
            <a:schemeClr val="accent2"/>
          </a:solidFill>
        </p:spPr>
        <p:txBody>
          <a:bodyPr lIns="90000" rIns="90000" anchor="ctr"/>
          <a:lstStyle>
            <a:lvl1pPr>
              <a:lnSpc>
                <a:spcPct val="100000"/>
              </a:lnSpc>
              <a:spcBef>
                <a:spcPts val="0"/>
              </a:spcBef>
              <a:defRPr>
                <a:solidFill>
                  <a:schemeClr val="bg1"/>
                </a:solidFill>
                <a:latin typeface="Brandon Text Medium" panose="020B0603020203060203" pitchFamily="34" charset="0"/>
              </a:defRPr>
            </a:lvl1pPr>
          </a:lstStyle>
          <a:p>
            <a:pPr lvl="0"/>
            <a:r>
              <a:rPr lang="de-DE" dirty="0"/>
              <a:t>Textmasterformat bearbeiten</a:t>
            </a:r>
          </a:p>
        </p:txBody>
      </p:sp>
      <p:sp>
        <p:nvSpPr>
          <p:cNvPr id="12" name="Textplatzhalter 10"/>
          <p:cNvSpPr>
            <a:spLocks noGrp="1"/>
          </p:cNvSpPr>
          <p:nvPr>
            <p:ph type="body" sz="quarter" idx="15"/>
          </p:nvPr>
        </p:nvSpPr>
        <p:spPr>
          <a:xfrm>
            <a:off x="6283457" y="1817688"/>
            <a:ext cx="5581650" cy="539750"/>
          </a:xfrm>
          <a:solidFill>
            <a:schemeClr val="accent2"/>
          </a:solidFill>
        </p:spPr>
        <p:txBody>
          <a:bodyPr lIns="90000" rIns="90000" anchor="ctr"/>
          <a:lstStyle>
            <a:lvl1pPr>
              <a:lnSpc>
                <a:spcPct val="100000"/>
              </a:lnSpc>
              <a:spcBef>
                <a:spcPts val="0"/>
              </a:spcBef>
              <a:defRPr>
                <a:solidFill>
                  <a:schemeClr val="bg1"/>
                </a:solidFill>
                <a:latin typeface="Brandon Text Medium" panose="020B0603020203060203" pitchFamily="34" charset="0"/>
              </a:defRPr>
            </a:lvl1pPr>
          </a:lstStyle>
          <a:p>
            <a:pPr lvl="0"/>
            <a:r>
              <a:rPr lang="de-DE" dirty="0"/>
              <a:t>Textmasterformat bearbeiten</a:t>
            </a:r>
          </a:p>
        </p:txBody>
      </p:sp>
    </p:spTree>
    <p:extLst>
      <p:ext uri="{BB962C8B-B14F-4D97-AF65-F5344CB8AC3E}">
        <p14:creationId xmlns:p14="http://schemas.microsoft.com/office/powerpoint/2010/main" val="9836026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15:clr>
            <a:srgbClr val="FBAE40"/>
          </p15:clr>
        </p15:guide>
        <p15:guide id="2">
          <p15:clr>
            <a:srgbClr val="FBAE40"/>
          </p15:clr>
        </p15:guide>
        <p15:guide id="3" pos="215">
          <p15:clr>
            <a:srgbClr val="FBAE40"/>
          </p15:clr>
        </p15:guide>
        <p15:guide id="4" pos="7473">
          <p15:clr>
            <a:srgbClr val="FBAE40"/>
          </p15:clr>
        </p15:guide>
        <p15:guide id="5" pos="7688">
          <p15:clr>
            <a:srgbClr val="FBAE40"/>
          </p15:clr>
        </p15:guide>
        <p15:guide id="6" orient="horz" pos="238">
          <p15:clr>
            <a:srgbClr val="FBAE40"/>
          </p15:clr>
        </p15:guide>
        <p15:guide id="7" orient="horz" pos="918">
          <p15:clr>
            <a:srgbClr val="FBAE40"/>
          </p15:clr>
        </p15:guide>
        <p15:guide id="8" orient="horz" pos="1145">
          <p15:clr>
            <a:srgbClr val="FBAE40"/>
          </p15:clr>
        </p15:guide>
        <p15:guide id="9" orient="horz" pos="3753">
          <p15:clr>
            <a:srgbClr val="FBAE40"/>
          </p15:clr>
        </p15:guide>
        <p15:guide id="10" orient="horz" pos="3980">
          <p15:clr>
            <a:srgbClr val="FBAE40"/>
          </p15:clr>
        </p15:guide>
        <p15:guide id="12" pos="3731">
          <p15:clr>
            <a:srgbClr val="FBAE40"/>
          </p15:clr>
        </p15:guide>
        <p15:guide id="13" pos="3957">
          <p15:clr>
            <a:srgbClr val="FBAE40"/>
          </p15:clr>
        </p15:guide>
        <p15:guide id="0" orient="horz" pos="1599" userDrawn="1">
          <p15:clr>
            <a:srgbClr val="FBAE40"/>
          </p15:clr>
        </p15:guide>
        <p15:guide id="14" orient="horz" pos="1485"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wmf"/><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Rechteck 7"/>
          <p:cNvSpPr/>
          <p:nvPr userDrawn="1"/>
        </p:nvSpPr>
        <p:spPr>
          <a:xfrm>
            <a:off x="0" y="6318250"/>
            <a:ext cx="12204700" cy="55721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elplatzhalter 1"/>
          <p:cNvSpPr>
            <a:spLocks noGrp="1"/>
          </p:cNvSpPr>
          <p:nvPr>
            <p:ph type="title"/>
          </p:nvPr>
        </p:nvSpPr>
        <p:spPr>
          <a:xfrm>
            <a:off x="341313" y="377826"/>
            <a:ext cx="11522075" cy="1079500"/>
          </a:xfrm>
          <a:prstGeom prst="rect">
            <a:avLst/>
          </a:prstGeom>
        </p:spPr>
        <p:txBody>
          <a:bodyPr vert="horz" lIns="36000" tIns="36000" rIns="36000" bIns="36000" rtlCol="0" anchor="ctr">
            <a:normAutofit/>
          </a:bodyPr>
          <a:lstStyle/>
          <a:p>
            <a:r>
              <a:rPr lang="de-DE" dirty="0"/>
              <a:t>Titelmasterformat durch Klicken bearbeiten</a:t>
            </a:r>
            <a:endParaRPr lang="en-US" dirty="0"/>
          </a:p>
        </p:txBody>
      </p:sp>
      <p:sp>
        <p:nvSpPr>
          <p:cNvPr id="3" name="Textplatzhalter 2"/>
          <p:cNvSpPr>
            <a:spLocks noGrp="1"/>
          </p:cNvSpPr>
          <p:nvPr>
            <p:ph type="body" idx="1"/>
          </p:nvPr>
        </p:nvSpPr>
        <p:spPr>
          <a:xfrm>
            <a:off x="341313" y="1817688"/>
            <a:ext cx="11522075" cy="4140200"/>
          </a:xfrm>
          <a:prstGeom prst="rect">
            <a:avLst/>
          </a:prstGeom>
        </p:spPr>
        <p:txBody>
          <a:bodyPr vert="horz" lIns="36000" tIns="36000" rIns="36000" bIns="36000" rtlCol="0">
            <a:normAutofit/>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4" name="Datumsplatzhalter 3"/>
          <p:cNvSpPr>
            <a:spLocks noGrp="1"/>
          </p:cNvSpPr>
          <p:nvPr>
            <p:ph type="dt" sz="half" idx="2"/>
          </p:nvPr>
        </p:nvSpPr>
        <p:spPr>
          <a:xfrm>
            <a:off x="341313" y="6030019"/>
            <a:ext cx="2744787" cy="270000"/>
          </a:xfrm>
          <a:prstGeom prst="rect">
            <a:avLst/>
          </a:prstGeom>
        </p:spPr>
        <p:txBody>
          <a:bodyPr vert="horz" lIns="0" tIns="0" rIns="0" bIns="0" rtlCol="0" anchor="ctr"/>
          <a:lstStyle>
            <a:lvl1pPr algn="l">
              <a:defRPr sz="1000">
                <a:solidFill>
                  <a:schemeClr val="bg2"/>
                </a:solidFill>
                <a:latin typeface="Brandon Text Regular" panose="020B0503020203060203" pitchFamily="34" charset="0"/>
              </a:defRPr>
            </a:lvl1pPr>
          </a:lstStyle>
          <a:p>
            <a:fld id="{405C5A43-270D-495C-B486-47E94F3ED7B8}" type="datetimeFigureOut">
              <a:rPr lang="en-US" smtClean="0"/>
              <a:pPr/>
              <a:t>8/23/2019</a:t>
            </a:fld>
            <a:endParaRPr lang="en-US" dirty="0"/>
          </a:p>
        </p:txBody>
      </p:sp>
      <p:sp>
        <p:nvSpPr>
          <p:cNvPr id="5" name="Fußzeilenplatzhalter 4"/>
          <p:cNvSpPr>
            <a:spLocks noGrp="1"/>
          </p:cNvSpPr>
          <p:nvPr>
            <p:ph type="ftr" sz="quarter" idx="3"/>
          </p:nvPr>
        </p:nvSpPr>
        <p:spPr>
          <a:xfrm>
            <a:off x="4043362" y="6030019"/>
            <a:ext cx="4117975" cy="270000"/>
          </a:xfrm>
          <a:prstGeom prst="rect">
            <a:avLst/>
          </a:prstGeom>
        </p:spPr>
        <p:txBody>
          <a:bodyPr vert="horz" lIns="0" tIns="0" rIns="0" bIns="0" rtlCol="0" anchor="ctr"/>
          <a:lstStyle>
            <a:lvl1pPr algn="ctr">
              <a:defRPr sz="1000">
                <a:solidFill>
                  <a:schemeClr val="bg2"/>
                </a:solidFill>
                <a:latin typeface="Brandon Text Regular" panose="020B0503020203060203" pitchFamily="34" charset="0"/>
              </a:defRPr>
            </a:lvl1pPr>
          </a:lstStyle>
          <a:p>
            <a:endParaRPr lang="en-US" dirty="0"/>
          </a:p>
        </p:txBody>
      </p:sp>
      <p:sp>
        <p:nvSpPr>
          <p:cNvPr id="6" name="Foliennummernplatzhalter 5"/>
          <p:cNvSpPr>
            <a:spLocks noGrp="1"/>
          </p:cNvSpPr>
          <p:nvPr>
            <p:ph type="sldNum" sz="quarter" idx="4"/>
          </p:nvPr>
        </p:nvSpPr>
        <p:spPr>
          <a:xfrm>
            <a:off x="9118600" y="6030019"/>
            <a:ext cx="2744788" cy="270000"/>
          </a:xfrm>
          <a:prstGeom prst="rect">
            <a:avLst/>
          </a:prstGeom>
        </p:spPr>
        <p:txBody>
          <a:bodyPr vert="horz" lIns="0" tIns="0" rIns="0" bIns="0" rtlCol="0" anchor="ctr"/>
          <a:lstStyle>
            <a:lvl1pPr algn="r">
              <a:defRPr sz="1000">
                <a:solidFill>
                  <a:schemeClr val="bg2"/>
                </a:solidFill>
                <a:latin typeface="Brandon Text Regular" panose="020B0503020203060203" pitchFamily="34" charset="0"/>
              </a:defRPr>
            </a:lvl1pPr>
          </a:lstStyle>
          <a:p>
            <a:fld id="{576E2761-D52D-47DE-B7A4-D757F88BB817}" type="slidenum">
              <a:rPr lang="en-US" smtClean="0"/>
              <a:pPr/>
              <a:t>‹#›</a:t>
            </a:fld>
            <a:endParaRPr lang="en-US" dirty="0"/>
          </a:p>
        </p:txBody>
      </p:sp>
      <p:pic>
        <p:nvPicPr>
          <p:cNvPr id="24" name="Grafik 23"/>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350536" y="6461856"/>
            <a:ext cx="987549" cy="270000"/>
          </a:xfrm>
          <a:prstGeom prst="rect">
            <a:avLst/>
          </a:prstGeom>
        </p:spPr>
      </p:pic>
      <p:sp>
        <p:nvSpPr>
          <p:cNvPr id="25" name="Textfeld 24"/>
          <p:cNvSpPr txBox="1"/>
          <p:nvPr userDrawn="1"/>
        </p:nvSpPr>
        <p:spPr>
          <a:xfrm>
            <a:off x="8591670" y="6318250"/>
            <a:ext cx="3271718" cy="557213"/>
          </a:xfrm>
          <a:prstGeom prst="rect">
            <a:avLst/>
          </a:prstGeom>
          <a:noFill/>
        </p:spPr>
        <p:txBody>
          <a:bodyPr wrap="square" lIns="0" tIns="0" rIns="0" bIns="0" rtlCol="0" anchor="ctr">
            <a:noAutofit/>
          </a:bodyPr>
          <a:lstStyle/>
          <a:p>
            <a:pPr algn="r"/>
            <a:r>
              <a:rPr lang="en-US" sz="800" i="0" baseline="0" dirty="0">
                <a:solidFill>
                  <a:schemeClr val="accent2"/>
                </a:solidFill>
                <a:latin typeface="Brandon Text Regular" panose="020B0503020203060203" pitchFamily="34" charset="0"/>
              </a:rPr>
              <a:t>sonnen.com.au</a:t>
            </a:r>
            <a:endParaRPr lang="en-US" sz="800" i="0" dirty="0">
              <a:solidFill>
                <a:schemeClr val="accent2"/>
              </a:solidFill>
              <a:latin typeface="Brandon Text Regular" panose="020B0503020203060203" pitchFamily="34" charset="0"/>
            </a:endParaRPr>
          </a:p>
        </p:txBody>
      </p:sp>
    </p:spTree>
    <p:extLst>
      <p:ext uri="{BB962C8B-B14F-4D97-AF65-F5344CB8AC3E}">
        <p14:creationId xmlns:p14="http://schemas.microsoft.com/office/powerpoint/2010/main" val="4147166720"/>
      </p:ext>
    </p:extLst>
  </p:cSld>
  <p:clrMap bg1="lt1" tx1="dk1" bg2="lt2" tx2="dk2" accent1="accent1" accent2="accent2" accent3="accent3" accent4="accent4" accent5="accent5" accent6="accent6" hlink="hlink" folHlink="folHlink"/>
  <p:sldLayoutIdLst>
    <p:sldLayoutId id="2147483772" r:id="rId1"/>
    <p:sldLayoutId id="2147483766" r:id="rId2"/>
    <p:sldLayoutId id="2147483754" r:id="rId3"/>
    <p:sldLayoutId id="2147483771" r:id="rId4"/>
    <p:sldLayoutId id="2147483774" r:id="rId5"/>
    <p:sldLayoutId id="2147483775" r:id="rId6"/>
    <p:sldLayoutId id="2147483755" r:id="rId7"/>
    <p:sldLayoutId id="2147483767" r:id="rId8"/>
    <p:sldLayoutId id="2147483768" r:id="rId9"/>
    <p:sldLayoutId id="2147483769" r:id="rId10"/>
    <p:sldLayoutId id="2147483770" r:id="rId11"/>
    <p:sldLayoutId id="2147483773" r:id="rId12"/>
    <p:sldLayoutId id="2147483776" r:id="rId13"/>
    <p:sldLayoutId id="2147483777" r:id="rId14"/>
    <p:sldLayoutId id="2147483778" r:id="rId15"/>
    <p:sldLayoutId id="2147483779" r:id="rId16"/>
    <p:sldLayoutId id="2147483780" r:id="rId1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3500" kern="1200">
          <a:solidFill>
            <a:schemeClr val="tx2"/>
          </a:solidFill>
          <a:latin typeface="+mj-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solidFill>
          <a:latin typeface="+mn-lt"/>
          <a:ea typeface="+mn-ea"/>
          <a:cs typeface="+mn-cs"/>
        </a:defRPr>
      </a:lvl1pPr>
      <a:lvl2pPr marL="0" indent="0" algn="l" defTabSz="914400" rtl="0" eaLnBrk="1" latinLnBrk="0" hangingPunct="1">
        <a:lnSpc>
          <a:spcPct val="90000"/>
        </a:lnSpc>
        <a:spcBef>
          <a:spcPts val="500"/>
        </a:spcBef>
        <a:buFont typeface="Arial" panose="020B0604020202020204" pitchFamily="34" charset="0"/>
        <a:buNone/>
        <a:defRPr sz="2000" kern="1200">
          <a:solidFill>
            <a:schemeClr val="tx2"/>
          </a:solidFill>
          <a:latin typeface="Brandon Text Medium" panose="020B0603020203060203" pitchFamily="34" charset="0"/>
          <a:ea typeface="+mn-ea"/>
          <a:cs typeface="+mn-cs"/>
        </a:defRPr>
      </a:lvl2pPr>
      <a:lvl3pPr marL="266700" indent="-179388" algn="l" defTabSz="914400" rtl="0" eaLnBrk="1" latinLnBrk="0" hangingPunct="1">
        <a:lnSpc>
          <a:spcPct val="90000"/>
        </a:lnSpc>
        <a:spcBef>
          <a:spcPts val="500"/>
        </a:spcBef>
        <a:buClr>
          <a:schemeClr val="accent2"/>
        </a:buClr>
        <a:buSzPct val="90000"/>
        <a:buFont typeface="Brandon Text Black" panose="020B0A03020203060203" pitchFamily="34" charset="0"/>
        <a:buChar char="•"/>
        <a:defRPr sz="1800" kern="1200">
          <a:solidFill>
            <a:schemeClr val="tx1"/>
          </a:solidFill>
          <a:latin typeface="+mn-lt"/>
          <a:ea typeface="+mn-ea"/>
          <a:cs typeface="+mn-cs"/>
        </a:defRPr>
      </a:lvl3pPr>
      <a:lvl4pPr marL="446088" indent="-179388" algn="l" defTabSz="914400" rtl="0" eaLnBrk="1" latinLnBrk="0" hangingPunct="1">
        <a:lnSpc>
          <a:spcPct val="90000"/>
        </a:lnSpc>
        <a:spcBef>
          <a:spcPts val="500"/>
        </a:spcBef>
        <a:buClr>
          <a:schemeClr val="accent2"/>
        </a:buClr>
        <a:buSzPct val="90000"/>
        <a:buFont typeface="Brandon Text Black" panose="020B0A03020203060203" pitchFamily="34" charset="0"/>
        <a:buChar char="•"/>
        <a:defRPr sz="1800" kern="1200">
          <a:solidFill>
            <a:schemeClr val="tx1"/>
          </a:solidFill>
          <a:latin typeface="+mn-lt"/>
          <a:ea typeface="+mn-ea"/>
          <a:cs typeface="+mn-cs"/>
        </a:defRPr>
      </a:lvl4pPr>
      <a:lvl5pPr marL="625475" indent="-179388" algn="l" defTabSz="914400" rtl="0" eaLnBrk="1" latinLnBrk="0" hangingPunct="1">
        <a:lnSpc>
          <a:spcPct val="90000"/>
        </a:lnSpc>
        <a:spcBef>
          <a:spcPts val="500"/>
        </a:spcBef>
        <a:buClr>
          <a:schemeClr val="accent2"/>
        </a:buClr>
        <a:buSzPct val="90000"/>
        <a:buFont typeface="Brandon Text Black" panose="020B0A03020203060203"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5" userDrawn="1">
          <p15:clr>
            <a:srgbClr val="F26B43"/>
          </p15:clr>
        </p15:guide>
        <p15:guide id="7" pos="7688" userDrawn="1">
          <p15:clr>
            <a:srgbClr val="F26B43"/>
          </p15:clr>
        </p15:guide>
        <p15:guide id="8" orient="horz" userDrawn="1">
          <p15:clr>
            <a:srgbClr val="F26B43"/>
          </p15:clr>
        </p15:guide>
        <p15:guide id="9" orient="horz" pos="4331" userDrawn="1">
          <p15:clr>
            <a:srgbClr val="F26B43"/>
          </p15:clr>
        </p15:guide>
        <p15:guide id="10" orient="horz" pos="398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0867493"/>
      </p:ext>
    </p:extLst>
  </p:cSld>
  <p:clrMap bg1="lt1" tx1="dk1" bg2="lt2" tx2="dk2" accent1="accent1" accent2="accent2" accent3="accent3" accent4="accent4" accent5="accent5" accent6="accent6" hlink="hlink" folHlink="folHlink"/>
  <p:sldLayoutIdLst>
    <p:sldLayoutId id="2147483717" r:id="rId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p:txStyles>
    <p:titleStyle>
      <a:lvl1pPr algn="l" defTabSz="915313" rtl="0" eaLnBrk="1" latinLnBrk="0" hangingPunct="1">
        <a:lnSpc>
          <a:spcPct val="100000"/>
        </a:lnSpc>
        <a:spcBef>
          <a:spcPct val="0"/>
        </a:spcBef>
        <a:buNone/>
        <a:defRPr sz="4404" kern="1200">
          <a:solidFill>
            <a:schemeClr val="tx2"/>
          </a:solidFill>
          <a:latin typeface="+mj-lt"/>
          <a:ea typeface="+mj-ea"/>
          <a:cs typeface="+mj-cs"/>
        </a:defRPr>
      </a:lvl1pPr>
    </p:titleStyle>
    <p:bodyStyle>
      <a:lvl1pPr marL="0" indent="0" algn="l" defTabSz="915313" rtl="0" eaLnBrk="1" latinLnBrk="0" hangingPunct="1">
        <a:lnSpc>
          <a:spcPct val="110000"/>
        </a:lnSpc>
        <a:spcBef>
          <a:spcPts val="1001"/>
        </a:spcBef>
        <a:buFont typeface="Arial" panose="020B0604020202020204" pitchFamily="34" charset="0"/>
        <a:buNone/>
        <a:defRPr sz="2202" kern="1200">
          <a:solidFill>
            <a:schemeClr val="tx1"/>
          </a:solidFill>
          <a:latin typeface="+mn-lt"/>
          <a:ea typeface="+mn-ea"/>
          <a:cs typeface="+mn-cs"/>
        </a:defRPr>
      </a:lvl1pPr>
      <a:lvl2pPr marL="0" indent="0" algn="l" defTabSz="915313" rtl="0" eaLnBrk="1" latinLnBrk="0" hangingPunct="1">
        <a:lnSpc>
          <a:spcPct val="110000"/>
        </a:lnSpc>
        <a:spcBef>
          <a:spcPts val="501"/>
        </a:spcBef>
        <a:buFont typeface="Arial" panose="020B0604020202020204" pitchFamily="34" charset="0"/>
        <a:buNone/>
        <a:defRPr sz="2202" kern="1200">
          <a:solidFill>
            <a:schemeClr val="tx1"/>
          </a:solidFill>
          <a:latin typeface="+mj-lt"/>
          <a:ea typeface="+mn-ea"/>
          <a:cs typeface="+mn-cs"/>
        </a:defRPr>
      </a:lvl2pPr>
      <a:lvl3pPr marL="181156" indent="-181156" algn="l" defTabSz="915313" rtl="0" eaLnBrk="1" latinLnBrk="0" hangingPunct="1">
        <a:lnSpc>
          <a:spcPct val="110000"/>
        </a:lnSpc>
        <a:spcBef>
          <a:spcPts val="501"/>
        </a:spcBef>
        <a:buClr>
          <a:schemeClr val="accent2"/>
        </a:buClr>
        <a:buFont typeface="Brandon Text Bold" panose="020B0803020203060203" pitchFamily="34" charset="0"/>
        <a:buChar char="•"/>
        <a:defRPr sz="2202" kern="1200">
          <a:solidFill>
            <a:schemeClr val="tx1"/>
          </a:solidFill>
          <a:latin typeface="+mn-lt"/>
          <a:ea typeface="+mn-ea"/>
          <a:cs typeface="+mn-cs"/>
        </a:defRPr>
      </a:lvl3pPr>
      <a:lvl4pPr marL="355956" indent="-174800" algn="l" defTabSz="915313" rtl="0" eaLnBrk="1" latinLnBrk="0" hangingPunct="1">
        <a:lnSpc>
          <a:spcPct val="110000"/>
        </a:lnSpc>
        <a:spcBef>
          <a:spcPts val="501"/>
        </a:spcBef>
        <a:buClr>
          <a:schemeClr val="accent2"/>
        </a:buClr>
        <a:buFont typeface="Brandon Text Bold" panose="020B0803020203060203" pitchFamily="34" charset="0"/>
        <a:buChar char="•"/>
        <a:defRPr sz="1802" kern="1200">
          <a:solidFill>
            <a:schemeClr val="tx1"/>
          </a:solidFill>
          <a:latin typeface="+mn-lt"/>
          <a:ea typeface="+mn-ea"/>
          <a:cs typeface="+mn-cs"/>
        </a:defRPr>
      </a:lvl4pPr>
      <a:lvl5pPr marL="537112" indent="-174800" algn="l" defTabSz="915313" rtl="0" eaLnBrk="1" latinLnBrk="0" hangingPunct="1">
        <a:lnSpc>
          <a:spcPct val="110000"/>
        </a:lnSpc>
        <a:spcBef>
          <a:spcPts val="501"/>
        </a:spcBef>
        <a:buClr>
          <a:schemeClr val="accent2"/>
        </a:buClr>
        <a:buFont typeface="Brandon Text Bold" panose="020B0803020203060203" pitchFamily="34" charset="0"/>
        <a:buChar char="•"/>
        <a:defRPr sz="1802" kern="1200">
          <a:solidFill>
            <a:schemeClr val="tx1"/>
          </a:solidFill>
          <a:latin typeface="+mn-lt"/>
          <a:ea typeface="+mn-ea"/>
          <a:cs typeface="+mn-cs"/>
        </a:defRPr>
      </a:lvl5pPr>
      <a:lvl6pPr marL="2517113" indent="-228829" algn="l" defTabSz="915313" rtl="0" eaLnBrk="1" latinLnBrk="0" hangingPunct="1">
        <a:lnSpc>
          <a:spcPct val="90000"/>
        </a:lnSpc>
        <a:spcBef>
          <a:spcPts val="501"/>
        </a:spcBef>
        <a:buFont typeface="Arial" panose="020B0604020202020204" pitchFamily="34" charset="0"/>
        <a:buChar char="•"/>
        <a:defRPr sz="1802" kern="1200">
          <a:solidFill>
            <a:schemeClr val="tx1"/>
          </a:solidFill>
          <a:latin typeface="+mn-lt"/>
          <a:ea typeface="+mn-ea"/>
          <a:cs typeface="+mn-cs"/>
        </a:defRPr>
      </a:lvl6pPr>
      <a:lvl7pPr marL="2974769" indent="-228829" algn="l" defTabSz="915313" rtl="0" eaLnBrk="1" latinLnBrk="0" hangingPunct="1">
        <a:lnSpc>
          <a:spcPct val="90000"/>
        </a:lnSpc>
        <a:spcBef>
          <a:spcPts val="501"/>
        </a:spcBef>
        <a:buFont typeface="Arial" panose="020B0604020202020204" pitchFamily="34" charset="0"/>
        <a:buChar char="•"/>
        <a:defRPr sz="1802" kern="1200">
          <a:solidFill>
            <a:schemeClr val="tx1"/>
          </a:solidFill>
          <a:latin typeface="+mn-lt"/>
          <a:ea typeface="+mn-ea"/>
          <a:cs typeface="+mn-cs"/>
        </a:defRPr>
      </a:lvl7pPr>
      <a:lvl8pPr marL="3432426" indent="-228829" algn="l" defTabSz="915313" rtl="0" eaLnBrk="1" latinLnBrk="0" hangingPunct="1">
        <a:lnSpc>
          <a:spcPct val="90000"/>
        </a:lnSpc>
        <a:spcBef>
          <a:spcPts val="501"/>
        </a:spcBef>
        <a:buFont typeface="Arial" panose="020B0604020202020204" pitchFamily="34" charset="0"/>
        <a:buChar char="•"/>
        <a:defRPr sz="1802" kern="1200">
          <a:solidFill>
            <a:schemeClr val="tx1"/>
          </a:solidFill>
          <a:latin typeface="+mn-lt"/>
          <a:ea typeface="+mn-ea"/>
          <a:cs typeface="+mn-cs"/>
        </a:defRPr>
      </a:lvl8pPr>
      <a:lvl9pPr marL="3890082" indent="-228829" algn="l" defTabSz="915313" rtl="0" eaLnBrk="1" latinLnBrk="0" hangingPunct="1">
        <a:lnSpc>
          <a:spcPct val="90000"/>
        </a:lnSpc>
        <a:spcBef>
          <a:spcPts val="501"/>
        </a:spcBef>
        <a:buFont typeface="Arial" panose="020B0604020202020204" pitchFamily="34" charset="0"/>
        <a:buChar char="•"/>
        <a:defRPr sz="1802" kern="1200">
          <a:solidFill>
            <a:schemeClr val="tx1"/>
          </a:solidFill>
          <a:latin typeface="+mn-lt"/>
          <a:ea typeface="+mn-ea"/>
          <a:cs typeface="+mn-cs"/>
        </a:defRPr>
      </a:lvl9pPr>
    </p:bodyStyle>
    <p:otherStyle>
      <a:defPPr>
        <a:defRPr lang="en-US"/>
      </a:defPPr>
      <a:lvl1pPr marL="0" algn="l" defTabSz="915313" rtl="0" eaLnBrk="1" latinLnBrk="0" hangingPunct="1">
        <a:defRPr sz="1802" kern="1200">
          <a:solidFill>
            <a:schemeClr val="tx1"/>
          </a:solidFill>
          <a:latin typeface="+mn-lt"/>
          <a:ea typeface="+mn-ea"/>
          <a:cs typeface="+mn-cs"/>
        </a:defRPr>
      </a:lvl1pPr>
      <a:lvl2pPr marL="457656" algn="l" defTabSz="915313" rtl="0" eaLnBrk="1" latinLnBrk="0" hangingPunct="1">
        <a:defRPr sz="1802" kern="1200">
          <a:solidFill>
            <a:schemeClr val="tx1"/>
          </a:solidFill>
          <a:latin typeface="+mn-lt"/>
          <a:ea typeface="+mn-ea"/>
          <a:cs typeface="+mn-cs"/>
        </a:defRPr>
      </a:lvl2pPr>
      <a:lvl3pPr marL="915313" algn="l" defTabSz="915313" rtl="0" eaLnBrk="1" latinLnBrk="0" hangingPunct="1">
        <a:defRPr sz="1802" kern="1200">
          <a:solidFill>
            <a:schemeClr val="tx1"/>
          </a:solidFill>
          <a:latin typeface="+mn-lt"/>
          <a:ea typeface="+mn-ea"/>
          <a:cs typeface="+mn-cs"/>
        </a:defRPr>
      </a:lvl3pPr>
      <a:lvl4pPr marL="1372971" algn="l" defTabSz="915313" rtl="0" eaLnBrk="1" latinLnBrk="0" hangingPunct="1">
        <a:defRPr sz="1802" kern="1200">
          <a:solidFill>
            <a:schemeClr val="tx1"/>
          </a:solidFill>
          <a:latin typeface="+mn-lt"/>
          <a:ea typeface="+mn-ea"/>
          <a:cs typeface="+mn-cs"/>
        </a:defRPr>
      </a:lvl4pPr>
      <a:lvl5pPr marL="1830627" algn="l" defTabSz="915313" rtl="0" eaLnBrk="1" latinLnBrk="0" hangingPunct="1">
        <a:defRPr sz="1802" kern="1200">
          <a:solidFill>
            <a:schemeClr val="tx1"/>
          </a:solidFill>
          <a:latin typeface="+mn-lt"/>
          <a:ea typeface="+mn-ea"/>
          <a:cs typeface="+mn-cs"/>
        </a:defRPr>
      </a:lvl5pPr>
      <a:lvl6pPr marL="2288284" algn="l" defTabSz="915313" rtl="0" eaLnBrk="1" latinLnBrk="0" hangingPunct="1">
        <a:defRPr sz="1802" kern="1200">
          <a:solidFill>
            <a:schemeClr val="tx1"/>
          </a:solidFill>
          <a:latin typeface="+mn-lt"/>
          <a:ea typeface="+mn-ea"/>
          <a:cs typeface="+mn-cs"/>
        </a:defRPr>
      </a:lvl6pPr>
      <a:lvl7pPr marL="2745940" algn="l" defTabSz="915313" rtl="0" eaLnBrk="1" latinLnBrk="0" hangingPunct="1">
        <a:defRPr sz="1802" kern="1200">
          <a:solidFill>
            <a:schemeClr val="tx1"/>
          </a:solidFill>
          <a:latin typeface="+mn-lt"/>
          <a:ea typeface="+mn-ea"/>
          <a:cs typeface="+mn-cs"/>
        </a:defRPr>
      </a:lvl7pPr>
      <a:lvl8pPr marL="3203596" algn="l" defTabSz="915313" rtl="0" eaLnBrk="1" latinLnBrk="0" hangingPunct="1">
        <a:defRPr sz="1802" kern="1200">
          <a:solidFill>
            <a:schemeClr val="tx1"/>
          </a:solidFill>
          <a:latin typeface="+mn-lt"/>
          <a:ea typeface="+mn-ea"/>
          <a:cs typeface="+mn-cs"/>
        </a:defRPr>
      </a:lvl8pPr>
      <a:lvl9pPr marL="3661255" algn="l" defTabSz="915313" rtl="0" eaLnBrk="1" latinLnBrk="0" hangingPunct="1">
        <a:defRPr sz="1802"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userDrawn="1">
          <p15:clr>
            <a:srgbClr val="F26B43"/>
          </p15:clr>
        </p15:guide>
        <p15:guide id="9" userDrawn="1">
          <p15:clr>
            <a:srgbClr val="F26B43"/>
          </p15:clr>
        </p15:guide>
        <p15:guide id="10" pos="7688" userDrawn="1">
          <p15:clr>
            <a:srgbClr val="F26B43"/>
          </p15:clr>
        </p15:guide>
        <p15:guide id="11" orient="horz" pos="4326"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6.jpg"/><Relationship Id="rId1" Type="http://schemas.openxmlformats.org/officeDocument/2006/relationships/slideLayout" Target="../slideLayouts/slideLayout11.xml"/></Relationships>
</file>

<file path=ppt/slides/_rels/slide100.xml.rels><?xml version="1.0" encoding="UTF-8" standalone="yes"?>
<Relationships xmlns="http://schemas.openxmlformats.org/package/2006/relationships"><Relationship Id="rId3" Type="http://schemas.openxmlformats.org/officeDocument/2006/relationships/image" Target="../media/image191.png"/><Relationship Id="rId2" Type="http://schemas.openxmlformats.org/officeDocument/2006/relationships/image" Target="../media/image6.png"/><Relationship Id="rId1" Type="http://schemas.openxmlformats.org/officeDocument/2006/relationships/slideLayout" Target="../slideLayouts/slideLayout8.xml"/><Relationship Id="rId5" Type="http://schemas.openxmlformats.org/officeDocument/2006/relationships/image" Target="../media/image121.jpeg"/><Relationship Id="rId4" Type="http://schemas.openxmlformats.org/officeDocument/2006/relationships/image" Target="../media/image192.png"/></Relationships>
</file>

<file path=ppt/slides/_rels/slide101.xml.rels><?xml version="1.0" encoding="UTF-8" standalone="yes"?>
<Relationships xmlns="http://schemas.openxmlformats.org/package/2006/relationships"><Relationship Id="rId3" Type="http://schemas.openxmlformats.org/officeDocument/2006/relationships/image" Target="../media/image193.png"/><Relationship Id="rId2" Type="http://schemas.openxmlformats.org/officeDocument/2006/relationships/image" Target="../media/image6.png"/><Relationship Id="rId1" Type="http://schemas.openxmlformats.org/officeDocument/2006/relationships/slideLayout" Target="../slideLayouts/slideLayout8.xml"/><Relationship Id="rId4" Type="http://schemas.openxmlformats.org/officeDocument/2006/relationships/image" Target="../media/image194.png"/></Relationships>
</file>

<file path=ppt/slides/_rels/slide102.xml.rels><?xml version="1.0" encoding="UTF-8" standalone="yes"?>
<Relationships xmlns="http://schemas.openxmlformats.org/package/2006/relationships"><Relationship Id="rId3" Type="http://schemas.openxmlformats.org/officeDocument/2006/relationships/image" Target="../media/image195.png"/><Relationship Id="rId2" Type="http://schemas.openxmlformats.org/officeDocument/2006/relationships/image" Target="../media/image6.png"/><Relationship Id="rId1" Type="http://schemas.openxmlformats.org/officeDocument/2006/relationships/slideLayout" Target="../slideLayouts/slideLayout8.xml"/></Relationships>
</file>

<file path=ppt/slides/_rels/slide103.xml.rels><?xml version="1.0" encoding="UTF-8" standalone="yes"?>
<Relationships xmlns="http://schemas.openxmlformats.org/package/2006/relationships"><Relationship Id="rId3" Type="http://schemas.openxmlformats.org/officeDocument/2006/relationships/image" Target="../media/image196.png"/><Relationship Id="rId2" Type="http://schemas.openxmlformats.org/officeDocument/2006/relationships/image" Target="../media/image6.png"/><Relationship Id="rId1" Type="http://schemas.openxmlformats.org/officeDocument/2006/relationships/slideLayout" Target="../slideLayouts/slideLayout8.xml"/><Relationship Id="rId4" Type="http://schemas.openxmlformats.org/officeDocument/2006/relationships/image" Target="../media/image197.png"/></Relationships>
</file>

<file path=ppt/slides/_rels/slide104.xml.rels><?xml version="1.0" encoding="UTF-8" standalone="yes"?>
<Relationships xmlns="http://schemas.openxmlformats.org/package/2006/relationships"><Relationship Id="rId3" Type="http://schemas.openxmlformats.org/officeDocument/2006/relationships/image" Target="../media/image198.png"/><Relationship Id="rId2" Type="http://schemas.openxmlformats.org/officeDocument/2006/relationships/image" Target="../media/image6.png"/><Relationship Id="rId1" Type="http://schemas.openxmlformats.org/officeDocument/2006/relationships/slideLayout" Target="../slideLayouts/slideLayout8.xml"/></Relationships>
</file>

<file path=ppt/slides/_rels/slide105.xml.rels><?xml version="1.0" encoding="UTF-8" standalone="yes"?>
<Relationships xmlns="http://schemas.openxmlformats.org/package/2006/relationships"><Relationship Id="rId3" Type="http://schemas.openxmlformats.org/officeDocument/2006/relationships/image" Target="../media/image199.png"/><Relationship Id="rId2" Type="http://schemas.openxmlformats.org/officeDocument/2006/relationships/image" Target="../media/image6.png"/><Relationship Id="rId1" Type="http://schemas.openxmlformats.org/officeDocument/2006/relationships/slideLayout" Target="../slideLayouts/slideLayout8.xml"/><Relationship Id="rId4" Type="http://schemas.openxmlformats.org/officeDocument/2006/relationships/image" Target="../media/image200.png"/></Relationships>
</file>

<file path=ppt/slides/_rels/slide106.xml.rels><?xml version="1.0" encoding="UTF-8" standalone="yes"?>
<Relationships xmlns="http://schemas.openxmlformats.org/package/2006/relationships"><Relationship Id="rId3" Type="http://schemas.openxmlformats.org/officeDocument/2006/relationships/image" Target="../media/image201.jpeg"/><Relationship Id="rId2" Type="http://schemas.openxmlformats.org/officeDocument/2006/relationships/image" Target="../media/image6.png"/><Relationship Id="rId1" Type="http://schemas.openxmlformats.org/officeDocument/2006/relationships/slideLayout" Target="../slideLayouts/slideLayout8.xml"/><Relationship Id="rId5" Type="http://schemas.openxmlformats.org/officeDocument/2006/relationships/image" Target="../media/image202.png"/><Relationship Id="rId4" Type="http://schemas.openxmlformats.org/officeDocument/2006/relationships/image" Target="../media/image121.jpeg"/></Relationships>
</file>

<file path=ppt/slides/_rels/slide107.xml.rels><?xml version="1.0" encoding="UTF-8" standalone="yes"?>
<Relationships xmlns="http://schemas.openxmlformats.org/package/2006/relationships"><Relationship Id="rId3" Type="http://schemas.openxmlformats.org/officeDocument/2006/relationships/image" Target="../media/image203.png"/><Relationship Id="rId2" Type="http://schemas.openxmlformats.org/officeDocument/2006/relationships/image" Target="../media/image6.png"/><Relationship Id="rId1" Type="http://schemas.openxmlformats.org/officeDocument/2006/relationships/slideLayout" Target="../slideLayouts/slideLayout8.xml"/><Relationship Id="rId4" Type="http://schemas.openxmlformats.org/officeDocument/2006/relationships/image" Target="../media/image204.png"/></Relationships>
</file>

<file path=ppt/slides/_rels/slide108.xml.rels><?xml version="1.0" encoding="UTF-8" standalone="yes"?>
<Relationships xmlns="http://schemas.openxmlformats.org/package/2006/relationships"><Relationship Id="rId3" Type="http://schemas.openxmlformats.org/officeDocument/2006/relationships/image" Target="../media/image205.png"/><Relationship Id="rId2" Type="http://schemas.openxmlformats.org/officeDocument/2006/relationships/image" Target="../media/image6.png"/><Relationship Id="rId1" Type="http://schemas.openxmlformats.org/officeDocument/2006/relationships/slideLayout" Target="../slideLayouts/slideLayout8.xml"/></Relationships>
</file>

<file path=ppt/slides/_rels/slide109.xml.rels><?xml version="1.0" encoding="UTF-8" standalone="yes"?>
<Relationships xmlns="http://schemas.openxmlformats.org/package/2006/relationships"><Relationship Id="rId3" Type="http://schemas.openxmlformats.org/officeDocument/2006/relationships/image" Target="../media/image206.png"/><Relationship Id="rId2" Type="http://schemas.openxmlformats.org/officeDocument/2006/relationships/image" Target="../media/image6.png"/><Relationship Id="rId1" Type="http://schemas.openxmlformats.org/officeDocument/2006/relationships/slideLayout" Target="../slideLayouts/slideLayout8.xml"/><Relationship Id="rId4" Type="http://schemas.openxmlformats.org/officeDocument/2006/relationships/image" Target="../media/image207.png"/></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7.jpg"/><Relationship Id="rId1" Type="http://schemas.openxmlformats.org/officeDocument/2006/relationships/slideLayout" Target="../slideLayouts/slideLayout11.xml"/></Relationships>
</file>

<file path=ppt/slides/_rels/slide110.xml.rels><?xml version="1.0" encoding="UTF-8" standalone="yes"?>
<Relationships xmlns="http://schemas.openxmlformats.org/package/2006/relationships"><Relationship Id="rId3" Type="http://schemas.openxmlformats.org/officeDocument/2006/relationships/image" Target="../media/image208.png"/><Relationship Id="rId2" Type="http://schemas.openxmlformats.org/officeDocument/2006/relationships/image" Target="../media/image6.png"/><Relationship Id="rId1" Type="http://schemas.openxmlformats.org/officeDocument/2006/relationships/slideLayout" Target="../slideLayouts/slideLayout8.xml"/><Relationship Id="rId4" Type="http://schemas.openxmlformats.org/officeDocument/2006/relationships/image" Target="../media/image209.png"/></Relationships>
</file>

<file path=ppt/slides/_rels/slide111.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image" Target="../media/image6.png"/><Relationship Id="rId1" Type="http://schemas.openxmlformats.org/officeDocument/2006/relationships/slideLayout" Target="../slideLayouts/slideLayout8.xml"/><Relationship Id="rId5" Type="http://schemas.openxmlformats.org/officeDocument/2006/relationships/image" Target="../media/image211.png"/><Relationship Id="rId4" Type="http://schemas.openxmlformats.org/officeDocument/2006/relationships/image" Target="../media/image210.png"/></Relationships>
</file>

<file path=ppt/slides/_rels/slide112.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image" Target="../media/image6.png"/><Relationship Id="rId1" Type="http://schemas.openxmlformats.org/officeDocument/2006/relationships/slideLayout" Target="../slideLayouts/slideLayout8.xml"/><Relationship Id="rId5" Type="http://schemas.openxmlformats.org/officeDocument/2006/relationships/image" Target="../media/image213.png"/><Relationship Id="rId4" Type="http://schemas.openxmlformats.org/officeDocument/2006/relationships/image" Target="../media/image212.png"/></Relationships>
</file>

<file path=ppt/slides/_rels/slide113.xml.rels><?xml version="1.0" encoding="UTF-8" standalone="yes"?>
<Relationships xmlns="http://schemas.openxmlformats.org/package/2006/relationships"><Relationship Id="rId3" Type="http://schemas.openxmlformats.org/officeDocument/2006/relationships/image" Target="../media/image214.png"/><Relationship Id="rId2" Type="http://schemas.openxmlformats.org/officeDocument/2006/relationships/image" Target="../media/image6.png"/><Relationship Id="rId1" Type="http://schemas.openxmlformats.org/officeDocument/2006/relationships/slideLayout" Target="../slideLayouts/slideLayout8.xml"/><Relationship Id="rId5" Type="http://schemas.openxmlformats.org/officeDocument/2006/relationships/image" Target="../media/image215.png"/><Relationship Id="rId4" Type="http://schemas.openxmlformats.org/officeDocument/2006/relationships/image" Target="../media/image121.jpeg"/></Relationships>
</file>

<file path=ppt/slides/_rels/slide11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115.xml.rels><?xml version="1.0" encoding="UTF-8" standalone="yes"?>
<Relationships xmlns="http://schemas.openxmlformats.org/package/2006/relationships"><Relationship Id="rId3" Type="http://schemas.openxmlformats.org/officeDocument/2006/relationships/image" Target="../media/image216.png"/><Relationship Id="rId2" Type="http://schemas.openxmlformats.org/officeDocument/2006/relationships/image" Target="../media/image6.png"/><Relationship Id="rId1" Type="http://schemas.openxmlformats.org/officeDocument/2006/relationships/slideLayout" Target="../slideLayouts/slideLayout8.xml"/><Relationship Id="rId6" Type="http://schemas.openxmlformats.org/officeDocument/2006/relationships/image" Target="../media/image121.jpeg"/><Relationship Id="rId5" Type="http://schemas.openxmlformats.org/officeDocument/2006/relationships/image" Target="../media/image218.png"/><Relationship Id="rId4" Type="http://schemas.openxmlformats.org/officeDocument/2006/relationships/image" Target="../media/image217.png"/></Relationships>
</file>

<file path=ppt/slides/_rels/slide116.xml.rels><?xml version="1.0" encoding="UTF-8" standalone="yes"?>
<Relationships xmlns="http://schemas.openxmlformats.org/package/2006/relationships"><Relationship Id="rId3" Type="http://schemas.openxmlformats.org/officeDocument/2006/relationships/image" Target="../media/image219.png"/><Relationship Id="rId2" Type="http://schemas.openxmlformats.org/officeDocument/2006/relationships/image" Target="../media/image6.png"/><Relationship Id="rId1" Type="http://schemas.openxmlformats.org/officeDocument/2006/relationships/slideLayout" Target="../slideLayouts/slideLayout8.xml"/><Relationship Id="rId6" Type="http://schemas.openxmlformats.org/officeDocument/2006/relationships/image" Target="../media/image121.jpeg"/><Relationship Id="rId5" Type="http://schemas.openxmlformats.org/officeDocument/2006/relationships/image" Target="../media/image218.png"/><Relationship Id="rId4" Type="http://schemas.openxmlformats.org/officeDocument/2006/relationships/image" Target="../media/image220.png"/></Relationships>
</file>

<file path=ppt/slides/_rels/slide117.xml.rels><?xml version="1.0" encoding="UTF-8" standalone="yes"?>
<Relationships xmlns="http://schemas.openxmlformats.org/package/2006/relationships"><Relationship Id="rId3" Type="http://schemas.openxmlformats.org/officeDocument/2006/relationships/image" Target="../media/image218.png"/><Relationship Id="rId2" Type="http://schemas.openxmlformats.org/officeDocument/2006/relationships/image" Target="../media/image6.png"/><Relationship Id="rId1" Type="http://schemas.openxmlformats.org/officeDocument/2006/relationships/slideLayout" Target="../slideLayouts/slideLayout8.xml"/><Relationship Id="rId5" Type="http://schemas.openxmlformats.org/officeDocument/2006/relationships/image" Target="../media/image121.jpeg"/><Relationship Id="rId4" Type="http://schemas.openxmlformats.org/officeDocument/2006/relationships/image" Target="../media/image221.png"/></Relationships>
</file>

<file path=ppt/slides/_rels/slide118.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image" Target="../media/image6.png"/><Relationship Id="rId1" Type="http://schemas.openxmlformats.org/officeDocument/2006/relationships/slideLayout" Target="../slideLayouts/slideLayout8.xml"/></Relationships>
</file>

<file path=ppt/slides/_rels/slide119.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image" Target="../media/image6.png"/><Relationship Id="rId1" Type="http://schemas.openxmlformats.org/officeDocument/2006/relationships/slideLayout" Target="../slideLayouts/slideLayout8.xml"/><Relationship Id="rId5" Type="http://schemas.openxmlformats.org/officeDocument/2006/relationships/image" Target="../media/image223.png"/><Relationship Id="rId4" Type="http://schemas.openxmlformats.org/officeDocument/2006/relationships/image" Target="../media/image222.png"/></Relationships>
</file>

<file path=ppt/slides/_rels/slide12.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slideLayout" Target="../slideLayouts/slideLayout8.xml"/><Relationship Id="rId5" Type="http://schemas.openxmlformats.org/officeDocument/2006/relationships/image" Target="../media/image6.png"/><Relationship Id="rId4" Type="http://schemas.openxmlformats.org/officeDocument/2006/relationships/image" Target="../media/image20.JPG"/></Relationships>
</file>

<file path=ppt/slides/_rels/slide120.xml.rels><?xml version="1.0" encoding="UTF-8" standalone="yes"?>
<Relationships xmlns="http://schemas.openxmlformats.org/package/2006/relationships"><Relationship Id="rId3" Type="http://schemas.openxmlformats.org/officeDocument/2006/relationships/image" Target="../media/image224.png"/><Relationship Id="rId2" Type="http://schemas.openxmlformats.org/officeDocument/2006/relationships/image" Target="../media/image6.png"/><Relationship Id="rId1" Type="http://schemas.openxmlformats.org/officeDocument/2006/relationships/slideLayout" Target="../slideLayouts/slideLayout8.xml"/><Relationship Id="rId5" Type="http://schemas.openxmlformats.org/officeDocument/2006/relationships/image" Target="../media/image225.png"/><Relationship Id="rId4" Type="http://schemas.openxmlformats.org/officeDocument/2006/relationships/image" Target="../media/image121.jpeg"/></Relationships>
</file>

<file path=ppt/slides/_rels/slide121.xml.rels><?xml version="1.0" encoding="UTF-8" standalone="yes"?>
<Relationships xmlns="http://schemas.openxmlformats.org/package/2006/relationships"><Relationship Id="rId3" Type="http://schemas.openxmlformats.org/officeDocument/2006/relationships/image" Target="../media/image225.png"/><Relationship Id="rId2" Type="http://schemas.openxmlformats.org/officeDocument/2006/relationships/image" Target="../media/image6.png"/><Relationship Id="rId1" Type="http://schemas.openxmlformats.org/officeDocument/2006/relationships/slideLayout" Target="../slideLayouts/slideLayout8.xml"/><Relationship Id="rId4" Type="http://schemas.openxmlformats.org/officeDocument/2006/relationships/image" Target="../media/image226.png"/></Relationships>
</file>

<file path=ppt/slides/_rels/slide122.xml.rels><?xml version="1.0" encoding="UTF-8" standalone="yes"?>
<Relationships xmlns="http://schemas.openxmlformats.org/package/2006/relationships"><Relationship Id="rId3" Type="http://schemas.openxmlformats.org/officeDocument/2006/relationships/image" Target="../media/image227.png"/><Relationship Id="rId2" Type="http://schemas.openxmlformats.org/officeDocument/2006/relationships/image" Target="../media/image6.png"/><Relationship Id="rId1" Type="http://schemas.openxmlformats.org/officeDocument/2006/relationships/slideLayout" Target="../slideLayouts/slideLayout8.xml"/><Relationship Id="rId4" Type="http://schemas.openxmlformats.org/officeDocument/2006/relationships/image" Target="../media/image121.jpeg"/></Relationships>
</file>

<file path=ppt/slides/_rels/slide123.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image" Target="../media/image6.png"/><Relationship Id="rId1" Type="http://schemas.openxmlformats.org/officeDocument/2006/relationships/slideLayout" Target="../slideLayouts/slideLayout8.xml"/><Relationship Id="rId5" Type="http://schemas.openxmlformats.org/officeDocument/2006/relationships/image" Target="../media/image229.png"/><Relationship Id="rId4" Type="http://schemas.openxmlformats.org/officeDocument/2006/relationships/image" Target="../media/image228.png"/></Relationships>
</file>

<file path=ppt/slides/_rels/slide12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125.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image" Target="../media/image6.png"/><Relationship Id="rId1" Type="http://schemas.openxmlformats.org/officeDocument/2006/relationships/slideLayout" Target="../slideLayouts/slideLayout8.xml"/><Relationship Id="rId4" Type="http://schemas.openxmlformats.org/officeDocument/2006/relationships/image" Target="../media/image179.png"/></Relationships>
</file>

<file path=ppt/slides/_rels/slide126.xml.rels><?xml version="1.0" encoding="UTF-8" standalone="yes"?>
<Relationships xmlns="http://schemas.openxmlformats.org/package/2006/relationships"><Relationship Id="rId3" Type="http://schemas.openxmlformats.org/officeDocument/2006/relationships/image" Target="../media/image230.png"/><Relationship Id="rId2" Type="http://schemas.openxmlformats.org/officeDocument/2006/relationships/image" Target="../media/image6.png"/><Relationship Id="rId1" Type="http://schemas.openxmlformats.org/officeDocument/2006/relationships/slideLayout" Target="../slideLayouts/slideLayout8.xml"/><Relationship Id="rId6" Type="http://schemas.openxmlformats.org/officeDocument/2006/relationships/image" Target="../media/image232.png"/><Relationship Id="rId5" Type="http://schemas.openxmlformats.org/officeDocument/2006/relationships/image" Target="../media/image231.png"/><Relationship Id="rId4" Type="http://schemas.openxmlformats.org/officeDocument/2006/relationships/image" Target="../media/image121.jpeg"/></Relationships>
</file>

<file path=ppt/slides/_rels/slide127.xml.rels><?xml version="1.0" encoding="UTF-8" standalone="yes"?>
<Relationships xmlns="http://schemas.openxmlformats.org/package/2006/relationships"><Relationship Id="rId3" Type="http://schemas.openxmlformats.org/officeDocument/2006/relationships/image" Target="../media/image233.png"/><Relationship Id="rId2" Type="http://schemas.openxmlformats.org/officeDocument/2006/relationships/image" Target="../media/image6.png"/><Relationship Id="rId1" Type="http://schemas.openxmlformats.org/officeDocument/2006/relationships/slideLayout" Target="../slideLayouts/slideLayout8.xml"/><Relationship Id="rId4" Type="http://schemas.openxmlformats.org/officeDocument/2006/relationships/image" Target="../media/image121.jpeg"/></Relationships>
</file>

<file path=ppt/slides/_rels/slide128.xml.rels><?xml version="1.0" encoding="UTF-8" standalone="yes"?>
<Relationships xmlns="http://schemas.openxmlformats.org/package/2006/relationships"><Relationship Id="rId3" Type="http://schemas.openxmlformats.org/officeDocument/2006/relationships/image" Target="../media/image233.png"/><Relationship Id="rId2" Type="http://schemas.openxmlformats.org/officeDocument/2006/relationships/image" Target="../media/image6.png"/><Relationship Id="rId1" Type="http://schemas.openxmlformats.org/officeDocument/2006/relationships/slideLayout" Target="../slideLayouts/slideLayout8.xml"/><Relationship Id="rId5" Type="http://schemas.openxmlformats.org/officeDocument/2006/relationships/image" Target="../media/image234.png"/><Relationship Id="rId4" Type="http://schemas.openxmlformats.org/officeDocument/2006/relationships/image" Target="../media/image121.jpeg"/></Relationships>
</file>

<file path=ppt/slides/_rels/slide129.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image" Target="../media/image6.png"/><Relationship Id="rId1" Type="http://schemas.openxmlformats.org/officeDocument/2006/relationships/slideLayout" Target="../slideLayouts/slideLayout8.xml"/><Relationship Id="rId5" Type="http://schemas.openxmlformats.org/officeDocument/2006/relationships/image" Target="../media/image236.png"/><Relationship Id="rId4" Type="http://schemas.openxmlformats.org/officeDocument/2006/relationships/image" Target="../media/image235.png"/></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6.png"/><Relationship Id="rId1" Type="http://schemas.openxmlformats.org/officeDocument/2006/relationships/slideLayout" Target="../slideLayouts/slideLayout3.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30.xml.rels><?xml version="1.0" encoding="UTF-8" standalone="yes"?>
<Relationships xmlns="http://schemas.openxmlformats.org/package/2006/relationships"><Relationship Id="rId3" Type="http://schemas.openxmlformats.org/officeDocument/2006/relationships/image" Target="../media/image237.png"/><Relationship Id="rId2" Type="http://schemas.openxmlformats.org/officeDocument/2006/relationships/image" Target="../media/image6.png"/><Relationship Id="rId1" Type="http://schemas.openxmlformats.org/officeDocument/2006/relationships/slideLayout" Target="../slideLayouts/slideLayout8.xml"/><Relationship Id="rId5" Type="http://schemas.openxmlformats.org/officeDocument/2006/relationships/image" Target="../media/image238.png"/><Relationship Id="rId4" Type="http://schemas.openxmlformats.org/officeDocument/2006/relationships/image" Target="../media/image121.jpeg"/></Relationships>
</file>

<file path=ppt/slides/_rels/slide131.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image" Target="../media/image6.png"/><Relationship Id="rId1" Type="http://schemas.openxmlformats.org/officeDocument/2006/relationships/slideLayout" Target="../slideLayouts/slideLayout8.xml"/><Relationship Id="rId4" Type="http://schemas.openxmlformats.org/officeDocument/2006/relationships/image" Target="../media/image235.png"/></Relationships>
</file>

<file path=ppt/slides/_rels/slide132.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image" Target="../media/image6.png"/><Relationship Id="rId1" Type="http://schemas.openxmlformats.org/officeDocument/2006/relationships/slideLayout" Target="../slideLayouts/slideLayout8.xml"/><Relationship Id="rId4" Type="http://schemas.openxmlformats.org/officeDocument/2006/relationships/image" Target="../media/image239.png"/></Relationships>
</file>

<file path=ppt/slides/_rels/slide133.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image" Target="../media/image6.png"/><Relationship Id="rId1" Type="http://schemas.openxmlformats.org/officeDocument/2006/relationships/slideLayout" Target="../slideLayouts/slideLayout8.xml"/><Relationship Id="rId4" Type="http://schemas.openxmlformats.org/officeDocument/2006/relationships/image" Target="../media/image240.png"/></Relationships>
</file>

<file path=ppt/slides/_rels/slide134.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image" Target="../media/image6.png"/><Relationship Id="rId1" Type="http://schemas.openxmlformats.org/officeDocument/2006/relationships/slideLayout" Target="../slideLayouts/slideLayout8.xml"/><Relationship Id="rId5" Type="http://schemas.openxmlformats.org/officeDocument/2006/relationships/image" Target="../media/image240.png"/><Relationship Id="rId4" Type="http://schemas.openxmlformats.org/officeDocument/2006/relationships/image" Target="../media/image241.png"/></Relationships>
</file>

<file path=ppt/slides/_rels/slide135.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image" Target="../media/image6.png"/><Relationship Id="rId1" Type="http://schemas.openxmlformats.org/officeDocument/2006/relationships/slideLayout" Target="../slideLayouts/slideLayout8.xml"/><Relationship Id="rId5" Type="http://schemas.openxmlformats.org/officeDocument/2006/relationships/image" Target="../media/image243.png"/><Relationship Id="rId4" Type="http://schemas.openxmlformats.org/officeDocument/2006/relationships/image" Target="../media/image242.png"/></Relationships>
</file>

<file path=ppt/slides/_rels/slide136.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image" Target="../media/image6.png"/><Relationship Id="rId1" Type="http://schemas.openxmlformats.org/officeDocument/2006/relationships/slideLayout" Target="../slideLayouts/slideLayout8.xml"/><Relationship Id="rId4" Type="http://schemas.openxmlformats.org/officeDocument/2006/relationships/image" Target="../media/image244.png"/></Relationships>
</file>

<file path=ppt/slides/_rels/slide137.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image" Target="../media/image6.png"/><Relationship Id="rId1" Type="http://schemas.openxmlformats.org/officeDocument/2006/relationships/slideLayout" Target="../slideLayouts/slideLayout8.xml"/><Relationship Id="rId4" Type="http://schemas.openxmlformats.org/officeDocument/2006/relationships/image" Target="../media/image245.png"/></Relationships>
</file>

<file path=ppt/slides/_rels/slide138.xml.rels><?xml version="1.0" encoding="UTF-8" standalone="yes"?>
<Relationships xmlns="http://schemas.openxmlformats.org/package/2006/relationships"><Relationship Id="rId3" Type="http://schemas.openxmlformats.org/officeDocument/2006/relationships/image" Target="../media/image246.png"/><Relationship Id="rId2" Type="http://schemas.openxmlformats.org/officeDocument/2006/relationships/image" Target="../media/image6.png"/><Relationship Id="rId1" Type="http://schemas.openxmlformats.org/officeDocument/2006/relationships/slideLayout" Target="../slideLayouts/slideLayout8.xml"/><Relationship Id="rId4" Type="http://schemas.openxmlformats.org/officeDocument/2006/relationships/image" Target="../media/image121.jpeg"/></Relationships>
</file>

<file path=ppt/slides/_rels/slide139.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image" Target="../media/image6.png"/><Relationship Id="rId1" Type="http://schemas.openxmlformats.org/officeDocument/2006/relationships/slideLayout" Target="../slideLayouts/slideLayout8.xml"/><Relationship Id="rId4" Type="http://schemas.openxmlformats.org/officeDocument/2006/relationships/image" Target="../media/image247.png"/></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5.PNG"/><Relationship Id="rId1" Type="http://schemas.openxmlformats.org/officeDocument/2006/relationships/slideLayout" Target="../slideLayouts/slideLayout8.xml"/></Relationships>
</file>

<file path=ppt/slides/_rels/slide140.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image" Target="../media/image6.png"/><Relationship Id="rId1" Type="http://schemas.openxmlformats.org/officeDocument/2006/relationships/slideLayout" Target="../slideLayouts/slideLayout8.xml"/><Relationship Id="rId5" Type="http://schemas.openxmlformats.org/officeDocument/2006/relationships/image" Target="../media/image248.png"/><Relationship Id="rId4" Type="http://schemas.openxmlformats.org/officeDocument/2006/relationships/image" Target="../media/image247.png"/></Relationships>
</file>

<file path=ppt/slides/_rels/slide141.xml.rels><?xml version="1.0" encoding="UTF-8" standalone="yes"?>
<Relationships xmlns="http://schemas.openxmlformats.org/package/2006/relationships"><Relationship Id="rId3" Type="http://schemas.openxmlformats.org/officeDocument/2006/relationships/image" Target="../media/image249.png"/><Relationship Id="rId2" Type="http://schemas.openxmlformats.org/officeDocument/2006/relationships/image" Target="../media/image6.png"/><Relationship Id="rId1" Type="http://schemas.openxmlformats.org/officeDocument/2006/relationships/slideLayout" Target="../slideLayouts/slideLayout8.xml"/></Relationships>
</file>

<file path=ppt/slides/_rels/slide142.xml.rels><?xml version="1.0" encoding="UTF-8" standalone="yes"?>
<Relationships xmlns="http://schemas.openxmlformats.org/package/2006/relationships"><Relationship Id="rId3" Type="http://schemas.openxmlformats.org/officeDocument/2006/relationships/image" Target="../media/image250.png"/><Relationship Id="rId2" Type="http://schemas.openxmlformats.org/officeDocument/2006/relationships/image" Target="../media/image6.png"/><Relationship Id="rId1" Type="http://schemas.openxmlformats.org/officeDocument/2006/relationships/slideLayout" Target="../slideLayouts/slideLayout8.xml"/></Relationships>
</file>

<file path=ppt/slides/_rels/slide143.xml.rels><?xml version="1.0" encoding="UTF-8" standalone="yes"?>
<Relationships xmlns="http://schemas.openxmlformats.org/package/2006/relationships"><Relationship Id="rId3" Type="http://schemas.openxmlformats.org/officeDocument/2006/relationships/image" Target="../media/image251.png"/><Relationship Id="rId2" Type="http://schemas.openxmlformats.org/officeDocument/2006/relationships/image" Target="../media/image6.png"/><Relationship Id="rId1" Type="http://schemas.openxmlformats.org/officeDocument/2006/relationships/slideLayout" Target="../slideLayouts/slideLayout8.xml"/></Relationships>
</file>

<file path=ppt/slides/_rels/slide144.xml.rels><?xml version="1.0" encoding="UTF-8" standalone="yes"?>
<Relationships xmlns="http://schemas.openxmlformats.org/package/2006/relationships"><Relationship Id="rId3" Type="http://schemas.openxmlformats.org/officeDocument/2006/relationships/image" Target="../media/image252.png"/><Relationship Id="rId2" Type="http://schemas.openxmlformats.org/officeDocument/2006/relationships/image" Target="../media/image6.png"/><Relationship Id="rId1" Type="http://schemas.openxmlformats.org/officeDocument/2006/relationships/slideLayout" Target="../slideLayouts/slideLayout8.xml"/><Relationship Id="rId4" Type="http://schemas.openxmlformats.org/officeDocument/2006/relationships/image" Target="../media/image253.png"/></Relationships>
</file>

<file path=ppt/slides/_rels/slide14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146.xml.rels><?xml version="1.0" encoding="UTF-8" standalone="yes"?>
<Relationships xmlns="http://schemas.openxmlformats.org/package/2006/relationships"><Relationship Id="rId8" Type="http://schemas.openxmlformats.org/officeDocument/2006/relationships/image" Target="../media/image259.png"/><Relationship Id="rId3" Type="http://schemas.openxmlformats.org/officeDocument/2006/relationships/image" Target="../media/image254.png"/><Relationship Id="rId7" Type="http://schemas.openxmlformats.org/officeDocument/2006/relationships/image" Target="../media/image258.png"/><Relationship Id="rId2" Type="http://schemas.openxmlformats.org/officeDocument/2006/relationships/image" Target="../media/image6.png"/><Relationship Id="rId1" Type="http://schemas.openxmlformats.org/officeDocument/2006/relationships/slideLayout" Target="../slideLayouts/slideLayout8.xml"/><Relationship Id="rId6" Type="http://schemas.openxmlformats.org/officeDocument/2006/relationships/image" Target="../media/image257.png"/><Relationship Id="rId11" Type="http://schemas.openxmlformats.org/officeDocument/2006/relationships/image" Target="../media/image261.png"/><Relationship Id="rId5" Type="http://schemas.openxmlformats.org/officeDocument/2006/relationships/image" Target="../media/image256.png"/><Relationship Id="rId10" Type="http://schemas.openxmlformats.org/officeDocument/2006/relationships/image" Target="../media/image121.jpeg"/><Relationship Id="rId4" Type="http://schemas.openxmlformats.org/officeDocument/2006/relationships/image" Target="../media/image255.png"/><Relationship Id="rId9" Type="http://schemas.openxmlformats.org/officeDocument/2006/relationships/image" Target="../media/image260.png"/></Relationships>
</file>

<file path=ppt/slides/_rels/slide147.xml.rels><?xml version="1.0" encoding="UTF-8" standalone="yes"?>
<Relationships xmlns="http://schemas.openxmlformats.org/package/2006/relationships"><Relationship Id="rId3" Type="http://schemas.openxmlformats.org/officeDocument/2006/relationships/image" Target="../media/image262.png"/><Relationship Id="rId2" Type="http://schemas.openxmlformats.org/officeDocument/2006/relationships/image" Target="../media/image6.png"/><Relationship Id="rId1" Type="http://schemas.openxmlformats.org/officeDocument/2006/relationships/slideLayout" Target="../slideLayouts/slideLayout8.xml"/><Relationship Id="rId6" Type="http://schemas.openxmlformats.org/officeDocument/2006/relationships/image" Target="../media/image261.png"/><Relationship Id="rId5" Type="http://schemas.openxmlformats.org/officeDocument/2006/relationships/image" Target="../media/image121.jpeg"/><Relationship Id="rId4" Type="http://schemas.openxmlformats.org/officeDocument/2006/relationships/image" Target="../media/image263.png"/></Relationships>
</file>

<file path=ppt/slides/_rels/slide148.xml.rels><?xml version="1.0" encoding="UTF-8" standalone="yes"?>
<Relationships xmlns="http://schemas.openxmlformats.org/package/2006/relationships"><Relationship Id="rId8" Type="http://schemas.openxmlformats.org/officeDocument/2006/relationships/image" Target="../media/image269.png"/><Relationship Id="rId3" Type="http://schemas.openxmlformats.org/officeDocument/2006/relationships/image" Target="../media/image264.png"/><Relationship Id="rId7" Type="http://schemas.openxmlformats.org/officeDocument/2006/relationships/image" Target="../media/image268.png"/><Relationship Id="rId2" Type="http://schemas.openxmlformats.org/officeDocument/2006/relationships/image" Target="../media/image6.png"/><Relationship Id="rId1" Type="http://schemas.openxmlformats.org/officeDocument/2006/relationships/slideLayout" Target="../slideLayouts/slideLayout8.xml"/><Relationship Id="rId6" Type="http://schemas.openxmlformats.org/officeDocument/2006/relationships/image" Target="../media/image267.png"/><Relationship Id="rId5" Type="http://schemas.openxmlformats.org/officeDocument/2006/relationships/image" Target="../media/image266.png"/><Relationship Id="rId10" Type="http://schemas.openxmlformats.org/officeDocument/2006/relationships/image" Target="../media/image270.png"/><Relationship Id="rId4" Type="http://schemas.openxmlformats.org/officeDocument/2006/relationships/image" Target="../media/image265.png"/><Relationship Id="rId9" Type="http://schemas.openxmlformats.org/officeDocument/2006/relationships/image" Target="../media/image121.jpeg"/></Relationships>
</file>

<file path=ppt/slides/_rels/slide149.xml.rels><?xml version="1.0" encoding="UTF-8" standalone="yes"?>
<Relationships xmlns="http://schemas.openxmlformats.org/package/2006/relationships"><Relationship Id="rId8" Type="http://schemas.openxmlformats.org/officeDocument/2006/relationships/image" Target="../media/image261.png"/><Relationship Id="rId3" Type="http://schemas.openxmlformats.org/officeDocument/2006/relationships/image" Target="../media/image271.png"/><Relationship Id="rId7" Type="http://schemas.openxmlformats.org/officeDocument/2006/relationships/image" Target="../media/image275.png"/><Relationship Id="rId2" Type="http://schemas.openxmlformats.org/officeDocument/2006/relationships/image" Target="../media/image6.png"/><Relationship Id="rId1" Type="http://schemas.openxmlformats.org/officeDocument/2006/relationships/slideLayout" Target="../slideLayouts/slideLayout8.xml"/><Relationship Id="rId6" Type="http://schemas.openxmlformats.org/officeDocument/2006/relationships/image" Target="../media/image274.png"/><Relationship Id="rId5" Type="http://schemas.openxmlformats.org/officeDocument/2006/relationships/image" Target="../media/image273.png"/><Relationship Id="rId4" Type="http://schemas.openxmlformats.org/officeDocument/2006/relationships/image" Target="../media/image272.png"/><Relationship Id="rId9" Type="http://schemas.openxmlformats.org/officeDocument/2006/relationships/image" Target="../media/image121.jpeg"/></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8.xml"/><Relationship Id="rId5" Type="http://schemas.openxmlformats.org/officeDocument/2006/relationships/image" Target="../media/image6.png"/><Relationship Id="rId4" Type="http://schemas.openxmlformats.org/officeDocument/2006/relationships/image" Target="../media/image28.png"/></Relationships>
</file>

<file path=ppt/slides/_rels/slide150.xml.rels><?xml version="1.0" encoding="UTF-8" standalone="yes"?>
<Relationships xmlns="http://schemas.openxmlformats.org/package/2006/relationships"><Relationship Id="rId8" Type="http://schemas.openxmlformats.org/officeDocument/2006/relationships/image" Target="../media/image261.png"/><Relationship Id="rId3" Type="http://schemas.openxmlformats.org/officeDocument/2006/relationships/image" Target="../media/image276.png"/><Relationship Id="rId7" Type="http://schemas.openxmlformats.org/officeDocument/2006/relationships/image" Target="../media/image275.png"/><Relationship Id="rId2" Type="http://schemas.openxmlformats.org/officeDocument/2006/relationships/image" Target="../media/image6.png"/><Relationship Id="rId1" Type="http://schemas.openxmlformats.org/officeDocument/2006/relationships/slideLayout" Target="../slideLayouts/slideLayout8.xml"/><Relationship Id="rId6" Type="http://schemas.openxmlformats.org/officeDocument/2006/relationships/image" Target="../media/image274.png"/><Relationship Id="rId5" Type="http://schemas.openxmlformats.org/officeDocument/2006/relationships/image" Target="../media/image273.png"/><Relationship Id="rId4" Type="http://schemas.openxmlformats.org/officeDocument/2006/relationships/image" Target="../media/image272.png"/><Relationship Id="rId9" Type="http://schemas.openxmlformats.org/officeDocument/2006/relationships/image" Target="../media/image121.jpeg"/></Relationships>
</file>

<file path=ppt/slides/_rels/slide151.xml.rels><?xml version="1.0" encoding="UTF-8" standalone="yes"?>
<Relationships xmlns="http://schemas.openxmlformats.org/package/2006/relationships"><Relationship Id="rId3" Type="http://schemas.openxmlformats.org/officeDocument/2006/relationships/image" Target="../media/image277.png"/><Relationship Id="rId7" Type="http://schemas.openxmlformats.org/officeDocument/2006/relationships/image" Target="../media/image281.png"/><Relationship Id="rId2" Type="http://schemas.openxmlformats.org/officeDocument/2006/relationships/image" Target="../media/image6.png"/><Relationship Id="rId1" Type="http://schemas.openxmlformats.org/officeDocument/2006/relationships/slideLayout" Target="../slideLayouts/slideLayout8.xml"/><Relationship Id="rId6" Type="http://schemas.openxmlformats.org/officeDocument/2006/relationships/image" Target="../media/image280.png"/><Relationship Id="rId5" Type="http://schemas.openxmlformats.org/officeDocument/2006/relationships/image" Target="../media/image279.png"/><Relationship Id="rId4" Type="http://schemas.openxmlformats.org/officeDocument/2006/relationships/image" Target="../media/image278.png"/></Relationships>
</file>

<file path=ppt/slides/_rels/slide152.xml.rels><?xml version="1.0" encoding="UTF-8" standalone="yes"?>
<Relationships xmlns="http://schemas.openxmlformats.org/package/2006/relationships"><Relationship Id="rId3" Type="http://schemas.openxmlformats.org/officeDocument/2006/relationships/image" Target="../media/image282.png"/><Relationship Id="rId2" Type="http://schemas.openxmlformats.org/officeDocument/2006/relationships/image" Target="../media/image6.png"/><Relationship Id="rId1" Type="http://schemas.openxmlformats.org/officeDocument/2006/relationships/slideLayout" Target="../slideLayouts/slideLayout8.xml"/><Relationship Id="rId4" Type="http://schemas.openxmlformats.org/officeDocument/2006/relationships/image" Target="../media/image121.jpeg"/></Relationships>
</file>

<file path=ppt/slides/_rels/slide153.xml.rels><?xml version="1.0" encoding="UTF-8" standalone="yes"?>
<Relationships xmlns="http://schemas.openxmlformats.org/package/2006/relationships"><Relationship Id="rId3" Type="http://schemas.openxmlformats.org/officeDocument/2006/relationships/image" Target="../media/image283.png"/><Relationship Id="rId2" Type="http://schemas.openxmlformats.org/officeDocument/2006/relationships/image" Target="../media/image6.png"/><Relationship Id="rId1" Type="http://schemas.openxmlformats.org/officeDocument/2006/relationships/slideLayout" Target="../slideLayouts/slideLayout8.xml"/><Relationship Id="rId4" Type="http://schemas.openxmlformats.org/officeDocument/2006/relationships/image" Target="../media/image121.jpeg"/></Relationships>
</file>

<file path=ppt/slides/_rels/slide154.xml.rels><?xml version="1.0" encoding="UTF-8" standalone="yes"?>
<Relationships xmlns="http://schemas.openxmlformats.org/package/2006/relationships"><Relationship Id="rId3" Type="http://schemas.openxmlformats.org/officeDocument/2006/relationships/image" Target="../media/image121.jpeg"/><Relationship Id="rId7" Type="http://schemas.openxmlformats.org/officeDocument/2006/relationships/image" Target="../media/image286.png"/><Relationship Id="rId2" Type="http://schemas.openxmlformats.org/officeDocument/2006/relationships/image" Target="../media/image6.png"/><Relationship Id="rId1" Type="http://schemas.openxmlformats.org/officeDocument/2006/relationships/slideLayout" Target="../slideLayouts/slideLayout8.xml"/><Relationship Id="rId6" Type="http://schemas.openxmlformats.org/officeDocument/2006/relationships/image" Target="../media/image285.png"/><Relationship Id="rId5" Type="http://schemas.openxmlformats.org/officeDocument/2006/relationships/image" Target="../media/image284.png"/><Relationship Id="rId4" Type="http://schemas.openxmlformats.org/officeDocument/2006/relationships/image" Target="../media/image282.png"/></Relationships>
</file>

<file path=ppt/slides/_rels/slide155.xml.rels><?xml version="1.0" encoding="UTF-8" standalone="yes"?>
<Relationships xmlns="http://schemas.openxmlformats.org/package/2006/relationships"><Relationship Id="rId3" Type="http://schemas.openxmlformats.org/officeDocument/2006/relationships/image" Target="../media/image287.png"/><Relationship Id="rId2" Type="http://schemas.openxmlformats.org/officeDocument/2006/relationships/image" Target="../media/image6.png"/><Relationship Id="rId1" Type="http://schemas.openxmlformats.org/officeDocument/2006/relationships/slideLayout" Target="../slideLayouts/slideLayout8.xml"/><Relationship Id="rId4" Type="http://schemas.openxmlformats.org/officeDocument/2006/relationships/image" Target="../media/image121.jpeg"/></Relationships>
</file>

<file path=ppt/slides/_rels/slide156.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image" Target="../media/image6.png"/><Relationship Id="rId1" Type="http://schemas.openxmlformats.org/officeDocument/2006/relationships/slideLayout" Target="../slideLayouts/slideLayout8.xml"/><Relationship Id="rId4" Type="http://schemas.openxmlformats.org/officeDocument/2006/relationships/image" Target="../media/image288.png"/></Relationships>
</file>

<file path=ppt/slides/_rels/slide157.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image" Target="../media/image6.png"/><Relationship Id="rId1" Type="http://schemas.openxmlformats.org/officeDocument/2006/relationships/slideLayout" Target="../slideLayouts/slideLayout8.xml"/><Relationship Id="rId5" Type="http://schemas.openxmlformats.org/officeDocument/2006/relationships/image" Target="../media/image290.png"/><Relationship Id="rId4" Type="http://schemas.openxmlformats.org/officeDocument/2006/relationships/image" Target="../media/image289.png"/></Relationships>
</file>

<file path=ppt/slides/_rels/slide158.xml.rels><?xml version="1.0" encoding="UTF-8" standalone="yes"?>
<Relationships xmlns="http://schemas.openxmlformats.org/package/2006/relationships"><Relationship Id="rId3" Type="http://schemas.openxmlformats.org/officeDocument/2006/relationships/image" Target="../media/image291.png"/><Relationship Id="rId7" Type="http://schemas.openxmlformats.org/officeDocument/2006/relationships/image" Target="../media/image294.png"/><Relationship Id="rId2" Type="http://schemas.openxmlformats.org/officeDocument/2006/relationships/image" Target="../media/image6.png"/><Relationship Id="rId1" Type="http://schemas.openxmlformats.org/officeDocument/2006/relationships/slideLayout" Target="../slideLayouts/slideLayout8.xml"/><Relationship Id="rId6" Type="http://schemas.openxmlformats.org/officeDocument/2006/relationships/image" Target="../media/image293.png"/><Relationship Id="rId5" Type="http://schemas.openxmlformats.org/officeDocument/2006/relationships/image" Target="../media/image292.png"/><Relationship Id="rId4" Type="http://schemas.openxmlformats.org/officeDocument/2006/relationships/image" Target="../media/image121.jpeg"/></Relationships>
</file>

<file path=ppt/slides/_rels/slide159.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image" Target="../media/image6.png"/><Relationship Id="rId1" Type="http://schemas.openxmlformats.org/officeDocument/2006/relationships/slideLayout" Target="../slideLayouts/slideLayout8.xml"/><Relationship Id="rId6" Type="http://schemas.openxmlformats.org/officeDocument/2006/relationships/image" Target="../media/image296.png"/><Relationship Id="rId5" Type="http://schemas.openxmlformats.org/officeDocument/2006/relationships/image" Target="../media/image295.png"/><Relationship Id="rId4" Type="http://schemas.openxmlformats.org/officeDocument/2006/relationships/image" Target="../media/image292.png"/></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9.png"/><Relationship Id="rId1" Type="http://schemas.openxmlformats.org/officeDocument/2006/relationships/slideLayout" Target="../slideLayouts/slideLayout8.xml"/></Relationships>
</file>

<file path=ppt/slides/_rels/slide160.xml.rels><?xml version="1.0" encoding="UTF-8" standalone="yes"?>
<Relationships xmlns="http://schemas.openxmlformats.org/package/2006/relationships"><Relationship Id="rId3" Type="http://schemas.openxmlformats.org/officeDocument/2006/relationships/image" Target="../media/image297.png"/><Relationship Id="rId7" Type="http://schemas.openxmlformats.org/officeDocument/2006/relationships/image" Target="../media/image121.jpeg"/><Relationship Id="rId2" Type="http://schemas.openxmlformats.org/officeDocument/2006/relationships/image" Target="../media/image6.png"/><Relationship Id="rId1" Type="http://schemas.openxmlformats.org/officeDocument/2006/relationships/slideLayout" Target="../slideLayouts/slideLayout8.xml"/><Relationship Id="rId6" Type="http://schemas.openxmlformats.org/officeDocument/2006/relationships/image" Target="../media/image300.png"/><Relationship Id="rId5" Type="http://schemas.openxmlformats.org/officeDocument/2006/relationships/image" Target="../media/image299.png"/><Relationship Id="rId4" Type="http://schemas.openxmlformats.org/officeDocument/2006/relationships/image" Target="../media/image298.png"/></Relationships>
</file>

<file path=ppt/slides/_rels/slide161.xml.rels><?xml version="1.0" encoding="UTF-8" standalone="yes"?>
<Relationships xmlns="http://schemas.openxmlformats.org/package/2006/relationships"><Relationship Id="rId3" Type="http://schemas.openxmlformats.org/officeDocument/2006/relationships/image" Target="../media/image297.png"/><Relationship Id="rId2" Type="http://schemas.openxmlformats.org/officeDocument/2006/relationships/image" Target="../media/image6.png"/><Relationship Id="rId1" Type="http://schemas.openxmlformats.org/officeDocument/2006/relationships/slideLayout" Target="../slideLayouts/slideLayout8.xml"/><Relationship Id="rId6" Type="http://schemas.openxmlformats.org/officeDocument/2006/relationships/image" Target="../media/image121.jpeg"/><Relationship Id="rId5" Type="http://schemas.openxmlformats.org/officeDocument/2006/relationships/image" Target="../media/image301.png"/><Relationship Id="rId4" Type="http://schemas.openxmlformats.org/officeDocument/2006/relationships/image" Target="../media/image300.png"/></Relationships>
</file>

<file path=ppt/slides/_rels/slide162.xml.rels><?xml version="1.0" encoding="UTF-8" standalone="yes"?>
<Relationships xmlns="http://schemas.openxmlformats.org/package/2006/relationships"><Relationship Id="rId3" Type="http://schemas.openxmlformats.org/officeDocument/2006/relationships/image" Target="../media/image302.png"/><Relationship Id="rId7" Type="http://schemas.openxmlformats.org/officeDocument/2006/relationships/image" Target="../media/image305.png"/><Relationship Id="rId2" Type="http://schemas.openxmlformats.org/officeDocument/2006/relationships/image" Target="../media/image6.png"/><Relationship Id="rId1" Type="http://schemas.openxmlformats.org/officeDocument/2006/relationships/slideLayout" Target="../slideLayouts/slideLayout8.xml"/><Relationship Id="rId6" Type="http://schemas.openxmlformats.org/officeDocument/2006/relationships/image" Target="../media/image304.png"/><Relationship Id="rId5" Type="http://schemas.openxmlformats.org/officeDocument/2006/relationships/image" Target="../media/image121.jpeg"/><Relationship Id="rId4" Type="http://schemas.openxmlformats.org/officeDocument/2006/relationships/image" Target="../media/image303.png"/></Relationships>
</file>

<file path=ppt/slides/_rels/slide163.xml.rels><?xml version="1.0" encoding="UTF-8" standalone="yes"?>
<Relationships xmlns="http://schemas.openxmlformats.org/package/2006/relationships"><Relationship Id="rId3" Type="http://schemas.openxmlformats.org/officeDocument/2006/relationships/image" Target="../media/image121.jpeg"/><Relationship Id="rId7" Type="http://schemas.openxmlformats.org/officeDocument/2006/relationships/image" Target="../media/image211.png"/><Relationship Id="rId2" Type="http://schemas.openxmlformats.org/officeDocument/2006/relationships/image" Target="../media/image6.png"/><Relationship Id="rId1" Type="http://schemas.openxmlformats.org/officeDocument/2006/relationships/slideLayout" Target="../slideLayouts/slideLayout8.xml"/><Relationship Id="rId6" Type="http://schemas.openxmlformats.org/officeDocument/2006/relationships/image" Target="../media/image210.png"/><Relationship Id="rId5" Type="http://schemas.openxmlformats.org/officeDocument/2006/relationships/image" Target="../media/image307.png"/><Relationship Id="rId4" Type="http://schemas.openxmlformats.org/officeDocument/2006/relationships/image" Target="../media/image306.png"/></Relationships>
</file>

<file path=ppt/slides/_rels/slide16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165.xml.rels><?xml version="1.0" encoding="UTF-8" standalone="yes"?>
<Relationships xmlns="http://schemas.openxmlformats.org/package/2006/relationships"><Relationship Id="rId3" Type="http://schemas.openxmlformats.org/officeDocument/2006/relationships/image" Target="../media/image214.png"/><Relationship Id="rId2" Type="http://schemas.openxmlformats.org/officeDocument/2006/relationships/image" Target="../media/image6.png"/><Relationship Id="rId1" Type="http://schemas.openxmlformats.org/officeDocument/2006/relationships/slideLayout" Target="../slideLayouts/slideLayout8.xml"/><Relationship Id="rId5" Type="http://schemas.openxmlformats.org/officeDocument/2006/relationships/image" Target="../media/image215.png"/><Relationship Id="rId4" Type="http://schemas.openxmlformats.org/officeDocument/2006/relationships/image" Target="../media/image121.jpeg"/></Relationships>
</file>

<file path=ppt/slides/_rels/slide166.xml.rels><?xml version="1.0" encoding="UTF-8" standalone="yes"?>
<Relationships xmlns="http://schemas.openxmlformats.org/package/2006/relationships"><Relationship Id="rId3" Type="http://schemas.openxmlformats.org/officeDocument/2006/relationships/image" Target="../media/image308.png"/><Relationship Id="rId7" Type="http://schemas.openxmlformats.org/officeDocument/2006/relationships/image" Target="../media/image311.png"/><Relationship Id="rId2" Type="http://schemas.openxmlformats.org/officeDocument/2006/relationships/image" Target="../media/image6.png"/><Relationship Id="rId1" Type="http://schemas.openxmlformats.org/officeDocument/2006/relationships/slideLayout" Target="../slideLayouts/slideLayout8.xml"/><Relationship Id="rId6" Type="http://schemas.openxmlformats.org/officeDocument/2006/relationships/image" Target="../media/image121.jpeg"/><Relationship Id="rId5" Type="http://schemas.openxmlformats.org/officeDocument/2006/relationships/image" Target="../media/image310.png"/><Relationship Id="rId4" Type="http://schemas.openxmlformats.org/officeDocument/2006/relationships/image" Target="../media/image309.png"/></Relationships>
</file>

<file path=ppt/slides/_rels/slide16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168.xml.rels><?xml version="1.0" encoding="UTF-8" standalone="yes"?>
<Relationships xmlns="http://schemas.openxmlformats.org/package/2006/relationships"><Relationship Id="rId3" Type="http://schemas.openxmlformats.org/officeDocument/2006/relationships/image" Target="../media/image312.png"/><Relationship Id="rId2" Type="http://schemas.openxmlformats.org/officeDocument/2006/relationships/image" Target="../media/image6.png"/><Relationship Id="rId1" Type="http://schemas.openxmlformats.org/officeDocument/2006/relationships/slideLayout" Target="../slideLayouts/slideLayout8.xml"/></Relationships>
</file>

<file path=ppt/slides/_rels/slide169.xml.rels><?xml version="1.0" encoding="UTF-8" standalone="yes"?>
<Relationships xmlns="http://schemas.openxmlformats.org/package/2006/relationships"><Relationship Id="rId3" Type="http://schemas.openxmlformats.org/officeDocument/2006/relationships/image" Target="../media/image312.png"/><Relationship Id="rId2" Type="http://schemas.openxmlformats.org/officeDocument/2006/relationships/image" Target="../media/image6.pn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0.png"/><Relationship Id="rId1" Type="http://schemas.openxmlformats.org/officeDocument/2006/relationships/slideLayout" Target="../slideLayouts/slideLayout8.xml"/></Relationships>
</file>

<file path=ppt/slides/_rels/slide17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171.xml.rels><?xml version="1.0" encoding="UTF-8" standalone="yes"?>
<Relationships xmlns="http://schemas.openxmlformats.org/package/2006/relationships"><Relationship Id="rId3" Type="http://schemas.openxmlformats.org/officeDocument/2006/relationships/image" Target="../media/image313.png"/><Relationship Id="rId2" Type="http://schemas.openxmlformats.org/officeDocument/2006/relationships/image" Target="../media/image6.png"/><Relationship Id="rId1" Type="http://schemas.openxmlformats.org/officeDocument/2006/relationships/slideLayout" Target="../slideLayouts/slideLayout8.xml"/><Relationship Id="rId4" Type="http://schemas.openxmlformats.org/officeDocument/2006/relationships/image" Target="../media/image314.png"/></Relationships>
</file>

<file path=ppt/slides/_rels/slide17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8.xml"/></Relationships>
</file>

<file path=ppt/slides/_rels/slide17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8.xml"/></Relationships>
</file>

<file path=ppt/slides/_rels/slide17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15.jpeg"/><Relationship Id="rId1" Type="http://schemas.openxmlformats.org/officeDocument/2006/relationships/slideLayout" Target="../slideLayouts/slideLayout8.xml"/><Relationship Id="rId4" Type="http://schemas.openxmlformats.org/officeDocument/2006/relationships/image" Target="../media/image316.png"/></Relationships>
</file>

<file path=ppt/slides/_rels/slide175.xml.rels><?xml version="1.0" encoding="UTF-8" standalone="yes"?>
<Relationships xmlns="http://schemas.openxmlformats.org/package/2006/relationships"><Relationship Id="rId3" Type="http://schemas.openxmlformats.org/officeDocument/2006/relationships/image" Target="../media/image317.png"/><Relationship Id="rId2" Type="http://schemas.openxmlformats.org/officeDocument/2006/relationships/image" Target="../media/image6.png"/><Relationship Id="rId1" Type="http://schemas.openxmlformats.org/officeDocument/2006/relationships/slideLayout" Target="../slideLayouts/slideLayout8.xml"/><Relationship Id="rId4" Type="http://schemas.openxmlformats.org/officeDocument/2006/relationships/image" Target="../media/image318.png"/></Relationships>
</file>

<file path=ppt/slides/_rels/slide176.xml.rels><?xml version="1.0" encoding="UTF-8" standalone="yes"?>
<Relationships xmlns="http://schemas.openxmlformats.org/package/2006/relationships"><Relationship Id="rId3" Type="http://schemas.openxmlformats.org/officeDocument/2006/relationships/image" Target="../media/image319.png"/><Relationship Id="rId2" Type="http://schemas.openxmlformats.org/officeDocument/2006/relationships/image" Target="../media/image6.png"/><Relationship Id="rId1" Type="http://schemas.openxmlformats.org/officeDocument/2006/relationships/slideLayout" Target="../slideLayouts/slideLayout8.xml"/><Relationship Id="rId4" Type="http://schemas.openxmlformats.org/officeDocument/2006/relationships/image" Target="../media/image320.png"/></Relationships>
</file>

<file path=ppt/slides/_rels/slide177.xml.rels><?xml version="1.0" encoding="UTF-8" standalone="yes"?>
<Relationships xmlns="http://schemas.openxmlformats.org/package/2006/relationships"><Relationship Id="rId3" Type="http://schemas.openxmlformats.org/officeDocument/2006/relationships/image" Target="../media/image321.png"/><Relationship Id="rId2" Type="http://schemas.openxmlformats.org/officeDocument/2006/relationships/image" Target="../media/image6.png"/><Relationship Id="rId1" Type="http://schemas.openxmlformats.org/officeDocument/2006/relationships/slideLayout" Target="../slideLayouts/slideLayout8.xml"/><Relationship Id="rId5" Type="http://schemas.openxmlformats.org/officeDocument/2006/relationships/image" Target="../media/image323.png"/><Relationship Id="rId4" Type="http://schemas.openxmlformats.org/officeDocument/2006/relationships/image" Target="../media/image322.png"/></Relationships>
</file>

<file path=ppt/slides/_rels/slide178.xml.rels><?xml version="1.0" encoding="UTF-8" standalone="yes"?>
<Relationships xmlns="http://schemas.openxmlformats.org/package/2006/relationships"><Relationship Id="rId3" Type="http://schemas.openxmlformats.org/officeDocument/2006/relationships/image" Target="../media/image324.png"/><Relationship Id="rId2" Type="http://schemas.openxmlformats.org/officeDocument/2006/relationships/image" Target="../media/image6.png"/><Relationship Id="rId1" Type="http://schemas.openxmlformats.org/officeDocument/2006/relationships/slideLayout" Target="../slideLayouts/slideLayout8.xml"/></Relationships>
</file>

<file path=ppt/slides/_rels/slide179.xml.rels><?xml version="1.0" encoding="UTF-8" standalone="yes"?>
<Relationships xmlns="http://schemas.openxmlformats.org/package/2006/relationships"><Relationship Id="rId3" Type="http://schemas.openxmlformats.org/officeDocument/2006/relationships/image" Target="../media/image325.png"/><Relationship Id="rId2" Type="http://schemas.openxmlformats.org/officeDocument/2006/relationships/image" Target="../media/image6.pn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8.xml"/></Relationships>
</file>

<file path=ppt/slides/_rels/slide18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8.xml"/></Relationships>
</file>

<file path=ppt/slides/_rels/slide18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8.xml"/></Relationships>
</file>

<file path=ppt/slides/_rels/slide18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18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26.png"/><Relationship Id="rId1" Type="http://schemas.openxmlformats.org/officeDocument/2006/relationships/slideLayout" Target="../slideLayouts/slideLayout8.xml"/><Relationship Id="rId5" Type="http://schemas.openxmlformats.org/officeDocument/2006/relationships/image" Target="../media/image328.png"/><Relationship Id="rId4" Type="http://schemas.openxmlformats.org/officeDocument/2006/relationships/image" Target="../media/image327.png"/></Relationships>
</file>

<file path=ppt/slides/_rels/slide184.xml.rels><?xml version="1.0" encoding="UTF-8" standalone="yes"?>
<Relationships xmlns="http://schemas.openxmlformats.org/package/2006/relationships"><Relationship Id="rId3" Type="http://schemas.openxmlformats.org/officeDocument/2006/relationships/image" Target="../media/image329.png"/><Relationship Id="rId2" Type="http://schemas.openxmlformats.org/officeDocument/2006/relationships/image" Target="../media/image6.png"/><Relationship Id="rId1" Type="http://schemas.openxmlformats.org/officeDocument/2006/relationships/slideLayout" Target="../slideLayouts/slideLayout8.xml"/><Relationship Id="rId4" Type="http://schemas.openxmlformats.org/officeDocument/2006/relationships/image" Target="../media/image330.png"/></Relationships>
</file>

<file path=ppt/slides/_rels/slide18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8.xml"/></Relationships>
</file>

<file path=ppt/slides/_rels/slide186.xml.rels><?xml version="1.0" encoding="UTF-8" standalone="yes"?>
<Relationships xmlns="http://schemas.openxmlformats.org/package/2006/relationships"><Relationship Id="rId3" Type="http://schemas.openxmlformats.org/officeDocument/2006/relationships/image" Target="../media/image331.png"/><Relationship Id="rId2" Type="http://schemas.openxmlformats.org/officeDocument/2006/relationships/image" Target="../media/image6.png"/><Relationship Id="rId1" Type="http://schemas.openxmlformats.org/officeDocument/2006/relationships/slideLayout" Target="../slideLayouts/slideLayout8.xml"/><Relationship Id="rId4" Type="http://schemas.openxmlformats.org/officeDocument/2006/relationships/image" Target="../media/image332.png"/></Relationships>
</file>

<file path=ppt/slides/_rels/slide187.xml.rels><?xml version="1.0" encoding="UTF-8" standalone="yes"?>
<Relationships xmlns="http://schemas.openxmlformats.org/package/2006/relationships"><Relationship Id="rId3" Type="http://schemas.openxmlformats.org/officeDocument/2006/relationships/image" Target="../media/image333.png"/><Relationship Id="rId2" Type="http://schemas.openxmlformats.org/officeDocument/2006/relationships/image" Target="../media/image6.png"/><Relationship Id="rId1" Type="http://schemas.openxmlformats.org/officeDocument/2006/relationships/slideLayout" Target="../slideLayouts/slideLayout8.xml"/></Relationships>
</file>

<file path=ppt/slides/_rels/slide188.xml.rels><?xml version="1.0" encoding="UTF-8" standalone="yes"?>
<Relationships xmlns="http://schemas.openxmlformats.org/package/2006/relationships"><Relationship Id="rId3" Type="http://schemas.openxmlformats.org/officeDocument/2006/relationships/image" Target="../media/image319.png"/><Relationship Id="rId2" Type="http://schemas.openxmlformats.org/officeDocument/2006/relationships/image" Target="../media/image6.png"/><Relationship Id="rId1" Type="http://schemas.openxmlformats.org/officeDocument/2006/relationships/slideLayout" Target="../slideLayouts/slideLayout8.xml"/><Relationship Id="rId4" Type="http://schemas.openxmlformats.org/officeDocument/2006/relationships/image" Target="../media/image320.png"/></Relationships>
</file>

<file path=ppt/slides/_rels/slide18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34.png"/><Relationship Id="rId1" Type="http://schemas.openxmlformats.org/officeDocument/2006/relationships/slideLayout" Target="../slideLayouts/slideLayout8.xml"/><Relationship Id="rId5" Type="http://schemas.openxmlformats.org/officeDocument/2006/relationships/image" Target="../media/image322.png"/><Relationship Id="rId4" Type="http://schemas.openxmlformats.org/officeDocument/2006/relationships/image" Target="../media/image321.png"/></Relationships>
</file>

<file path=ppt/slides/_rels/slide1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8.xml"/></Relationships>
</file>

<file path=ppt/slides/_rels/slide190.xml.rels><?xml version="1.0" encoding="UTF-8" standalone="yes"?>
<Relationships xmlns="http://schemas.openxmlformats.org/package/2006/relationships"><Relationship Id="rId3" Type="http://schemas.openxmlformats.org/officeDocument/2006/relationships/image" Target="../media/image335.png"/><Relationship Id="rId2" Type="http://schemas.openxmlformats.org/officeDocument/2006/relationships/image" Target="../media/image6.png"/><Relationship Id="rId1" Type="http://schemas.openxmlformats.org/officeDocument/2006/relationships/slideLayout" Target="../slideLayouts/slideLayout8.xml"/></Relationships>
</file>

<file path=ppt/slides/_rels/slide19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8.xml"/></Relationships>
</file>

<file path=ppt/slides/_rels/slide19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8.xml"/></Relationships>
</file>

<file path=ppt/slides/_rels/slide19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194.xml.rels><?xml version="1.0" encoding="UTF-8" standalone="yes"?>
<Relationships xmlns="http://schemas.openxmlformats.org/package/2006/relationships"><Relationship Id="rId3" Type="http://schemas.openxmlformats.org/officeDocument/2006/relationships/image" Target="../media/image336.png"/><Relationship Id="rId2" Type="http://schemas.openxmlformats.org/officeDocument/2006/relationships/image" Target="../media/image6.png"/><Relationship Id="rId1" Type="http://schemas.openxmlformats.org/officeDocument/2006/relationships/slideLayout" Target="../slideLayouts/slideLayout8.xml"/><Relationship Id="rId4" Type="http://schemas.openxmlformats.org/officeDocument/2006/relationships/image" Target="../media/image337.png"/></Relationships>
</file>

<file path=ppt/slides/_rels/slide195.xml.rels><?xml version="1.0" encoding="UTF-8" standalone="yes"?>
<Relationships xmlns="http://schemas.openxmlformats.org/package/2006/relationships"><Relationship Id="rId3" Type="http://schemas.openxmlformats.org/officeDocument/2006/relationships/image" Target="../media/image338.png"/><Relationship Id="rId2" Type="http://schemas.openxmlformats.org/officeDocument/2006/relationships/image" Target="../media/image6.png"/><Relationship Id="rId1" Type="http://schemas.openxmlformats.org/officeDocument/2006/relationships/slideLayout" Target="../slideLayouts/slideLayout8.xml"/><Relationship Id="rId6" Type="http://schemas.openxmlformats.org/officeDocument/2006/relationships/image" Target="../media/image341.png"/><Relationship Id="rId5" Type="http://schemas.openxmlformats.org/officeDocument/2006/relationships/image" Target="../media/image340.png"/><Relationship Id="rId4" Type="http://schemas.openxmlformats.org/officeDocument/2006/relationships/image" Target="../media/image339.png"/></Relationships>
</file>

<file path=ppt/slides/_rels/slide196.xml.rels><?xml version="1.0" encoding="UTF-8" standalone="yes"?>
<Relationships xmlns="http://schemas.openxmlformats.org/package/2006/relationships"><Relationship Id="rId3" Type="http://schemas.openxmlformats.org/officeDocument/2006/relationships/image" Target="../media/image342.png"/><Relationship Id="rId2" Type="http://schemas.openxmlformats.org/officeDocument/2006/relationships/image" Target="../media/image6.png"/><Relationship Id="rId1" Type="http://schemas.openxmlformats.org/officeDocument/2006/relationships/slideLayout" Target="../slideLayouts/slideLayout8.xml"/><Relationship Id="rId4" Type="http://schemas.openxmlformats.org/officeDocument/2006/relationships/image" Target="../media/image343.png"/></Relationships>
</file>

<file path=ppt/slides/_rels/slide197.xml.rels><?xml version="1.0" encoding="UTF-8" standalone="yes"?>
<Relationships xmlns="http://schemas.openxmlformats.org/package/2006/relationships"><Relationship Id="rId3" Type="http://schemas.openxmlformats.org/officeDocument/2006/relationships/image" Target="../media/image344.png"/><Relationship Id="rId2" Type="http://schemas.openxmlformats.org/officeDocument/2006/relationships/image" Target="../media/image6.png"/><Relationship Id="rId1" Type="http://schemas.openxmlformats.org/officeDocument/2006/relationships/slideLayout" Target="../slideLayouts/slideLayout8.xml"/><Relationship Id="rId4" Type="http://schemas.openxmlformats.org/officeDocument/2006/relationships/image" Target="../media/image345.png"/></Relationships>
</file>

<file path=ppt/slides/_rels/slide198.xml.rels><?xml version="1.0" encoding="UTF-8" standalone="yes"?>
<Relationships xmlns="http://schemas.openxmlformats.org/package/2006/relationships"><Relationship Id="rId3" Type="http://schemas.openxmlformats.org/officeDocument/2006/relationships/image" Target="../media/image319.png"/><Relationship Id="rId2" Type="http://schemas.openxmlformats.org/officeDocument/2006/relationships/image" Target="../media/image6.png"/><Relationship Id="rId1" Type="http://schemas.openxmlformats.org/officeDocument/2006/relationships/slideLayout" Target="../slideLayouts/slideLayout8.xml"/><Relationship Id="rId4" Type="http://schemas.openxmlformats.org/officeDocument/2006/relationships/image" Target="../media/image320.png"/></Relationships>
</file>

<file path=ppt/slides/_rels/slide199.xml.rels><?xml version="1.0" encoding="UTF-8" standalone="yes"?>
<Relationships xmlns="http://schemas.openxmlformats.org/package/2006/relationships"><Relationship Id="rId8" Type="http://schemas.openxmlformats.org/officeDocument/2006/relationships/image" Target="../media/image351.png"/><Relationship Id="rId3" Type="http://schemas.openxmlformats.org/officeDocument/2006/relationships/image" Target="../media/image346.png"/><Relationship Id="rId7" Type="http://schemas.openxmlformats.org/officeDocument/2006/relationships/image" Target="../media/image350.png"/><Relationship Id="rId2" Type="http://schemas.openxmlformats.org/officeDocument/2006/relationships/image" Target="../media/image6.png"/><Relationship Id="rId1" Type="http://schemas.openxmlformats.org/officeDocument/2006/relationships/slideLayout" Target="../slideLayouts/slideLayout8.xml"/><Relationship Id="rId6" Type="http://schemas.openxmlformats.org/officeDocument/2006/relationships/image" Target="../media/image349.png"/><Relationship Id="rId5" Type="http://schemas.openxmlformats.org/officeDocument/2006/relationships/image" Target="../media/image348.png"/><Relationship Id="rId4" Type="http://schemas.openxmlformats.org/officeDocument/2006/relationships/image" Target="../media/image347.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3" Type="http://schemas.openxmlformats.org/officeDocument/2006/relationships/image" Target="../media/image32.jpg"/><Relationship Id="rId7" Type="http://schemas.openxmlformats.org/officeDocument/2006/relationships/image" Target="../media/image6.png"/><Relationship Id="rId2" Type="http://schemas.openxmlformats.org/officeDocument/2006/relationships/image" Target="../media/image31.png"/><Relationship Id="rId1" Type="http://schemas.openxmlformats.org/officeDocument/2006/relationships/slideLayout" Target="../slideLayouts/slideLayout8.xml"/><Relationship Id="rId6" Type="http://schemas.openxmlformats.org/officeDocument/2006/relationships/image" Target="../media/image35.png"/><Relationship Id="rId5" Type="http://schemas.openxmlformats.org/officeDocument/2006/relationships/image" Target="../media/image34.jpeg"/><Relationship Id="rId4" Type="http://schemas.openxmlformats.org/officeDocument/2006/relationships/image" Target="../media/image33.png"/></Relationships>
</file>

<file path=ppt/slides/_rels/slide200.xml.rels><?xml version="1.0" encoding="UTF-8" standalone="yes"?>
<Relationships xmlns="http://schemas.openxmlformats.org/package/2006/relationships"><Relationship Id="rId8" Type="http://schemas.openxmlformats.org/officeDocument/2006/relationships/image" Target="../media/image351.png"/><Relationship Id="rId3" Type="http://schemas.openxmlformats.org/officeDocument/2006/relationships/image" Target="../media/image6.png"/><Relationship Id="rId7" Type="http://schemas.openxmlformats.org/officeDocument/2006/relationships/image" Target="../media/image350.png"/><Relationship Id="rId2" Type="http://schemas.openxmlformats.org/officeDocument/2006/relationships/image" Target="../media/image352.png"/><Relationship Id="rId1" Type="http://schemas.openxmlformats.org/officeDocument/2006/relationships/slideLayout" Target="../slideLayouts/slideLayout8.xml"/><Relationship Id="rId6" Type="http://schemas.openxmlformats.org/officeDocument/2006/relationships/image" Target="../media/image349.png"/><Relationship Id="rId5" Type="http://schemas.openxmlformats.org/officeDocument/2006/relationships/image" Target="../media/image348.png"/><Relationship Id="rId4" Type="http://schemas.openxmlformats.org/officeDocument/2006/relationships/image" Target="../media/image347.png"/></Relationships>
</file>

<file path=ppt/slides/_rels/slide201.xml.rels><?xml version="1.0" encoding="UTF-8" standalone="yes"?>
<Relationships xmlns="http://schemas.openxmlformats.org/package/2006/relationships"><Relationship Id="rId3" Type="http://schemas.openxmlformats.org/officeDocument/2006/relationships/image" Target="../media/image353.png"/><Relationship Id="rId2" Type="http://schemas.openxmlformats.org/officeDocument/2006/relationships/image" Target="../media/image6.png"/><Relationship Id="rId1" Type="http://schemas.openxmlformats.org/officeDocument/2006/relationships/slideLayout" Target="../slideLayouts/slideLayout8.xml"/><Relationship Id="rId4" Type="http://schemas.openxmlformats.org/officeDocument/2006/relationships/image" Target="../media/image354.png"/></Relationships>
</file>

<file path=ppt/slides/_rels/slide202.xml.rels><?xml version="1.0" encoding="UTF-8" standalone="yes"?>
<Relationships xmlns="http://schemas.openxmlformats.org/package/2006/relationships"><Relationship Id="rId3" Type="http://schemas.openxmlformats.org/officeDocument/2006/relationships/image" Target="../media/image355.png"/><Relationship Id="rId2" Type="http://schemas.openxmlformats.org/officeDocument/2006/relationships/image" Target="../media/image6.png"/><Relationship Id="rId1" Type="http://schemas.openxmlformats.org/officeDocument/2006/relationships/slideLayout" Target="../slideLayouts/slideLayout8.xml"/></Relationships>
</file>

<file path=ppt/slides/_rels/slide20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20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8.xml"/></Relationships>
</file>

<file path=ppt/slides/_rels/slide205.xml.rels><?xml version="1.0" encoding="UTF-8" standalone="yes"?>
<Relationships xmlns="http://schemas.openxmlformats.org/package/2006/relationships"><Relationship Id="rId3" Type="http://schemas.openxmlformats.org/officeDocument/2006/relationships/image" Target="../media/image356.png"/><Relationship Id="rId2" Type="http://schemas.openxmlformats.org/officeDocument/2006/relationships/image" Target="../media/image6.png"/><Relationship Id="rId1" Type="http://schemas.openxmlformats.org/officeDocument/2006/relationships/slideLayout" Target="../slideLayouts/slideLayout8.xml"/></Relationships>
</file>

<file path=ppt/slides/_rels/slide206.xml.rels><?xml version="1.0" encoding="UTF-8" standalone="yes"?>
<Relationships xmlns="http://schemas.openxmlformats.org/package/2006/relationships"><Relationship Id="rId3" Type="http://schemas.openxmlformats.org/officeDocument/2006/relationships/image" Target="../media/image357.png"/><Relationship Id="rId2" Type="http://schemas.openxmlformats.org/officeDocument/2006/relationships/image" Target="../media/image6.png"/><Relationship Id="rId1" Type="http://schemas.openxmlformats.org/officeDocument/2006/relationships/slideLayout" Target="../slideLayouts/slideLayout8.xml"/><Relationship Id="rId4" Type="http://schemas.openxmlformats.org/officeDocument/2006/relationships/image" Target="../media/image358.png"/></Relationships>
</file>

<file path=ppt/slides/_rels/slide207.xml.rels><?xml version="1.0" encoding="UTF-8" standalone="yes"?>
<Relationships xmlns="http://schemas.openxmlformats.org/package/2006/relationships"><Relationship Id="rId3" Type="http://schemas.openxmlformats.org/officeDocument/2006/relationships/image" Target="../media/image358.png"/><Relationship Id="rId2" Type="http://schemas.openxmlformats.org/officeDocument/2006/relationships/image" Target="../media/image6.png"/><Relationship Id="rId1" Type="http://schemas.openxmlformats.org/officeDocument/2006/relationships/slideLayout" Target="../slideLayouts/slideLayout8.xml"/><Relationship Id="rId4" Type="http://schemas.openxmlformats.org/officeDocument/2006/relationships/image" Target="../media/image359.png"/></Relationships>
</file>

<file path=ppt/slides/_rels/slide208.xml.rels><?xml version="1.0" encoding="UTF-8" standalone="yes"?>
<Relationships xmlns="http://schemas.openxmlformats.org/package/2006/relationships"><Relationship Id="rId3" Type="http://schemas.openxmlformats.org/officeDocument/2006/relationships/image" Target="../media/image360.png"/><Relationship Id="rId7" Type="http://schemas.openxmlformats.org/officeDocument/2006/relationships/image" Target="../media/image364.png"/><Relationship Id="rId2" Type="http://schemas.openxmlformats.org/officeDocument/2006/relationships/image" Target="../media/image6.png"/><Relationship Id="rId1" Type="http://schemas.openxmlformats.org/officeDocument/2006/relationships/slideLayout" Target="../slideLayouts/slideLayout8.xml"/><Relationship Id="rId6" Type="http://schemas.openxmlformats.org/officeDocument/2006/relationships/image" Target="../media/image363.png"/><Relationship Id="rId5" Type="http://schemas.openxmlformats.org/officeDocument/2006/relationships/image" Target="../media/image362.png"/><Relationship Id="rId4" Type="http://schemas.openxmlformats.org/officeDocument/2006/relationships/image" Target="../media/image361.png"/></Relationships>
</file>

<file path=ppt/slides/_rels/slide209.xml.rels><?xml version="1.0" encoding="UTF-8" standalone="yes"?>
<Relationships xmlns="http://schemas.openxmlformats.org/package/2006/relationships"><Relationship Id="rId3" Type="http://schemas.openxmlformats.org/officeDocument/2006/relationships/image" Target="../media/image365.png"/><Relationship Id="rId2" Type="http://schemas.openxmlformats.org/officeDocument/2006/relationships/image" Target="../media/image6.png"/><Relationship Id="rId1" Type="http://schemas.openxmlformats.org/officeDocument/2006/relationships/slideLayout" Target="../slideLayouts/slideLayout8.xml"/><Relationship Id="rId4" Type="http://schemas.openxmlformats.org/officeDocument/2006/relationships/image" Target="../media/image366.png"/></Relationships>
</file>

<file path=ppt/slides/_rels/slide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6.png"/><Relationship Id="rId1" Type="http://schemas.openxmlformats.org/officeDocument/2006/relationships/slideLayout" Target="../slideLayouts/slideLayout8.xml"/></Relationships>
</file>

<file path=ppt/slides/_rels/slide210.xml.rels><?xml version="1.0" encoding="UTF-8" standalone="yes"?>
<Relationships xmlns="http://schemas.openxmlformats.org/package/2006/relationships"><Relationship Id="rId3" Type="http://schemas.openxmlformats.org/officeDocument/2006/relationships/image" Target="../media/image367.png"/><Relationship Id="rId2" Type="http://schemas.openxmlformats.org/officeDocument/2006/relationships/image" Target="../media/image6.png"/><Relationship Id="rId1" Type="http://schemas.openxmlformats.org/officeDocument/2006/relationships/slideLayout" Target="../slideLayouts/slideLayout8.xml"/><Relationship Id="rId5" Type="http://schemas.openxmlformats.org/officeDocument/2006/relationships/image" Target="../media/image369.png"/><Relationship Id="rId4" Type="http://schemas.openxmlformats.org/officeDocument/2006/relationships/image" Target="../media/image368.png"/></Relationships>
</file>

<file path=ppt/slides/_rels/slide211.xml.rels><?xml version="1.0" encoding="UTF-8" standalone="yes"?>
<Relationships xmlns="http://schemas.openxmlformats.org/package/2006/relationships"><Relationship Id="rId3" Type="http://schemas.openxmlformats.org/officeDocument/2006/relationships/image" Target="../media/image370.png"/><Relationship Id="rId2" Type="http://schemas.openxmlformats.org/officeDocument/2006/relationships/image" Target="../media/image6.png"/><Relationship Id="rId1" Type="http://schemas.openxmlformats.org/officeDocument/2006/relationships/slideLayout" Target="../slideLayouts/slideLayout8.xml"/><Relationship Id="rId4" Type="http://schemas.openxmlformats.org/officeDocument/2006/relationships/image" Target="../media/image371.png"/></Relationships>
</file>

<file path=ppt/slides/_rels/slide212.xml.rels><?xml version="1.0" encoding="UTF-8" standalone="yes"?>
<Relationships xmlns="http://schemas.openxmlformats.org/package/2006/relationships"><Relationship Id="rId3" Type="http://schemas.openxmlformats.org/officeDocument/2006/relationships/image" Target="../media/image372.png"/><Relationship Id="rId2" Type="http://schemas.openxmlformats.org/officeDocument/2006/relationships/image" Target="../media/image6.png"/><Relationship Id="rId1" Type="http://schemas.openxmlformats.org/officeDocument/2006/relationships/slideLayout" Target="../slideLayouts/slideLayout8.xml"/></Relationships>
</file>

<file path=ppt/slides/_rels/slide213.xml.rels><?xml version="1.0" encoding="UTF-8" standalone="yes"?>
<Relationships xmlns="http://schemas.openxmlformats.org/package/2006/relationships"><Relationship Id="rId3" Type="http://schemas.openxmlformats.org/officeDocument/2006/relationships/image" Target="../media/image373.png"/><Relationship Id="rId7" Type="http://schemas.openxmlformats.org/officeDocument/2006/relationships/image" Target="../media/image377.png"/><Relationship Id="rId2" Type="http://schemas.openxmlformats.org/officeDocument/2006/relationships/image" Target="../media/image6.png"/><Relationship Id="rId1" Type="http://schemas.openxmlformats.org/officeDocument/2006/relationships/slideLayout" Target="../slideLayouts/slideLayout8.xml"/><Relationship Id="rId6" Type="http://schemas.openxmlformats.org/officeDocument/2006/relationships/image" Target="../media/image376.png"/><Relationship Id="rId5" Type="http://schemas.openxmlformats.org/officeDocument/2006/relationships/image" Target="../media/image375.png"/><Relationship Id="rId4" Type="http://schemas.openxmlformats.org/officeDocument/2006/relationships/image" Target="../media/image374.png"/></Relationships>
</file>

<file path=ppt/slides/_rels/slide2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8.xml"/></Relationships>
</file>

<file path=ppt/slides/_rels/slide215.xml.rels><?xml version="1.0" encoding="UTF-8" standalone="yes"?>
<Relationships xmlns="http://schemas.openxmlformats.org/package/2006/relationships"><Relationship Id="rId8" Type="http://schemas.openxmlformats.org/officeDocument/2006/relationships/image" Target="../media/image383.png"/><Relationship Id="rId13" Type="http://schemas.openxmlformats.org/officeDocument/2006/relationships/image" Target="../media/image388.png"/><Relationship Id="rId3" Type="http://schemas.openxmlformats.org/officeDocument/2006/relationships/image" Target="../media/image378.png"/><Relationship Id="rId7" Type="http://schemas.openxmlformats.org/officeDocument/2006/relationships/image" Target="../media/image382.png"/><Relationship Id="rId12" Type="http://schemas.openxmlformats.org/officeDocument/2006/relationships/image" Target="../media/image387.png"/><Relationship Id="rId2" Type="http://schemas.openxmlformats.org/officeDocument/2006/relationships/image" Target="../media/image6.png"/><Relationship Id="rId16" Type="http://schemas.openxmlformats.org/officeDocument/2006/relationships/image" Target="../media/image391.png"/><Relationship Id="rId1" Type="http://schemas.openxmlformats.org/officeDocument/2006/relationships/slideLayout" Target="../slideLayouts/slideLayout8.xml"/><Relationship Id="rId6" Type="http://schemas.openxmlformats.org/officeDocument/2006/relationships/image" Target="../media/image381.png"/><Relationship Id="rId11" Type="http://schemas.openxmlformats.org/officeDocument/2006/relationships/image" Target="../media/image386.png"/><Relationship Id="rId5" Type="http://schemas.openxmlformats.org/officeDocument/2006/relationships/image" Target="../media/image380.png"/><Relationship Id="rId15" Type="http://schemas.openxmlformats.org/officeDocument/2006/relationships/image" Target="../media/image390.png"/><Relationship Id="rId10" Type="http://schemas.openxmlformats.org/officeDocument/2006/relationships/image" Target="../media/image385.png"/><Relationship Id="rId4" Type="http://schemas.openxmlformats.org/officeDocument/2006/relationships/image" Target="../media/image379.png"/><Relationship Id="rId9" Type="http://schemas.openxmlformats.org/officeDocument/2006/relationships/image" Target="../media/image384.png"/><Relationship Id="rId14" Type="http://schemas.openxmlformats.org/officeDocument/2006/relationships/image" Target="../media/image389.png"/></Relationships>
</file>

<file path=ppt/slides/_rels/slide216.xml.rels><?xml version="1.0" encoding="UTF-8" standalone="yes"?>
<Relationships xmlns="http://schemas.openxmlformats.org/package/2006/relationships"><Relationship Id="rId3" Type="http://schemas.openxmlformats.org/officeDocument/2006/relationships/image" Target="../media/image392.png"/><Relationship Id="rId2" Type="http://schemas.openxmlformats.org/officeDocument/2006/relationships/image" Target="../media/image6.png"/><Relationship Id="rId1" Type="http://schemas.openxmlformats.org/officeDocument/2006/relationships/slideLayout" Target="../slideLayouts/slideLayout8.xml"/></Relationships>
</file>

<file path=ppt/slides/_rels/slide217.xml.rels><?xml version="1.0" encoding="UTF-8" standalone="yes"?>
<Relationships xmlns="http://schemas.openxmlformats.org/package/2006/relationships"><Relationship Id="rId3" Type="http://schemas.openxmlformats.org/officeDocument/2006/relationships/image" Target="../media/image393.png"/><Relationship Id="rId2" Type="http://schemas.openxmlformats.org/officeDocument/2006/relationships/image" Target="../media/image6.png"/><Relationship Id="rId1" Type="http://schemas.openxmlformats.org/officeDocument/2006/relationships/slideLayout" Target="../slideLayouts/slideLayout8.xml"/></Relationships>
</file>

<file path=ppt/slides/_rels/slide2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94.png"/><Relationship Id="rId1" Type="http://schemas.openxmlformats.org/officeDocument/2006/relationships/slideLayout" Target="../slideLayouts/slideLayout8.xml"/></Relationships>
</file>

<file path=ppt/slides/_rels/slide219.xml.rels><?xml version="1.0" encoding="UTF-8" standalone="yes"?>
<Relationships xmlns="http://schemas.openxmlformats.org/package/2006/relationships"><Relationship Id="rId3" Type="http://schemas.openxmlformats.org/officeDocument/2006/relationships/image" Target="../media/image395.png"/><Relationship Id="rId2" Type="http://schemas.openxmlformats.org/officeDocument/2006/relationships/image" Target="../media/image6.png"/><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7.png"/><Relationship Id="rId1" Type="http://schemas.openxmlformats.org/officeDocument/2006/relationships/slideLayout" Target="../slideLayouts/slideLayout8.xml"/></Relationships>
</file>

<file path=ppt/slides/_rels/slide220.xml.rels><?xml version="1.0" encoding="UTF-8" standalone="yes"?>
<Relationships xmlns="http://schemas.openxmlformats.org/package/2006/relationships"><Relationship Id="rId3" Type="http://schemas.openxmlformats.org/officeDocument/2006/relationships/image" Target="../media/image396.png"/><Relationship Id="rId2" Type="http://schemas.openxmlformats.org/officeDocument/2006/relationships/image" Target="../media/image6.png"/><Relationship Id="rId1" Type="http://schemas.openxmlformats.org/officeDocument/2006/relationships/slideLayout" Target="../slideLayouts/slideLayout8.xml"/><Relationship Id="rId4" Type="http://schemas.openxmlformats.org/officeDocument/2006/relationships/image" Target="../media/image397.png"/></Relationships>
</file>

<file path=ppt/slides/_rels/slide221.xml.rels><?xml version="1.0" encoding="UTF-8" standalone="yes"?>
<Relationships xmlns="http://schemas.openxmlformats.org/package/2006/relationships"><Relationship Id="rId3" Type="http://schemas.openxmlformats.org/officeDocument/2006/relationships/image" Target="../media/image398.png"/><Relationship Id="rId2" Type="http://schemas.openxmlformats.org/officeDocument/2006/relationships/image" Target="../media/image6.png"/><Relationship Id="rId1" Type="http://schemas.openxmlformats.org/officeDocument/2006/relationships/slideLayout" Target="../slideLayouts/slideLayout8.xml"/></Relationships>
</file>

<file path=ppt/slides/_rels/slide222.xml.rels><?xml version="1.0" encoding="UTF-8" standalone="yes"?>
<Relationships xmlns="http://schemas.openxmlformats.org/package/2006/relationships"><Relationship Id="rId3" Type="http://schemas.openxmlformats.org/officeDocument/2006/relationships/image" Target="../media/image399.png"/><Relationship Id="rId2" Type="http://schemas.openxmlformats.org/officeDocument/2006/relationships/image" Target="../media/image6.png"/><Relationship Id="rId1" Type="http://schemas.openxmlformats.org/officeDocument/2006/relationships/slideLayout" Target="../slideLayouts/slideLayout8.xml"/><Relationship Id="rId4" Type="http://schemas.openxmlformats.org/officeDocument/2006/relationships/image" Target="../media/image400.png"/></Relationships>
</file>

<file path=ppt/slides/_rels/slide22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224.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image" Target="../media/image6.png"/><Relationship Id="rId1" Type="http://schemas.openxmlformats.org/officeDocument/2006/relationships/slideLayout" Target="../slideLayouts/slideLayout8.xml"/><Relationship Id="rId5" Type="http://schemas.openxmlformats.org/officeDocument/2006/relationships/image" Target="../media/image402.png"/><Relationship Id="rId4" Type="http://schemas.openxmlformats.org/officeDocument/2006/relationships/image" Target="../media/image401.jpeg"/></Relationships>
</file>

<file path=ppt/slides/_rels/slide225.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image" Target="../media/image6.png"/><Relationship Id="rId1" Type="http://schemas.openxmlformats.org/officeDocument/2006/relationships/slideLayout" Target="../slideLayouts/slideLayout8.xml"/><Relationship Id="rId4" Type="http://schemas.openxmlformats.org/officeDocument/2006/relationships/image" Target="../media/image403.png"/></Relationships>
</file>

<file path=ppt/slides/_rels/slide226.xml.rels><?xml version="1.0" encoding="UTF-8" standalone="yes"?>
<Relationships xmlns="http://schemas.openxmlformats.org/package/2006/relationships"><Relationship Id="rId3" Type="http://schemas.openxmlformats.org/officeDocument/2006/relationships/image" Target="../media/image121.jpeg"/><Relationship Id="rId7" Type="http://schemas.openxmlformats.org/officeDocument/2006/relationships/image" Target="../media/image407.png"/><Relationship Id="rId2" Type="http://schemas.openxmlformats.org/officeDocument/2006/relationships/image" Target="../media/image6.png"/><Relationship Id="rId1" Type="http://schemas.openxmlformats.org/officeDocument/2006/relationships/slideLayout" Target="../slideLayouts/slideLayout8.xml"/><Relationship Id="rId6" Type="http://schemas.openxmlformats.org/officeDocument/2006/relationships/image" Target="../media/image406.png"/><Relationship Id="rId5" Type="http://schemas.openxmlformats.org/officeDocument/2006/relationships/image" Target="../media/image405.png"/><Relationship Id="rId4" Type="http://schemas.openxmlformats.org/officeDocument/2006/relationships/image" Target="../media/image404.png"/></Relationships>
</file>

<file path=ppt/slides/_rels/slide227.xml.rels><?xml version="1.0" encoding="UTF-8" standalone="yes"?>
<Relationships xmlns="http://schemas.openxmlformats.org/package/2006/relationships"><Relationship Id="rId3" Type="http://schemas.openxmlformats.org/officeDocument/2006/relationships/image" Target="../media/image405.png"/><Relationship Id="rId2" Type="http://schemas.openxmlformats.org/officeDocument/2006/relationships/image" Target="../media/image6.png"/><Relationship Id="rId1" Type="http://schemas.openxmlformats.org/officeDocument/2006/relationships/slideLayout" Target="../slideLayouts/slideLayout8.xml"/><Relationship Id="rId6" Type="http://schemas.openxmlformats.org/officeDocument/2006/relationships/image" Target="../media/image410.png"/><Relationship Id="rId5" Type="http://schemas.openxmlformats.org/officeDocument/2006/relationships/image" Target="../media/image409.png"/><Relationship Id="rId4" Type="http://schemas.openxmlformats.org/officeDocument/2006/relationships/image" Target="../media/image408.png"/></Relationships>
</file>

<file path=ppt/slides/_rels/slide228.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image" Target="../media/image6.png"/><Relationship Id="rId1" Type="http://schemas.openxmlformats.org/officeDocument/2006/relationships/slideLayout" Target="../slideLayouts/slideLayout8.xml"/><Relationship Id="rId6" Type="http://schemas.openxmlformats.org/officeDocument/2006/relationships/image" Target="../media/image412.png"/><Relationship Id="rId5" Type="http://schemas.openxmlformats.org/officeDocument/2006/relationships/image" Target="../media/image411.png"/><Relationship Id="rId4" Type="http://schemas.openxmlformats.org/officeDocument/2006/relationships/image" Target="../media/image405.png"/></Relationships>
</file>

<file path=ppt/slides/_rels/slide229.xml.rels><?xml version="1.0" encoding="UTF-8" standalone="yes"?>
<Relationships xmlns="http://schemas.openxmlformats.org/package/2006/relationships"><Relationship Id="rId3" Type="http://schemas.openxmlformats.org/officeDocument/2006/relationships/image" Target="../media/image413.png"/><Relationship Id="rId2" Type="http://schemas.openxmlformats.org/officeDocument/2006/relationships/image" Target="../media/image6.png"/><Relationship Id="rId1" Type="http://schemas.openxmlformats.org/officeDocument/2006/relationships/slideLayout" Target="../slideLayouts/slideLayout8.xml"/><Relationship Id="rId5" Type="http://schemas.openxmlformats.org/officeDocument/2006/relationships/image" Target="../media/image414.png"/><Relationship Id="rId4" Type="http://schemas.openxmlformats.org/officeDocument/2006/relationships/image" Target="../media/image121.jpeg"/></Relationships>
</file>

<file path=ppt/slides/_rels/slide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8.png"/><Relationship Id="rId1" Type="http://schemas.openxmlformats.org/officeDocument/2006/relationships/slideLayout" Target="../slideLayouts/slideLayout8.xml"/></Relationships>
</file>

<file path=ppt/slides/_rels/slide23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231.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image" Target="../media/image6.png"/><Relationship Id="rId1" Type="http://schemas.openxmlformats.org/officeDocument/2006/relationships/slideLayout" Target="../slideLayouts/slideLayout8.xml"/><Relationship Id="rId4" Type="http://schemas.openxmlformats.org/officeDocument/2006/relationships/image" Target="../media/image415.png"/></Relationships>
</file>

<file path=ppt/slides/_rels/slide232.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image" Target="../media/image6.png"/><Relationship Id="rId1" Type="http://schemas.openxmlformats.org/officeDocument/2006/relationships/slideLayout" Target="../slideLayouts/slideLayout8.xml"/><Relationship Id="rId5" Type="http://schemas.openxmlformats.org/officeDocument/2006/relationships/image" Target="../media/image417.png"/><Relationship Id="rId4" Type="http://schemas.openxmlformats.org/officeDocument/2006/relationships/image" Target="../media/image416.jpeg"/></Relationships>
</file>

<file path=ppt/slides/_rels/slide233.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6.png"/><Relationship Id="rId1" Type="http://schemas.openxmlformats.org/officeDocument/2006/relationships/slideLayout" Target="../slideLayouts/slideLayout8.xml"/><Relationship Id="rId4" Type="http://schemas.openxmlformats.org/officeDocument/2006/relationships/image" Target="../media/image121.jpeg"/></Relationships>
</file>

<file path=ppt/slides/_rels/slide234.xml.rels><?xml version="1.0" encoding="UTF-8" standalone="yes"?>
<Relationships xmlns="http://schemas.openxmlformats.org/package/2006/relationships"><Relationship Id="rId3" Type="http://schemas.openxmlformats.org/officeDocument/2006/relationships/image" Target="../media/image418.png"/><Relationship Id="rId2" Type="http://schemas.openxmlformats.org/officeDocument/2006/relationships/image" Target="../media/image6.png"/><Relationship Id="rId1" Type="http://schemas.openxmlformats.org/officeDocument/2006/relationships/slideLayout" Target="../slideLayouts/slideLayout8.xml"/></Relationships>
</file>

<file path=ppt/slides/_rels/slide235.xml.rels><?xml version="1.0" encoding="UTF-8" standalone="yes"?>
<Relationships xmlns="http://schemas.openxmlformats.org/package/2006/relationships"><Relationship Id="rId3" Type="http://schemas.openxmlformats.org/officeDocument/2006/relationships/image" Target="../media/image419.jpg"/><Relationship Id="rId2" Type="http://schemas.openxmlformats.org/officeDocument/2006/relationships/image" Target="../media/image6.png"/><Relationship Id="rId1" Type="http://schemas.openxmlformats.org/officeDocument/2006/relationships/slideLayout" Target="../slideLayouts/slideLayout8.xml"/><Relationship Id="rId4" Type="http://schemas.openxmlformats.org/officeDocument/2006/relationships/image" Target="../media/image420.png"/></Relationships>
</file>

<file path=ppt/slides/_rels/slide23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21.png"/><Relationship Id="rId1" Type="http://schemas.openxmlformats.org/officeDocument/2006/relationships/slideLayout" Target="../slideLayouts/slideLayout8.xml"/><Relationship Id="rId4" Type="http://schemas.openxmlformats.org/officeDocument/2006/relationships/image" Target="../media/image422.png"/></Relationships>
</file>

<file path=ppt/slides/_rels/slide237.xml.rels><?xml version="1.0" encoding="UTF-8" standalone="yes"?>
<Relationships xmlns="http://schemas.openxmlformats.org/package/2006/relationships"><Relationship Id="rId3" Type="http://schemas.openxmlformats.org/officeDocument/2006/relationships/image" Target="../media/image423.png"/><Relationship Id="rId2" Type="http://schemas.openxmlformats.org/officeDocument/2006/relationships/image" Target="../media/image6.png"/><Relationship Id="rId1" Type="http://schemas.openxmlformats.org/officeDocument/2006/relationships/slideLayout" Target="../slideLayouts/slideLayout8.xml"/><Relationship Id="rId5" Type="http://schemas.openxmlformats.org/officeDocument/2006/relationships/image" Target="../media/image425.png"/><Relationship Id="rId4" Type="http://schemas.openxmlformats.org/officeDocument/2006/relationships/image" Target="../media/image424.png"/></Relationships>
</file>

<file path=ppt/slides/_rels/slide23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26.png"/><Relationship Id="rId1" Type="http://schemas.openxmlformats.org/officeDocument/2006/relationships/slideLayout" Target="../slideLayouts/slideLayout8.xml"/><Relationship Id="rId4" Type="http://schemas.openxmlformats.org/officeDocument/2006/relationships/image" Target="../media/image427.png"/></Relationships>
</file>

<file path=ppt/slides/_rels/slide239.xml.rels><?xml version="1.0" encoding="UTF-8" standalone="yes"?>
<Relationships xmlns="http://schemas.openxmlformats.org/package/2006/relationships"><Relationship Id="rId3" Type="http://schemas.openxmlformats.org/officeDocument/2006/relationships/image" Target="../media/image429.png"/><Relationship Id="rId2" Type="http://schemas.openxmlformats.org/officeDocument/2006/relationships/image" Target="../media/image428.png"/><Relationship Id="rId1" Type="http://schemas.openxmlformats.org/officeDocument/2006/relationships/slideLayout" Target="../slideLayouts/slideLayout8.xml"/><Relationship Id="rId5" Type="http://schemas.openxmlformats.org/officeDocument/2006/relationships/image" Target="../media/image121.jpeg"/><Relationship Id="rId4" Type="http://schemas.openxmlformats.org/officeDocument/2006/relationships/image" Target="../media/image6.png"/></Relationships>
</file>

<file path=ppt/slides/_rels/slide2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24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30.png"/><Relationship Id="rId1" Type="http://schemas.openxmlformats.org/officeDocument/2006/relationships/slideLayout" Target="../slideLayouts/slideLayout8.xml"/><Relationship Id="rId5" Type="http://schemas.openxmlformats.org/officeDocument/2006/relationships/image" Target="../media/image431.png"/><Relationship Id="rId4" Type="http://schemas.openxmlformats.org/officeDocument/2006/relationships/image" Target="../media/image121.jpeg"/></Relationships>
</file>

<file path=ppt/slides/_rels/slide241.xml.rels><?xml version="1.0" encoding="UTF-8" standalone="yes"?>
<Relationships xmlns="http://schemas.openxmlformats.org/package/2006/relationships"><Relationship Id="rId3" Type="http://schemas.openxmlformats.org/officeDocument/2006/relationships/image" Target="../media/image432.emf"/><Relationship Id="rId2" Type="http://schemas.openxmlformats.org/officeDocument/2006/relationships/image" Target="../media/image6.png"/><Relationship Id="rId1" Type="http://schemas.openxmlformats.org/officeDocument/2006/relationships/slideLayout" Target="../slideLayouts/slideLayout8.xml"/><Relationship Id="rId4" Type="http://schemas.openxmlformats.org/officeDocument/2006/relationships/image" Target="../media/image433.emf"/></Relationships>
</file>

<file path=ppt/slides/_rels/slide24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243.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image" Target="../media/image6.png"/><Relationship Id="rId1" Type="http://schemas.openxmlformats.org/officeDocument/2006/relationships/slideLayout" Target="../slideLayouts/slideLayout8.xml"/><Relationship Id="rId5" Type="http://schemas.openxmlformats.org/officeDocument/2006/relationships/image" Target="../media/image434.png"/><Relationship Id="rId4" Type="http://schemas.openxmlformats.org/officeDocument/2006/relationships/hyperlink" Target="https://finde-meine.sonnenbatterie.de/" TargetMode="External"/></Relationships>
</file>

<file path=ppt/slides/_rels/slide244.xml.rels><?xml version="1.0" encoding="UTF-8" standalone="yes"?>
<Relationships xmlns="http://schemas.openxmlformats.org/package/2006/relationships"><Relationship Id="rId3" Type="http://schemas.openxmlformats.org/officeDocument/2006/relationships/image" Target="../media/image435.png"/><Relationship Id="rId2" Type="http://schemas.openxmlformats.org/officeDocument/2006/relationships/image" Target="../media/image6.png"/><Relationship Id="rId1" Type="http://schemas.openxmlformats.org/officeDocument/2006/relationships/slideLayout" Target="../slideLayouts/slideLayout8.xml"/><Relationship Id="rId5" Type="http://schemas.openxmlformats.org/officeDocument/2006/relationships/image" Target="../media/image121.jpeg"/><Relationship Id="rId4" Type="http://schemas.openxmlformats.org/officeDocument/2006/relationships/image" Target="../media/image436.png"/></Relationships>
</file>

<file path=ppt/slides/_rels/slide245.xml.rels><?xml version="1.0" encoding="UTF-8" standalone="yes"?>
<Relationships xmlns="http://schemas.openxmlformats.org/package/2006/relationships"><Relationship Id="rId3" Type="http://schemas.openxmlformats.org/officeDocument/2006/relationships/image" Target="../media/image437.png"/><Relationship Id="rId2" Type="http://schemas.openxmlformats.org/officeDocument/2006/relationships/image" Target="../media/image6.png"/><Relationship Id="rId1" Type="http://schemas.openxmlformats.org/officeDocument/2006/relationships/slideLayout" Target="../slideLayouts/slideLayout8.xml"/><Relationship Id="rId4" Type="http://schemas.openxmlformats.org/officeDocument/2006/relationships/image" Target="../media/image121.jpeg"/></Relationships>
</file>

<file path=ppt/slides/_rels/slide246.xml.rels><?xml version="1.0" encoding="UTF-8" standalone="yes"?>
<Relationships xmlns="http://schemas.openxmlformats.org/package/2006/relationships"><Relationship Id="rId3" Type="http://schemas.openxmlformats.org/officeDocument/2006/relationships/image" Target="../media/image438.png"/><Relationship Id="rId2" Type="http://schemas.openxmlformats.org/officeDocument/2006/relationships/image" Target="../media/image6.png"/><Relationship Id="rId1" Type="http://schemas.openxmlformats.org/officeDocument/2006/relationships/slideLayout" Target="../slideLayouts/slideLayout8.xml"/><Relationship Id="rId5" Type="http://schemas.openxmlformats.org/officeDocument/2006/relationships/image" Target="../media/image439.png"/><Relationship Id="rId4" Type="http://schemas.openxmlformats.org/officeDocument/2006/relationships/image" Target="../media/image121.jpeg"/></Relationships>
</file>

<file path=ppt/slides/_rels/slide247.xml.rels><?xml version="1.0" encoding="UTF-8" standalone="yes"?>
<Relationships xmlns="http://schemas.openxmlformats.org/package/2006/relationships"><Relationship Id="rId3" Type="http://schemas.openxmlformats.org/officeDocument/2006/relationships/image" Target="../media/image438.png"/><Relationship Id="rId2" Type="http://schemas.openxmlformats.org/officeDocument/2006/relationships/image" Target="../media/image6.png"/><Relationship Id="rId1" Type="http://schemas.openxmlformats.org/officeDocument/2006/relationships/slideLayout" Target="../slideLayouts/slideLayout8.xml"/><Relationship Id="rId6" Type="http://schemas.openxmlformats.org/officeDocument/2006/relationships/image" Target="../media/image440.png"/><Relationship Id="rId5" Type="http://schemas.openxmlformats.org/officeDocument/2006/relationships/image" Target="../media/image439.png"/><Relationship Id="rId4" Type="http://schemas.openxmlformats.org/officeDocument/2006/relationships/image" Target="../media/image121.jpeg"/></Relationships>
</file>

<file path=ppt/slides/_rels/slide248.xml.rels><?xml version="1.0" encoding="UTF-8" standalone="yes"?>
<Relationships xmlns="http://schemas.openxmlformats.org/package/2006/relationships"><Relationship Id="rId3" Type="http://schemas.openxmlformats.org/officeDocument/2006/relationships/image" Target="../media/image438.png"/><Relationship Id="rId2" Type="http://schemas.openxmlformats.org/officeDocument/2006/relationships/image" Target="../media/image6.png"/><Relationship Id="rId1" Type="http://schemas.openxmlformats.org/officeDocument/2006/relationships/slideLayout" Target="../slideLayouts/slideLayout8.xml"/><Relationship Id="rId6" Type="http://schemas.openxmlformats.org/officeDocument/2006/relationships/image" Target="../media/image441.png"/><Relationship Id="rId5" Type="http://schemas.openxmlformats.org/officeDocument/2006/relationships/image" Target="../media/image439.png"/><Relationship Id="rId4" Type="http://schemas.openxmlformats.org/officeDocument/2006/relationships/image" Target="../media/image121.jpeg"/></Relationships>
</file>

<file path=ppt/slides/_rels/slide249.xml.rels><?xml version="1.0" encoding="UTF-8" standalone="yes"?>
<Relationships xmlns="http://schemas.openxmlformats.org/package/2006/relationships"><Relationship Id="rId3" Type="http://schemas.openxmlformats.org/officeDocument/2006/relationships/image" Target="../media/image438.png"/><Relationship Id="rId7" Type="http://schemas.openxmlformats.org/officeDocument/2006/relationships/image" Target="../media/image442.png"/><Relationship Id="rId2" Type="http://schemas.openxmlformats.org/officeDocument/2006/relationships/image" Target="../media/image6.png"/><Relationship Id="rId1" Type="http://schemas.openxmlformats.org/officeDocument/2006/relationships/slideLayout" Target="../slideLayouts/slideLayout8.xml"/><Relationship Id="rId6" Type="http://schemas.openxmlformats.org/officeDocument/2006/relationships/image" Target="../media/image441.png"/><Relationship Id="rId5" Type="http://schemas.openxmlformats.org/officeDocument/2006/relationships/image" Target="../media/image439.png"/><Relationship Id="rId4" Type="http://schemas.openxmlformats.org/officeDocument/2006/relationships/image" Target="../media/image121.jpeg"/></Relationships>
</file>

<file path=ppt/slides/_rels/slide2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250.xml.rels><?xml version="1.0" encoding="UTF-8" standalone="yes"?>
<Relationships xmlns="http://schemas.openxmlformats.org/package/2006/relationships"><Relationship Id="rId3" Type="http://schemas.openxmlformats.org/officeDocument/2006/relationships/image" Target="../media/image438.png"/><Relationship Id="rId2" Type="http://schemas.openxmlformats.org/officeDocument/2006/relationships/image" Target="../media/image6.png"/><Relationship Id="rId1" Type="http://schemas.openxmlformats.org/officeDocument/2006/relationships/slideLayout" Target="../slideLayouts/slideLayout8.xml"/><Relationship Id="rId6" Type="http://schemas.openxmlformats.org/officeDocument/2006/relationships/image" Target="../media/image443.png"/><Relationship Id="rId5" Type="http://schemas.openxmlformats.org/officeDocument/2006/relationships/image" Target="../media/image439.png"/><Relationship Id="rId4" Type="http://schemas.openxmlformats.org/officeDocument/2006/relationships/image" Target="../media/image121.jpeg"/></Relationships>
</file>

<file path=ppt/slides/_rels/slide251.xml.rels><?xml version="1.0" encoding="UTF-8" standalone="yes"?>
<Relationships xmlns="http://schemas.openxmlformats.org/package/2006/relationships"><Relationship Id="rId3" Type="http://schemas.openxmlformats.org/officeDocument/2006/relationships/image" Target="../media/image438.png"/><Relationship Id="rId2" Type="http://schemas.openxmlformats.org/officeDocument/2006/relationships/image" Target="../media/image6.png"/><Relationship Id="rId1" Type="http://schemas.openxmlformats.org/officeDocument/2006/relationships/slideLayout" Target="../slideLayouts/slideLayout8.xml"/><Relationship Id="rId6" Type="http://schemas.openxmlformats.org/officeDocument/2006/relationships/image" Target="../media/image444.png"/><Relationship Id="rId5" Type="http://schemas.openxmlformats.org/officeDocument/2006/relationships/image" Target="../media/image439.png"/><Relationship Id="rId4" Type="http://schemas.openxmlformats.org/officeDocument/2006/relationships/image" Target="../media/image121.jpeg"/></Relationships>
</file>

<file path=ppt/slides/_rels/slide252.xml.rels><?xml version="1.0" encoding="UTF-8" standalone="yes"?>
<Relationships xmlns="http://schemas.openxmlformats.org/package/2006/relationships"><Relationship Id="rId3" Type="http://schemas.openxmlformats.org/officeDocument/2006/relationships/image" Target="../media/image438.png"/><Relationship Id="rId2" Type="http://schemas.openxmlformats.org/officeDocument/2006/relationships/image" Target="../media/image6.png"/><Relationship Id="rId1" Type="http://schemas.openxmlformats.org/officeDocument/2006/relationships/slideLayout" Target="../slideLayouts/slideLayout8.xml"/><Relationship Id="rId6" Type="http://schemas.openxmlformats.org/officeDocument/2006/relationships/image" Target="../media/image445.png"/><Relationship Id="rId5" Type="http://schemas.openxmlformats.org/officeDocument/2006/relationships/image" Target="../media/image439.png"/><Relationship Id="rId4" Type="http://schemas.openxmlformats.org/officeDocument/2006/relationships/image" Target="../media/image121.jpeg"/></Relationships>
</file>

<file path=ppt/slides/_rels/slide253.xml.rels><?xml version="1.0" encoding="UTF-8" standalone="yes"?>
<Relationships xmlns="http://schemas.openxmlformats.org/package/2006/relationships"><Relationship Id="rId3" Type="http://schemas.openxmlformats.org/officeDocument/2006/relationships/image" Target="../media/image438.png"/><Relationship Id="rId7" Type="http://schemas.openxmlformats.org/officeDocument/2006/relationships/image" Target="../media/image447.png"/><Relationship Id="rId2" Type="http://schemas.openxmlformats.org/officeDocument/2006/relationships/image" Target="../media/image6.png"/><Relationship Id="rId1" Type="http://schemas.openxmlformats.org/officeDocument/2006/relationships/slideLayout" Target="../slideLayouts/slideLayout8.xml"/><Relationship Id="rId6" Type="http://schemas.openxmlformats.org/officeDocument/2006/relationships/image" Target="../media/image446.png"/><Relationship Id="rId5" Type="http://schemas.openxmlformats.org/officeDocument/2006/relationships/image" Target="../media/image439.png"/><Relationship Id="rId4" Type="http://schemas.openxmlformats.org/officeDocument/2006/relationships/image" Target="../media/image121.jpeg"/></Relationships>
</file>

<file path=ppt/slides/_rels/slide254.xml.rels><?xml version="1.0" encoding="UTF-8" standalone="yes"?>
<Relationships xmlns="http://schemas.openxmlformats.org/package/2006/relationships"><Relationship Id="rId8" Type="http://schemas.openxmlformats.org/officeDocument/2006/relationships/image" Target="../media/image449.png"/><Relationship Id="rId3" Type="http://schemas.openxmlformats.org/officeDocument/2006/relationships/image" Target="../media/image438.png"/><Relationship Id="rId7" Type="http://schemas.openxmlformats.org/officeDocument/2006/relationships/image" Target="../media/image448.png"/><Relationship Id="rId2" Type="http://schemas.openxmlformats.org/officeDocument/2006/relationships/image" Target="../media/image6.png"/><Relationship Id="rId1" Type="http://schemas.openxmlformats.org/officeDocument/2006/relationships/slideLayout" Target="../slideLayouts/slideLayout8.xml"/><Relationship Id="rId6" Type="http://schemas.openxmlformats.org/officeDocument/2006/relationships/image" Target="../media/image446.png"/><Relationship Id="rId5" Type="http://schemas.openxmlformats.org/officeDocument/2006/relationships/image" Target="../media/image439.png"/><Relationship Id="rId4" Type="http://schemas.openxmlformats.org/officeDocument/2006/relationships/image" Target="../media/image121.jpeg"/></Relationships>
</file>

<file path=ppt/slides/_rels/slide255.xml.rels><?xml version="1.0" encoding="UTF-8" standalone="yes"?>
<Relationships xmlns="http://schemas.openxmlformats.org/package/2006/relationships"><Relationship Id="rId8" Type="http://schemas.openxmlformats.org/officeDocument/2006/relationships/image" Target="../media/image450.png"/><Relationship Id="rId3" Type="http://schemas.openxmlformats.org/officeDocument/2006/relationships/image" Target="../media/image438.png"/><Relationship Id="rId7" Type="http://schemas.openxmlformats.org/officeDocument/2006/relationships/image" Target="../media/image448.png"/><Relationship Id="rId2" Type="http://schemas.openxmlformats.org/officeDocument/2006/relationships/image" Target="../media/image6.png"/><Relationship Id="rId1" Type="http://schemas.openxmlformats.org/officeDocument/2006/relationships/slideLayout" Target="../slideLayouts/slideLayout8.xml"/><Relationship Id="rId6" Type="http://schemas.openxmlformats.org/officeDocument/2006/relationships/image" Target="../media/image446.png"/><Relationship Id="rId5" Type="http://schemas.openxmlformats.org/officeDocument/2006/relationships/image" Target="../media/image439.png"/><Relationship Id="rId4" Type="http://schemas.openxmlformats.org/officeDocument/2006/relationships/image" Target="../media/image121.jpeg"/></Relationships>
</file>

<file path=ppt/slides/_rels/slide256.xml.rels><?xml version="1.0" encoding="UTF-8" standalone="yes"?>
<Relationships xmlns="http://schemas.openxmlformats.org/package/2006/relationships"><Relationship Id="rId8" Type="http://schemas.openxmlformats.org/officeDocument/2006/relationships/image" Target="../media/image121.jpeg"/><Relationship Id="rId3" Type="http://schemas.openxmlformats.org/officeDocument/2006/relationships/image" Target="../media/image438.png"/><Relationship Id="rId7" Type="http://schemas.openxmlformats.org/officeDocument/2006/relationships/image" Target="../media/image449.png"/><Relationship Id="rId2" Type="http://schemas.openxmlformats.org/officeDocument/2006/relationships/image" Target="../media/image6.png"/><Relationship Id="rId1" Type="http://schemas.openxmlformats.org/officeDocument/2006/relationships/slideLayout" Target="../slideLayouts/slideLayout8.xml"/><Relationship Id="rId6" Type="http://schemas.openxmlformats.org/officeDocument/2006/relationships/image" Target="../media/image448.png"/><Relationship Id="rId5" Type="http://schemas.openxmlformats.org/officeDocument/2006/relationships/image" Target="../media/image446.png"/><Relationship Id="rId10" Type="http://schemas.openxmlformats.org/officeDocument/2006/relationships/image" Target="../media/image452.png"/><Relationship Id="rId4" Type="http://schemas.openxmlformats.org/officeDocument/2006/relationships/image" Target="../media/image439.png"/><Relationship Id="rId9" Type="http://schemas.openxmlformats.org/officeDocument/2006/relationships/image" Target="../media/image451.png"/></Relationships>
</file>

<file path=ppt/slides/_rels/slide257.xml.rels><?xml version="1.0" encoding="UTF-8" standalone="yes"?>
<Relationships xmlns="http://schemas.openxmlformats.org/package/2006/relationships"><Relationship Id="rId3" Type="http://schemas.openxmlformats.org/officeDocument/2006/relationships/image" Target="../media/image438.png"/><Relationship Id="rId2" Type="http://schemas.openxmlformats.org/officeDocument/2006/relationships/image" Target="../media/image6.png"/><Relationship Id="rId1" Type="http://schemas.openxmlformats.org/officeDocument/2006/relationships/slideLayout" Target="../slideLayouts/slideLayout8.xml"/><Relationship Id="rId6" Type="http://schemas.openxmlformats.org/officeDocument/2006/relationships/image" Target="../media/image453.png"/><Relationship Id="rId5" Type="http://schemas.openxmlformats.org/officeDocument/2006/relationships/image" Target="../media/image439.png"/><Relationship Id="rId4" Type="http://schemas.openxmlformats.org/officeDocument/2006/relationships/image" Target="../media/image121.jpeg"/></Relationships>
</file>

<file path=ppt/slides/_rels/slide258.xml.rels><?xml version="1.0" encoding="UTF-8" standalone="yes"?>
<Relationships xmlns="http://schemas.openxmlformats.org/package/2006/relationships"><Relationship Id="rId3" Type="http://schemas.openxmlformats.org/officeDocument/2006/relationships/image" Target="../media/image438.png"/><Relationship Id="rId2" Type="http://schemas.openxmlformats.org/officeDocument/2006/relationships/image" Target="../media/image6.png"/><Relationship Id="rId1" Type="http://schemas.openxmlformats.org/officeDocument/2006/relationships/slideLayout" Target="../slideLayouts/slideLayout8.xml"/><Relationship Id="rId6" Type="http://schemas.openxmlformats.org/officeDocument/2006/relationships/image" Target="../media/image454.png"/><Relationship Id="rId5" Type="http://schemas.openxmlformats.org/officeDocument/2006/relationships/image" Target="../media/image439.png"/><Relationship Id="rId4" Type="http://schemas.openxmlformats.org/officeDocument/2006/relationships/image" Target="../media/image121.jpeg"/></Relationships>
</file>

<file path=ppt/slides/_rels/slide259.xml.rels><?xml version="1.0" encoding="UTF-8" standalone="yes"?>
<Relationships xmlns="http://schemas.openxmlformats.org/package/2006/relationships"><Relationship Id="rId3" Type="http://schemas.openxmlformats.org/officeDocument/2006/relationships/image" Target="../media/image438.png"/><Relationship Id="rId2" Type="http://schemas.openxmlformats.org/officeDocument/2006/relationships/image" Target="../media/image6.png"/><Relationship Id="rId1" Type="http://schemas.openxmlformats.org/officeDocument/2006/relationships/slideLayout" Target="../slideLayouts/slideLayout8.xml"/><Relationship Id="rId6" Type="http://schemas.openxmlformats.org/officeDocument/2006/relationships/image" Target="../media/image455.png"/><Relationship Id="rId5" Type="http://schemas.openxmlformats.org/officeDocument/2006/relationships/image" Target="../media/image439.png"/><Relationship Id="rId4" Type="http://schemas.openxmlformats.org/officeDocument/2006/relationships/image" Target="../media/image121.jpeg"/></Relationships>
</file>

<file path=ppt/slides/_rels/slide2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6.png"/><Relationship Id="rId1" Type="http://schemas.openxmlformats.org/officeDocument/2006/relationships/slideLayout" Target="../slideLayouts/slideLayout8.xml"/></Relationships>
</file>

<file path=ppt/slides/_rels/slide260.xml.rels><?xml version="1.0" encoding="UTF-8" standalone="yes"?>
<Relationships xmlns="http://schemas.openxmlformats.org/package/2006/relationships"><Relationship Id="rId3" Type="http://schemas.openxmlformats.org/officeDocument/2006/relationships/image" Target="../media/image438.png"/><Relationship Id="rId2" Type="http://schemas.openxmlformats.org/officeDocument/2006/relationships/image" Target="../media/image6.png"/><Relationship Id="rId1" Type="http://schemas.openxmlformats.org/officeDocument/2006/relationships/slideLayout" Target="../slideLayouts/slideLayout8.xml"/><Relationship Id="rId6" Type="http://schemas.openxmlformats.org/officeDocument/2006/relationships/image" Target="../media/image456.png"/><Relationship Id="rId5" Type="http://schemas.openxmlformats.org/officeDocument/2006/relationships/image" Target="../media/image439.png"/><Relationship Id="rId4" Type="http://schemas.openxmlformats.org/officeDocument/2006/relationships/image" Target="../media/image121.jpeg"/></Relationships>
</file>

<file path=ppt/slides/_rels/slide261.xml.rels><?xml version="1.0" encoding="UTF-8" standalone="yes"?>
<Relationships xmlns="http://schemas.openxmlformats.org/package/2006/relationships"><Relationship Id="rId3" Type="http://schemas.openxmlformats.org/officeDocument/2006/relationships/image" Target="../media/image438.png"/><Relationship Id="rId2" Type="http://schemas.openxmlformats.org/officeDocument/2006/relationships/image" Target="../media/image6.png"/><Relationship Id="rId1" Type="http://schemas.openxmlformats.org/officeDocument/2006/relationships/slideLayout" Target="../slideLayouts/slideLayout8.xml"/><Relationship Id="rId6" Type="http://schemas.openxmlformats.org/officeDocument/2006/relationships/image" Target="../media/image457.png"/><Relationship Id="rId5" Type="http://schemas.openxmlformats.org/officeDocument/2006/relationships/image" Target="../media/image439.png"/><Relationship Id="rId4" Type="http://schemas.openxmlformats.org/officeDocument/2006/relationships/image" Target="../media/image121.jpeg"/></Relationships>
</file>

<file path=ppt/slides/_rels/slide262.xml.rels><?xml version="1.0" encoding="UTF-8" standalone="yes"?>
<Relationships xmlns="http://schemas.openxmlformats.org/package/2006/relationships"><Relationship Id="rId3" Type="http://schemas.openxmlformats.org/officeDocument/2006/relationships/image" Target="../media/image438.png"/><Relationship Id="rId7" Type="http://schemas.openxmlformats.org/officeDocument/2006/relationships/image" Target="../media/image458.png"/><Relationship Id="rId2" Type="http://schemas.openxmlformats.org/officeDocument/2006/relationships/image" Target="../media/image6.png"/><Relationship Id="rId1" Type="http://schemas.openxmlformats.org/officeDocument/2006/relationships/slideLayout" Target="../slideLayouts/slideLayout8.xml"/><Relationship Id="rId6" Type="http://schemas.openxmlformats.org/officeDocument/2006/relationships/image" Target="../media/image457.png"/><Relationship Id="rId5" Type="http://schemas.openxmlformats.org/officeDocument/2006/relationships/image" Target="../media/image439.png"/><Relationship Id="rId4" Type="http://schemas.openxmlformats.org/officeDocument/2006/relationships/image" Target="../media/image121.jpeg"/></Relationships>
</file>

<file path=ppt/slides/_rels/slide263.xml.rels><?xml version="1.0" encoding="UTF-8" standalone="yes"?>
<Relationships xmlns="http://schemas.openxmlformats.org/package/2006/relationships"><Relationship Id="rId3" Type="http://schemas.openxmlformats.org/officeDocument/2006/relationships/image" Target="../media/image438.png"/><Relationship Id="rId7" Type="http://schemas.openxmlformats.org/officeDocument/2006/relationships/image" Target="../media/image459.png"/><Relationship Id="rId2" Type="http://schemas.openxmlformats.org/officeDocument/2006/relationships/image" Target="../media/image6.png"/><Relationship Id="rId1" Type="http://schemas.openxmlformats.org/officeDocument/2006/relationships/slideLayout" Target="../slideLayouts/slideLayout8.xml"/><Relationship Id="rId6" Type="http://schemas.openxmlformats.org/officeDocument/2006/relationships/image" Target="../media/image457.png"/><Relationship Id="rId5" Type="http://schemas.openxmlformats.org/officeDocument/2006/relationships/image" Target="../media/image439.png"/><Relationship Id="rId4" Type="http://schemas.openxmlformats.org/officeDocument/2006/relationships/image" Target="../media/image121.jpeg"/></Relationships>
</file>

<file path=ppt/slides/_rels/slide264.xml.rels><?xml version="1.0" encoding="UTF-8" standalone="yes"?>
<Relationships xmlns="http://schemas.openxmlformats.org/package/2006/relationships"><Relationship Id="rId8" Type="http://schemas.openxmlformats.org/officeDocument/2006/relationships/image" Target="../media/image460.png"/><Relationship Id="rId3" Type="http://schemas.openxmlformats.org/officeDocument/2006/relationships/image" Target="../media/image438.png"/><Relationship Id="rId7" Type="http://schemas.openxmlformats.org/officeDocument/2006/relationships/image" Target="../media/image459.png"/><Relationship Id="rId2" Type="http://schemas.openxmlformats.org/officeDocument/2006/relationships/image" Target="../media/image6.png"/><Relationship Id="rId1" Type="http://schemas.openxmlformats.org/officeDocument/2006/relationships/slideLayout" Target="../slideLayouts/slideLayout8.xml"/><Relationship Id="rId6" Type="http://schemas.openxmlformats.org/officeDocument/2006/relationships/image" Target="../media/image457.png"/><Relationship Id="rId5" Type="http://schemas.openxmlformats.org/officeDocument/2006/relationships/image" Target="../media/image439.png"/><Relationship Id="rId4" Type="http://schemas.openxmlformats.org/officeDocument/2006/relationships/image" Target="../media/image121.jpeg"/></Relationships>
</file>

<file path=ppt/slides/_rels/slide265.xml.rels><?xml version="1.0" encoding="UTF-8" standalone="yes"?>
<Relationships xmlns="http://schemas.openxmlformats.org/package/2006/relationships"><Relationship Id="rId3" Type="http://schemas.openxmlformats.org/officeDocument/2006/relationships/image" Target="../media/image438.png"/><Relationship Id="rId2" Type="http://schemas.openxmlformats.org/officeDocument/2006/relationships/image" Target="../media/image6.png"/><Relationship Id="rId1" Type="http://schemas.openxmlformats.org/officeDocument/2006/relationships/slideLayout" Target="../slideLayouts/slideLayout8.xml"/><Relationship Id="rId6" Type="http://schemas.openxmlformats.org/officeDocument/2006/relationships/image" Target="../media/image440.png"/><Relationship Id="rId5" Type="http://schemas.openxmlformats.org/officeDocument/2006/relationships/image" Target="../media/image439.png"/><Relationship Id="rId4" Type="http://schemas.openxmlformats.org/officeDocument/2006/relationships/image" Target="../media/image121.jpeg"/></Relationships>
</file>

<file path=ppt/slides/_rels/slide26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267.xml.rels><?xml version="1.0" encoding="UTF-8" standalone="yes"?>
<Relationships xmlns="http://schemas.openxmlformats.org/package/2006/relationships"><Relationship Id="rId3" Type="http://schemas.openxmlformats.org/officeDocument/2006/relationships/image" Target="../media/image461.png"/><Relationship Id="rId2" Type="http://schemas.openxmlformats.org/officeDocument/2006/relationships/image" Target="../media/image6.png"/><Relationship Id="rId1" Type="http://schemas.openxmlformats.org/officeDocument/2006/relationships/slideLayout" Target="../slideLayouts/slideLayout8.xml"/><Relationship Id="rId6" Type="http://schemas.openxmlformats.org/officeDocument/2006/relationships/hyperlink" Target="https://meine.sonnenbatterie.de/login" TargetMode="External"/><Relationship Id="rId5" Type="http://schemas.openxmlformats.org/officeDocument/2006/relationships/image" Target="../media/image121.jpeg"/><Relationship Id="rId4" Type="http://schemas.openxmlformats.org/officeDocument/2006/relationships/image" Target="../media/image438.png"/></Relationships>
</file>

<file path=ppt/slides/_rels/slide268.xml.rels><?xml version="1.0" encoding="UTF-8" standalone="yes"?>
<Relationships xmlns="http://schemas.openxmlformats.org/package/2006/relationships"><Relationship Id="rId8" Type="http://schemas.openxmlformats.org/officeDocument/2006/relationships/image" Target="../media/image465.png"/><Relationship Id="rId3" Type="http://schemas.openxmlformats.org/officeDocument/2006/relationships/image" Target="../media/image461.png"/><Relationship Id="rId7" Type="http://schemas.openxmlformats.org/officeDocument/2006/relationships/image" Target="../media/image464.png"/><Relationship Id="rId2" Type="http://schemas.openxmlformats.org/officeDocument/2006/relationships/image" Target="../media/image6.png"/><Relationship Id="rId1" Type="http://schemas.openxmlformats.org/officeDocument/2006/relationships/slideLayout" Target="../slideLayouts/slideLayout8.xml"/><Relationship Id="rId6" Type="http://schemas.openxmlformats.org/officeDocument/2006/relationships/image" Target="../media/image463.png"/><Relationship Id="rId5" Type="http://schemas.openxmlformats.org/officeDocument/2006/relationships/image" Target="../media/image438.png"/><Relationship Id="rId10" Type="http://schemas.openxmlformats.org/officeDocument/2006/relationships/image" Target="../media/image121.jpeg"/><Relationship Id="rId4" Type="http://schemas.openxmlformats.org/officeDocument/2006/relationships/image" Target="../media/image462.png"/><Relationship Id="rId9" Type="http://schemas.openxmlformats.org/officeDocument/2006/relationships/image" Target="../media/image466.png"/></Relationships>
</file>

<file path=ppt/slides/_rels/slide269.xml.rels><?xml version="1.0" encoding="UTF-8" standalone="yes"?>
<Relationships xmlns="http://schemas.openxmlformats.org/package/2006/relationships"><Relationship Id="rId8" Type="http://schemas.openxmlformats.org/officeDocument/2006/relationships/image" Target="../media/image121.jpeg"/><Relationship Id="rId3" Type="http://schemas.openxmlformats.org/officeDocument/2006/relationships/image" Target="../media/image461.png"/><Relationship Id="rId7" Type="http://schemas.openxmlformats.org/officeDocument/2006/relationships/image" Target="../media/image464.png"/><Relationship Id="rId2" Type="http://schemas.openxmlformats.org/officeDocument/2006/relationships/image" Target="../media/image6.png"/><Relationship Id="rId1" Type="http://schemas.openxmlformats.org/officeDocument/2006/relationships/slideLayout" Target="../slideLayouts/slideLayout8.xml"/><Relationship Id="rId6" Type="http://schemas.openxmlformats.org/officeDocument/2006/relationships/image" Target="../media/image463.png"/><Relationship Id="rId5" Type="http://schemas.openxmlformats.org/officeDocument/2006/relationships/image" Target="../media/image438.png"/><Relationship Id="rId10" Type="http://schemas.openxmlformats.org/officeDocument/2006/relationships/image" Target="../media/image467.png"/><Relationship Id="rId4" Type="http://schemas.openxmlformats.org/officeDocument/2006/relationships/image" Target="../media/image462.png"/><Relationship Id="rId9" Type="http://schemas.openxmlformats.org/officeDocument/2006/relationships/image" Target="../media/image465.png"/></Relationships>
</file>

<file path=ppt/slides/_rels/slide2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6.png"/><Relationship Id="rId1" Type="http://schemas.openxmlformats.org/officeDocument/2006/relationships/slideLayout" Target="../slideLayouts/slideLayout8.xml"/><Relationship Id="rId4" Type="http://schemas.openxmlformats.org/officeDocument/2006/relationships/image" Target="../media/image43.png"/></Relationships>
</file>

<file path=ppt/slides/_rels/slide270.xml.rels><?xml version="1.0" encoding="UTF-8" standalone="yes"?>
<Relationships xmlns="http://schemas.openxmlformats.org/package/2006/relationships"><Relationship Id="rId8" Type="http://schemas.openxmlformats.org/officeDocument/2006/relationships/image" Target="../media/image468.png"/><Relationship Id="rId3" Type="http://schemas.openxmlformats.org/officeDocument/2006/relationships/image" Target="../media/image461.png"/><Relationship Id="rId7" Type="http://schemas.openxmlformats.org/officeDocument/2006/relationships/image" Target="../media/image121.jpeg"/><Relationship Id="rId2" Type="http://schemas.openxmlformats.org/officeDocument/2006/relationships/image" Target="../media/image6.png"/><Relationship Id="rId1" Type="http://schemas.openxmlformats.org/officeDocument/2006/relationships/slideLayout" Target="../slideLayouts/slideLayout8.xml"/><Relationship Id="rId6" Type="http://schemas.openxmlformats.org/officeDocument/2006/relationships/image" Target="../media/image464.png"/><Relationship Id="rId5" Type="http://schemas.openxmlformats.org/officeDocument/2006/relationships/image" Target="../media/image463.png"/><Relationship Id="rId10" Type="http://schemas.openxmlformats.org/officeDocument/2006/relationships/image" Target="../media/image470.png"/><Relationship Id="rId4" Type="http://schemas.openxmlformats.org/officeDocument/2006/relationships/image" Target="../media/image438.png"/><Relationship Id="rId9" Type="http://schemas.openxmlformats.org/officeDocument/2006/relationships/image" Target="../media/image469.png"/></Relationships>
</file>

<file path=ppt/slides/_rels/slide271.xml.rels><?xml version="1.0" encoding="UTF-8" standalone="yes"?>
<Relationships xmlns="http://schemas.openxmlformats.org/package/2006/relationships"><Relationship Id="rId8" Type="http://schemas.openxmlformats.org/officeDocument/2006/relationships/image" Target="../media/image471.png"/><Relationship Id="rId3" Type="http://schemas.openxmlformats.org/officeDocument/2006/relationships/image" Target="../media/image461.png"/><Relationship Id="rId7" Type="http://schemas.openxmlformats.org/officeDocument/2006/relationships/image" Target="../media/image121.jpeg"/><Relationship Id="rId2" Type="http://schemas.openxmlformats.org/officeDocument/2006/relationships/image" Target="../media/image6.png"/><Relationship Id="rId1" Type="http://schemas.openxmlformats.org/officeDocument/2006/relationships/slideLayout" Target="../slideLayouts/slideLayout8.xml"/><Relationship Id="rId6" Type="http://schemas.openxmlformats.org/officeDocument/2006/relationships/image" Target="../media/image464.png"/><Relationship Id="rId5" Type="http://schemas.openxmlformats.org/officeDocument/2006/relationships/image" Target="../media/image463.png"/><Relationship Id="rId10" Type="http://schemas.openxmlformats.org/officeDocument/2006/relationships/image" Target="../media/image473.png"/><Relationship Id="rId4" Type="http://schemas.openxmlformats.org/officeDocument/2006/relationships/image" Target="../media/image438.png"/><Relationship Id="rId9" Type="http://schemas.openxmlformats.org/officeDocument/2006/relationships/image" Target="../media/image472.png"/></Relationships>
</file>

<file path=ppt/slides/_rels/slide272.xml.rels><?xml version="1.0" encoding="UTF-8" standalone="yes"?>
<Relationships xmlns="http://schemas.openxmlformats.org/package/2006/relationships"><Relationship Id="rId8" Type="http://schemas.openxmlformats.org/officeDocument/2006/relationships/image" Target="../media/image474.png"/><Relationship Id="rId3" Type="http://schemas.openxmlformats.org/officeDocument/2006/relationships/image" Target="../media/image461.png"/><Relationship Id="rId7" Type="http://schemas.openxmlformats.org/officeDocument/2006/relationships/image" Target="../media/image121.jpeg"/><Relationship Id="rId2" Type="http://schemas.openxmlformats.org/officeDocument/2006/relationships/image" Target="../media/image6.png"/><Relationship Id="rId1" Type="http://schemas.openxmlformats.org/officeDocument/2006/relationships/slideLayout" Target="../slideLayouts/slideLayout8.xml"/><Relationship Id="rId6" Type="http://schemas.openxmlformats.org/officeDocument/2006/relationships/image" Target="../media/image464.png"/><Relationship Id="rId5" Type="http://schemas.openxmlformats.org/officeDocument/2006/relationships/image" Target="../media/image463.png"/><Relationship Id="rId4" Type="http://schemas.openxmlformats.org/officeDocument/2006/relationships/image" Target="../media/image438.png"/><Relationship Id="rId9" Type="http://schemas.openxmlformats.org/officeDocument/2006/relationships/image" Target="../media/image475.png"/></Relationships>
</file>

<file path=ppt/slides/_rels/slide273.xml.rels><?xml version="1.0" encoding="UTF-8" standalone="yes"?>
<Relationships xmlns="http://schemas.openxmlformats.org/package/2006/relationships"><Relationship Id="rId8" Type="http://schemas.openxmlformats.org/officeDocument/2006/relationships/image" Target="../media/image474.png"/><Relationship Id="rId3" Type="http://schemas.openxmlformats.org/officeDocument/2006/relationships/image" Target="../media/image461.png"/><Relationship Id="rId7" Type="http://schemas.openxmlformats.org/officeDocument/2006/relationships/image" Target="../media/image121.jpeg"/><Relationship Id="rId2" Type="http://schemas.openxmlformats.org/officeDocument/2006/relationships/image" Target="../media/image6.png"/><Relationship Id="rId1" Type="http://schemas.openxmlformats.org/officeDocument/2006/relationships/slideLayout" Target="../slideLayouts/slideLayout8.xml"/><Relationship Id="rId6" Type="http://schemas.openxmlformats.org/officeDocument/2006/relationships/image" Target="../media/image464.png"/><Relationship Id="rId5" Type="http://schemas.openxmlformats.org/officeDocument/2006/relationships/image" Target="../media/image463.png"/><Relationship Id="rId10" Type="http://schemas.openxmlformats.org/officeDocument/2006/relationships/image" Target="../media/image477.png"/><Relationship Id="rId4" Type="http://schemas.openxmlformats.org/officeDocument/2006/relationships/image" Target="../media/image438.png"/><Relationship Id="rId9" Type="http://schemas.openxmlformats.org/officeDocument/2006/relationships/image" Target="../media/image476.png"/></Relationships>
</file>

<file path=ppt/slides/_rels/slide274.xml.rels><?xml version="1.0" encoding="UTF-8" standalone="yes"?>
<Relationships xmlns="http://schemas.openxmlformats.org/package/2006/relationships"><Relationship Id="rId8" Type="http://schemas.openxmlformats.org/officeDocument/2006/relationships/image" Target="../media/image474.png"/><Relationship Id="rId3" Type="http://schemas.openxmlformats.org/officeDocument/2006/relationships/image" Target="../media/image461.png"/><Relationship Id="rId7" Type="http://schemas.openxmlformats.org/officeDocument/2006/relationships/image" Target="../media/image121.jpeg"/><Relationship Id="rId2" Type="http://schemas.openxmlformats.org/officeDocument/2006/relationships/image" Target="../media/image6.png"/><Relationship Id="rId1" Type="http://schemas.openxmlformats.org/officeDocument/2006/relationships/slideLayout" Target="../slideLayouts/slideLayout8.xml"/><Relationship Id="rId6" Type="http://schemas.openxmlformats.org/officeDocument/2006/relationships/image" Target="../media/image464.png"/><Relationship Id="rId5" Type="http://schemas.openxmlformats.org/officeDocument/2006/relationships/image" Target="../media/image463.png"/><Relationship Id="rId10" Type="http://schemas.openxmlformats.org/officeDocument/2006/relationships/image" Target="../media/image479.png"/><Relationship Id="rId4" Type="http://schemas.openxmlformats.org/officeDocument/2006/relationships/image" Target="../media/image438.png"/><Relationship Id="rId9" Type="http://schemas.openxmlformats.org/officeDocument/2006/relationships/image" Target="../media/image478.png"/></Relationships>
</file>

<file path=ppt/slides/_rels/slide275.xml.rels><?xml version="1.0" encoding="UTF-8" standalone="yes"?>
<Relationships xmlns="http://schemas.openxmlformats.org/package/2006/relationships"><Relationship Id="rId8" Type="http://schemas.openxmlformats.org/officeDocument/2006/relationships/image" Target="../media/image480.png"/><Relationship Id="rId3" Type="http://schemas.openxmlformats.org/officeDocument/2006/relationships/image" Target="../media/image461.png"/><Relationship Id="rId7" Type="http://schemas.openxmlformats.org/officeDocument/2006/relationships/image" Target="../media/image121.jpeg"/><Relationship Id="rId2" Type="http://schemas.openxmlformats.org/officeDocument/2006/relationships/image" Target="../media/image6.png"/><Relationship Id="rId1" Type="http://schemas.openxmlformats.org/officeDocument/2006/relationships/slideLayout" Target="../slideLayouts/slideLayout8.xml"/><Relationship Id="rId6" Type="http://schemas.openxmlformats.org/officeDocument/2006/relationships/image" Target="../media/image464.png"/><Relationship Id="rId5" Type="http://schemas.openxmlformats.org/officeDocument/2006/relationships/image" Target="../media/image463.png"/><Relationship Id="rId4" Type="http://schemas.openxmlformats.org/officeDocument/2006/relationships/image" Target="../media/image438.png"/></Relationships>
</file>

<file path=ppt/slides/_rels/slide276.xml.rels><?xml version="1.0" encoding="UTF-8" standalone="yes"?>
<Relationships xmlns="http://schemas.openxmlformats.org/package/2006/relationships"><Relationship Id="rId8" Type="http://schemas.openxmlformats.org/officeDocument/2006/relationships/image" Target="../media/image481.png"/><Relationship Id="rId3" Type="http://schemas.openxmlformats.org/officeDocument/2006/relationships/image" Target="../media/image461.png"/><Relationship Id="rId7" Type="http://schemas.openxmlformats.org/officeDocument/2006/relationships/image" Target="../media/image121.jpeg"/><Relationship Id="rId2" Type="http://schemas.openxmlformats.org/officeDocument/2006/relationships/image" Target="../media/image6.png"/><Relationship Id="rId1" Type="http://schemas.openxmlformats.org/officeDocument/2006/relationships/slideLayout" Target="../slideLayouts/slideLayout8.xml"/><Relationship Id="rId6" Type="http://schemas.openxmlformats.org/officeDocument/2006/relationships/image" Target="../media/image464.png"/><Relationship Id="rId5" Type="http://schemas.openxmlformats.org/officeDocument/2006/relationships/image" Target="../media/image463.png"/><Relationship Id="rId4" Type="http://schemas.openxmlformats.org/officeDocument/2006/relationships/image" Target="../media/image438.png"/></Relationships>
</file>

<file path=ppt/slides/_rels/slide27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278.xml.rels><?xml version="1.0" encoding="UTF-8" standalone="yes"?>
<Relationships xmlns="http://schemas.openxmlformats.org/package/2006/relationships"><Relationship Id="rId8" Type="http://schemas.openxmlformats.org/officeDocument/2006/relationships/hyperlink" Target="https://my.sonnen-batterie.com/register" TargetMode="External"/><Relationship Id="rId3" Type="http://schemas.openxmlformats.org/officeDocument/2006/relationships/image" Target="../media/image461.png"/><Relationship Id="rId7" Type="http://schemas.openxmlformats.org/officeDocument/2006/relationships/image" Target="../media/image121.jpeg"/><Relationship Id="rId2" Type="http://schemas.openxmlformats.org/officeDocument/2006/relationships/image" Target="../media/image6.png"/><Relationship Id="rId1" Type="http://schemas.openxmlformats.org/officeDocument/2006/relationships/slideLayout" Target="../slideLayouts/slideLayout8.xml"/><Relationship Id="rId6" Type="http://schemas.openxmlformats.org/officeDocument/2006/relationships/image" Target="../media/image464.png"/><Relationship Id="rId5" Type="http://schemas.openxmlformats.org/officeDocument/2006/relationships/image" Target="../media/image463.png"/><Relationship Id="rId4" Type="http://schemas.openxmlformats.org/officeDocument/2006/relationships/image" Target="../media/image438.png"/><Relationship Id="rId9" Type="http://schemas.openxmlformats.org/officeDocument/2006/relationships/image" Target="../media/image482.png"/></Relationships>
</file>

<file path=ppt/slides/_rels/slide279.xml.rels><?xml version="1.0" encoding="UTF-8" standalone="yes"?>
<Relationships xmlns="http://schemas.openxmlformats.org/package/2006/relationships"><Relationship Id="rId8" Type="http://schemas.openxmlformats.org/officeDocument/2006/relationships/image" Target="../media/image466.png"/><Relationship Id="rId3" Type="http://schemas.openxmlformats.org/officeDocument/2006/relationships/image" Target="../media/image461.png"/><Relationship Id="rId7" Type="http://schemas.openxmlformats.org/officeDocument/2006/relationships/image" Target="../media/image121.jpeg"/><Relationship Id="rId2" Type="http://schemas.openxmlformats.org/officeDocument/2006/relationships/image" Target="../media/image6.png"/><Relationship Id="rId1" Type="http://schemas.openxmlformats.org/officeDocument/2006/relationships/slideLayout" Target="../slideLayouts/slideLayout8.xml"/><Relationship Id="rId6" Type="http://schemas.openxmlformats.org/officeDocument/2006/relationships/image" Target="../media/image464.png"/><Relationship Id="rId5" Type="http://schemas.openxmlformats.org/officeDocument/2006/relationships/image" Target="../media/image463.png"/><Relationship Id="rId4" Type="http://schemas.openxmlformats.org/officeDocument/2006/relationships/image" Target="../media/image438.png"/></Relationships>
</file>

<file path=ppt/slides/_rels/slide2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6.png"/><Relationship Id="rId1" Type="http://schemas.openxmlformats.org/officeDocument/2006/relationships/slideLayout" Target="../slideLayouts/slideLayout8.xml"/><Relationship Id="rId5" Type="http://schemas.openxmlformats.org/officeDocument/2006/relationships/image" Target="../media/image45.png"/><Relationship Id="rId4" Type="http://schemas.openxmlformats.org/officeDocument/2006/relationships/image" Target="../media/image44.png"/></Relationships>
</file>

<file path=ppt/slides/_rels/slide280.xml.rels><?xml version="1.0" encoding="UTF-8" standalone="yes"?>
<Relationships xmlns="http://schemas.openxmlformats.org/package/2006/relationships"><Relationship Id="rId8" Type="http://schemas.openxmlformats.org/officeDocument/2006/relationships/image" Target="../media/image483.png"/><Relationship Id="rId3" Type="http://schemas.openxmlformats.org/officeDocument/2006/relationships/image" Target="../media/image461.png"/><Relationship Id="rId7" Type="http://schemas.openxmlformats.org/officeDocument/2006/relationships/image" Target="../media/image121.jpeg"/><Relationship Id="rId2" Type="http://schemas.openxmlformats.org/officeDocument/2006/relationships/image" Target="../media/image6.png"/><Relationship Id="rId1" Type="http://schemas.openxmlformats.org/officeDocument/2006/relationships/slideLayout" Target="../slideLayouts/slideLayout8.xml"/><Relationship Id="rId6" Type="http://schemas.openxmlformats.org/officeDocument/2006/relationships/image" Target="../media/image464.png"/><Relationship Id="rId5" Type="http://schemas.openxmlformats.org/officeDocument/2006/relationships/image" Target="../media/image463.png"/><Relationship Id="rId4" Type="http://schemas.openxmlformats.org/officeDocument/2006/relationships/image" Target="../media/image438.png"/><Relationship Id="rId9" Type="http://schemas.openxmlformats.org/officeDocument/2006/relationships/image" Target="../media/image484.png"/></Relationships>
</file>

<file path=ppt/slides/_rels/slide281.xml.rels><?xml version="1.0" encoding="UTF-8" standalone="yes"?>
<Relationships xmlns="http://schemas.openxmlformats.org/package/2006/relationships"><Relationship Id="rId8" Type="http://schemas.openxmlformats.org/officeDocument/2006/relationships/image" Target="../media/image483.png"/><Relationship Id="rId3" Type="http://schemas.openxmlformats.org/officeDocument/2006/relationships/image" Target="../media/image461.png"/><Relationship Id="rId7" Type="http://schemas.openxmlformats.org/officeDocument/2006/relationships/image" Target="../media/image121.jpeg"/><Relationship Id="rId2" Type="http://schemas.openxmlformats.org/officeDocument/2006/relationships/image" Target="../media/image6.png"/><Relationship Id="rId1" Type="http://schemas.openxmlformats.org/officeDocument/2006/relationships/slideLayout" Target="../slideLayouts/slideLayout8.xml"/><Relationship Id="rId6" Type="http://schemas.openxmlformats.org/officeDocument/2006/relationships/image" Target="../media/image464.png"/><Relationship Id="rId5" Type="http://schemas.openxmlformats.org/officeDocument/2006/relationships/image" Target="../media/image463.png"/><Relationship Id="rId10" Type="http://schemas.openxmlformats.org/officeDocument/2006/relationships/image" Target="../media/image486.png"/><Relationship Id="rId4" Type="http://schemas.openxmlformats.org/officeDocument/2006/relationships/image" Target="../media/image438.png"/><Relationship Id="rId9" Type="http://schemas.openxmlformats.org/officeDocument/2006/relationships/image" Target="../media/image485.png"/></Relationships>
</file>

<file path=ppt/slides/_rels/slide282.xml.rels><?xml version="1.0" encoding="UTF-8" standalone="yes"?>
<Relationships xmlns="http://schemas.openxmlformats.org/package/2006/relationships"><Relationship Id="rId8" Type="http://schemas.openxmlformats.org/officeDocument/2006/relationships/image" Target="../media/image483.png"/><Relationship Id="rId3" Type="http://schemas.openxmlformats.org/officeDocument/2006/relationships/image" Target="../media/image461.png"/><Relationship Id="rId7" Type="http://schemas.openxmlformats.org/officeDocument/2006/relationships/image" Target="../media/image121.jpeg"/><Relationship Id="rId12" Type="http://schemas.openxmlformats.org/officeDocument/2006/relationships/image" Target="../media/image488.png"/><Relationship Id="rId2" Type="http://schemas.openxmlformats.org/officeDocument/2006/relationships/image" Target="../media/image6.png"/><Relationship Id="rId1" Type="http://schemas.openxmlformats.org/officeDocument/2006/relationships/slideLayout" Target="../slideLayouts/slideLayout8.xml"/><Relationship Id="rId6" Type="http://schemas.openxmlformats.org/officeDocument/2006/relationships/image" Target="../media/image464.png"/><Relationship Id="rId11" Type="http://schemas.openxmlformats.org/officeDocument/2006/relationships/image" Target="../media/image487.png"/><Relationship Id="rId5" Type="http://schemas.openxmlformats.org/officeDocument/2006/relationships/image" Target="../media/image463.png"/><Relationship Id="rId10" Type="http://schemas.openxmlformats.org/officeDocument/2006/relationships/image" Target="../media/image486.png"/><Relationship Id="rId4" Type="http://schemas.openxmlformats.org/officeDocument/2006/relationships/image" Target="../media/image438.png"/><Relationship Id="rId9" Type="http://schemas.openxmlformats.org/officeDocument/2006/relationships/image" Target="../media/image485.png"/></Relationships>
</file>

<file path=ppt/slides/_rels/slide283.xml.rels><?xml version="1.0" encoding="UTF-8" standalone="yes"?>
<Relationships xmlns="http://schemas.openxmlformats.org/package/2006/relationships"><Relationship Id="rId8" Type="http://schemas.openxmlformats.org/officeDocument/2006/relationships/image" Target="../media/image483.png"/><Relationship Id="rId3" Type="http://schemas.openxmlformats.org/officeDocument/2006/relationships/image" Target="../media/image461.png"/><Relationship Id="rId7" Type="http://schemas.openxmlformats.org/officeDocument/2006/relationships/image" Target="../media/image121.jpeg"/><Relationship Id="rId12" Type="http://schemas.openxmlformats.org/officeDocument/2006/relationships/image" Target="../media/image490.png"/><Relationship Id="rId2" Type="http://schemas.openxmlformats.org/officeDocument/2006/relationships/image" Target="../media/image6.png"/><Relationship Id="rId1" Type="http://schemas.openxmlformats.org/officeDocument/2006/relationships/slideLayout" Target="../slideLayouts/slideLayout8.xml"/><Relationship Id="rId6" Type="http://schemas.openxmlformats.org/officeDocument/2006/relationships/image" Target="../media/image464.png"/><Relationship Id="rId11" Type="http://schemas.openxmlformats.org/officeDocument/2006/relationships/image" Target="../media/image489.png"/><Relationship Id="rId5" Type="http://schemas.openxmlformats.org/officeDocument/2006/relationships/image" Target="../media/image463.png"/><Relationship Id="rId10" Type="http://schemas.openxmlformats.org/officeDocument/2006/relationships/image" Target="../media/image487.png"/><Relationship Id="rId4" Type="http://schemas.openxmlformats.org/officeDocument/2006/relationships/image" Target="../media/image438.png"/><Relationship Id="rId9" Type="http://schemas.openxmlformats.org/officeDocument/2006/relationships/image" Target="../media/image485.png"/></Relationships>
</file>

<file path=ppt/slides/_rels/slide284.xml.rels><?xml version="1.0" encoding="UTF-8" standalone="yes"?>
<Relationships xmlns="http://schemas.openxmlformats.org/package/2006/relationships"><Relationship Id="rId8" Type="http://schemas.openxmlformats.org/officeDocument/2006/relationships/image" Target="../media/image483.png"/><Relationship Id="rId3" Type="http://schemas.openxmlformats.org/officeDocument/2006/relationships/image" Target="../media/image461.png"/><Relationship Id="rId7" Type="http://schemas.openxmlformats.org/officeDocument/2006/relationships/image" Target="../media/image121.jpeg"/><Relationship Id="rId12" Type="http://schemas.openxmlformats.org/officeDocument/2006/relationships/image" Target="../media/image492.png"/><Relationship Id="rId2" Type="http://schemas.openxmlformats.org/officeDocument/2006/relationships/image" Target="../media/image6.png"/><Relationship Id="rId1" Type="http://schemas.openxmlformats.org/officeDocument/2006/relationships/slideLayout" Target="../slideLayouts/slideLayout8.xml"/><Relationship Id="rId6" Type="http://schemas.openxmlformats.org/officeDocument/2006/relationships/image" Target="../media/image464.png"/><Relationship Id="rId11" Type="http://schemas.openxmlformats.org/officeDocument/2006/relationships/image" Target="../media/image491.png"/><Relationship Id="rId5" Type="http://schemas.openxmlformats.org/officeDocument/2006/relationships/image" Target="../media/image463.png"/><Relationship Id="rId10" Type="http://schemas.openxmlformats.org/officeDocument/2006/relationships/image" Target="../media/image487.png"/><Relationship Id="rId4" Type="http://schemas.openxmlformats.org/officeDocument/2006/relationships/image" Target="../media/image438.png"/><Relationship Id="rId9" Type="http://schemas.openxmlformats.org/officeDocument/2006/relationships/image" Target="../media/image485.png"/></Relationships>
</file>

<file path=ppt/slides/_rels/slide285.xml.rels><?xml version="1.0" encoding="UTF-8" standalone="yes"?>
<Relationships xmlns="http://schemas.openxmlformats.org/package/2006/relationships"><Relationship Id="rId8" Type="http://schemas.openxmlformats.org/officeDocument/2006/relationships/image" Target="../media/image483.png"/><Relationship Id="rId13" Type="http://schemas.openxmlformats.org/officeDocument/2006/relationships/image" Target="../media/image493.png"/><Relationship Id="rId3" Type="http://schemas.openxmlformats.org/officeDocument/2006/relationships/image" Target="../media/image461.png"/><Relationship Id="rId7" Type="http://schemas.openxmlformats.org/officeDocument/2006/relationships/image" Target="../media/image121.jpeg"/><Relationship Id="rId12" Type="http://schemas.openxmlformats.org/officeDocument/2006/relationships/image" Target="../media/image487.png"/><Relationship Id="rId2" Type="http://schemas.openxmlformats.org/officeDocument/2006/relationships/image" Target="../media/image6.png"/><Relationship Id="rId1" Type="http://schemas.openxmlformats.org/officeDocument/2006/relationships/slideLayout" Target="../slideLayouts/slideLayout8.xml"/><Relationship Id="rId6" Type="http://schemas.openxmlformats.org/officeDocument/2006/relationships/image" Target="../media/image464.png"/><Relationship Id="rId11" Type="http://schemas.openxmlformats.org/officeDocument/2006/relationships/image" Target="../media/image492.png"/><Relationship Id="rId5" Type="http://schemas.openxmlformats.org/officeDocument/2006/relationships/image" Target="../media/image463.png"/><Relationship Id="rId10" Type="http://schemas.openxmlformats.org/officeDocument/2006/relationships/image" Target="../media/image491.png"/><Relationship Id="rId4" Type="http://schemas.openxmlformats.org/officeDocument/2006/relationships/image" Target="../media/image438.png"/><Relationship Id="rId9" Type="http://schemas.openxmlformats.org/officeDocument/2006/relationships/image" Target="../media/image485.png"/></Relationships>
</file>

<file path=ppt/slides/_rels/slide28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287.xml.rels><?xml version="1.0" encoding="UTF-8" standalone="yes"?>
<Relationships xmlns="http://schemas.openxmlformats.org/package/2006/relationships"><Relationship Id="rId8" Type="http://schemas.openxmlformats.org/officeDocument/2006/relationships/image" Target="../media/image497.png"/><Relationship Id="rId3" Type="http://schemas.openxmlformats.org/officeDocument/2006/relationships/image" Target="../media/image464.png"/><Relationship Id="rId7" Type="http://schemas.openxmlformats.org/officeDocument/2006/relationships/image" Target="../media/image121.jpeg"/><Relationship Id="rId2" Type="http://schemas.openxmlformats.org/officeDocument/2006/relationships/image" Target="../media/image6.png"/><Relationship Id="rId1" Type="http://schemas.openxmlformats.org/officeDocument/2006/relationships/slideLayout" Target="../slideLayouts/slideLayout8.xml"/><Relationship Id="rId6" Type="http://schemas.openxmlformats.org/officeDocument/2006/relationships/image" Target="../media/image496.png"/><Relationship Id="rId11" Type="http://schemas.openxmlformats.org/officeDocument/2006/relationships/image" Target="../media/image499.png"/><Relationship Id="rId5" Type="http://schemas.openxmlformats.org/officeDocument/2006/relationships/image" Target="../media/image495.png"/><Relationship Id="rId10" Type="http://schemas.openxmlformats.org/officeDocument/2006/relationships/image" Target="../media/image405.png"/><Relationship Id="rId4" Type="http://schemas.openxmlformats.org/officeDocument/2006/relationships/image" Target="../media/image494.png"/><Relationship Id="rId9" Type="http://schemas.openxmlformats.org/officeDocument/2006/relationships/image" Target="../media/image498.png"/></Relationships>
</file>

<file path=ppt/slides/_rels/slide288.xml.rels><?xml version="1.0" encoding="UTF-8" standalone="yes"?>
<Relationships xmlns="http://schemas.openxmlformats.org/package/2006/relationships"><Relationship Id="rId8" Type="http://schemas.openxmlformats.org/officeDocument/2006/relationships/image" Target="../media/image501.png"/><Relationship Id="rId3" Type="http://schemas.openxmlformats.org/officeDocument/2006/relationships/image" Target="../media/image464.png"/><Relationship Id="rId7" Type="http://schemas.openxmlformats.org/officeDocument/2006/relationships/image" Target="../media/image500.png"/><Relationship Id="rId2" Type="http://schemas.openxmlformats.org/officeDocument/2006/relationships/image" Target="../media/image6.png"/><Relationship Id="rId1" Type="http://schemas.openxmlformats.org/officeDocument/2006/relationships/slideLayout" Target="../slideLayouts/slideLayout8.xml"/><Relationship Id="rId6" Type="http://schemas.openxmlformats.org/officeDocument/2006/relationships/image" Target="../media/image405.png"/><Relationship Id="rId5" Type="http://schemas.openxmlformats.org/officeDocument/2006/relationships/image" Target="../media/image121.jpeg"/><Relationship Id="rId4" Type="http://schemas.openxmlformats.org/officeDocument/2006/relationships/image" Target="../media/image495.png"/><Relationship Id="rId9" Type="http://schemas.openxmlformats.org/officeDocument/2006/relationships/image" Target="../media/image502.png"/></Relationships>
</file>

<file path=ppt/slides/_rels/slide289.xml.rels><?xml version="1.0" encoding="UTF-8" standalone="yes"?>
<Relationships xmlns="http://schemas.openxmlformats.org/package/2006/relationships"><Relationship Id="rId8" Type="http://schemas.openxmlformats.org/officeDocument/2006/relationships/image" Target="../media/image506.png"/><Relationship Id="rId3" Type="http://schemas.openxmlformats.org/officeDocument/2006/relationships/image" Target="../media/image121.jpeg"/><Relationship Id="rId7" Type="http://schemas.openxmlformats.org/officeDocument/2006/relationships/image" Target="../media/image505.png"/><Relationship Id="rId2" Type="http://schemas.openxmlformats.org/officeDocument/2006/relationships/image" Target="../media/image6.png"/><Relationship Id="rId1" Type="http://schemas.openxmlformats.org/officeDocument/2006/relationships/slideLayout" Target="../slideLayouts/slideLayout8.xml"/><Relationship Id="rId6" Type="http://schemas.openxmlformats.org/officeDocument/2006/relationships/image" Target="../media/image504.png"/><Relationship Id="rId5" Type="http://schemas.openxmlformats.org/officeDocument/2006/relationships/image" Target="../media/image503.png"/><Relationship Id="rId10" Type="http://schemas.openxmlformats.org/officeDocument/2006/relationships/image" Target="../media/image508.png"/><Relationship Id="rId4" Type="http://schemas.openxmlformats.org/officeDocument/2006/relationships/image" Target="../media/image405.png"/><Relationship Id="rId9" Type="http://schemas.openxmlformats.org/officeDocument/2006/relationships/image" Target="../media/image507.png"/></Relationships>
</file>

<file path=ppt/slides/_rels/slide2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6.png"/><Relationship Id="rId1" Type="http://schemas.openxmlformats.org/officeDocument/2006/relationships/slideLayout" Target="../slideLayouts/slideLayout8.xml"/></Relationships>
</file>

<file path=ppt/slides/_rels/slide290.xml.rels><?xml version="1.0" encoding="UTF-8" standalone="yes"?>
<Relationships xmlns="http://schemas.openxmlformats.org/package/2006/relationships"><Relationship Id="rId8" Type="http://schemas.openxmlformats.org/officeDocument/2006/relationships/image" Target="../media/image509.png"/><Relationship Id="rId3" Type="http://schemas.openxmlformats.org/officeDocument/2006/relationships/image" Target="../media/image464.png"/><Relationship Id="rId7" Type="http://schemas.openxmlformats.org/officeDocument/2006/relationships/image" Target="../media/image121.jpeg"/><Relationship Id="rId12" Type="http://schemas.openxmlformats.org/officeDocument/2006/relationships/image" Target="../media/image513.png"/><Relationship Id="rId2" Type="http://schemas.openxmlformats.org/officeDocument/2006/relationships/image" Target="../media/image6.png"/><Relationship Id="rId1" Type="http://schemas.openxmlformats.org/officeDocument/2006/relationships/slideLayout" Target="../slideLayouts/slideLayout8.xml"/><Relationship Id="rId6" Type="http://schemas.openxmlformats.org/officeDocument/2006/relationships/image" Target="../media/image407.png"/><Relationship Id="rId11" Type="http://schemas.openxmlformats.org/officeDocument/2006/relationships/image" Target="../media/image512.png"/><Relationship Id="rId5" Type="http://schemas.openxmlformats.org/officeDocument/2006/relationships/image" Target="../media/image406.png"/><Relationship Id="rId10" Type="http://schemas.openxmlformats.org/officeDocument/2006/relationships/image" Target="../media/image511.png"/><Relationship Id="rId4" Type="http://schemas.openxmlformats.org/officeDocument/2006/relationships/image" Target="../media/image405.png"/><Relationship Id="rId9" Type="http://schemas.openxmlformats.org/officeDocument/2006/relationships/image" Target="../media/image510.png"/></Relationships>
</file>

<file path=ppt/slides/_rels/slide291.xml.rels><?xml version="1.0" encoding="UTF-8" standalone="yes"?>
<Relationships xmlns="http://schemas.openxmlformats.org/package/2006/relationships"><Relationship Id="rId8" Type="http://schemas.openxmlformats.org/officeDocument/2006/relationships/image" Target="../media/image517.png"/><Relationship Id="rId3" Type="http://schemas.openxmlformats.org/officeDocument/2006/relationships/image" Target="../media/image6.png"/><Relationship Id="rId7" Type="http://schemas.openxmlformats.org/officeDocument/2006/relationships/image" Target="../media/image516.png"/><Relationship Id="rId2" Type="http://schemas.openxmlformats.org/officeDocument/2006/relationships/image" Target="../media/image405.png"/><Relationship Id="rId1" Type="http://schemas.openxmlformats.org/officeDocument/2006/relationships/slideLayout" Target="../slideLayouts/slideLayout8.xml"/><Relationship Id="rId6" Type="http://schemas.openxmlformats.org/officeDocument/2006/relationships/image" Target="../media/image515.png"/><Relationship Id="rId5" Type="http://schemas.openxmlformats.org/officeDocument/2006/relationships/image" Target="../media/image514.png"/><Relationship Id="rId10" Type="http://schemas.openxmlformats.org/officeDocument/2006/relationships/image" Target="../media/image518.png"/><Relationship Id="rId4" Type="http://schemas.openxmlformats.org/officeDocument/2006/relationships/image" Target="../media/image503.png"/><Relationship Id="rId9" Type="http://schemas.openxmlformats.org/officeDocument/2006/relationships/image" Target="../media/image121.jpeg"/></Relationships>
</file>

<file path=ppt/slides/_rels/slide292.xml.rels><?xml version="1.0" encoding="UTF-8" standalone="yes"?>
<Relationships xmlns="http://schemas.openxmlformats.org/package/2006/relationships"><Relationship Id="rId3" Type="http://schemas.openxmlformats.org/officeDocument/2006/relationships/image" Target="../media/image464.png"/><Relationship Id="rId7" Type="http://schemas.openxmlformats.org/officeDocument/2006/relationships/image" Target="../media/image520.png"/><Relationship Id="rId2" Type="http://schemas.openxmlformats.org/officeDocument/2006/relationships/image" Target="../media/image6.png"/><Relationship Id="rId1" Type="http://schemas.openxmlformats.org/officeDocument/2006/relationships/slideLayout" Target="../slideLayouts/slideLayout8.xml"/><Relationship Id="rId6" Type="http://schemas.openxmlformats.org/officeDocument/2006/relationships/image" Target="../media/image519.png"/><Relationship Id="rId5" Type="http://schemas.openxmlformats.org/officeDocument/2006/relationships/image" Target="../media/image405.png"/><Relationship Id="rId4" Type="http://schemas.openxmlformats.org/officeDocument/2006/relationships/image" Target="../media/image121.jpeg"/></Relationships>
</file>

<file path=ppt/slides/_rels/slide293.xml.rels><?xml version="1.0" encoding="UTF-8" standalone="yes"?>
<Relationships xmlns="http://schemas.openxmlformats.org/package/2006/relationships"><Relationship Id="rId8" Type="http://schemas.openxmlformats.org/officeDocument/2006/relationships/image" Target="../media/image411.png"/><Relationship Id="rId3" Type="http://schemas.openxmlformats.org/officeDocument/2006/relationships/image" Target="../media/image464.png"/><Relationship Id="rId7" Type="http://schemas.openxmlformats.org/officeDocument/2006/relationships/image" Target="../media/image405.png"/><Relationship Id="rId2" Type="http://schemas.openxmlformats.org/officeDocument/2006/relationships/image" Target="../media/image6.png"/><Relationship Id="rId1" Type="http://schemas.openxmlformats.org/officeDocument/2006/relationships/slideLayout" Target="../slideLayouts/slideLayout8.xml"/><Relationship Id="rId6" Type="http://schemas.openxmlformats.org/officeDocument/2006/relationships/image" Target="../media/image121.jpeg"/><Relationship Id="rId5" Type="http://schemas.openxmlformats.org/officeDocument/2006/relationships/image" Target="../media/image522.png"/><Relationship Id="rId4" Type="http://schemas.openxmlformats.org/officeDocument/2006/relationships/image" Target="../media/image521.png"/><Relationship Id="rId9" Type="http://schemas.openxmlformats.org/officeDocument/2006/relationships/image" Target="../media/image412.png"/></Relationships>
</file>

<file path=ppt/slides/_rels/slide294.xml.rels><?xml version="1.0" encoding="UTF-8" standalone="yes"?>
<Relationships xmlns="http://schemas.openxmlformats.org/package/2006/relationships"><Relationship Id="rId8" Type="http://schemas.openxmlformats.org/officeDocument/2006/relationships/image" Target="../media/image526.png"/><Relationship Id="rId3" Type="http://schemas.openxmlformats.org/officeDocument/2006/relationships/image" Target="../media/image405.png"/><Relationship Id="rId7" Type="http://schemas.openxmlformats.org/officeDocument/2006/relationships/image" Target="../media/image525.png"/><Relationship Id="rId2" Type="http://schemas.openxmlformats.org/officeDocument/2006/relationships/image" Target="../media/image6.png"/><Relationship Id="rId1" Type="http://schemas.openxmlformats.org/officeDocument/2006/relationships/slideLayout" Target="../slideLayouts/slideLayout8.xml"/><Relationship Id="rId6" Type="http://schemas.openxmlformats.org/officeDocument/2006/relationships/image" Target="../media/image524.png"/><Relationship Id="rId5" Type="http://schemas.openxmlformats.org/officeDocument/2006/relationships/image" Target="../media/image523.png"/><Relationship Id="rId4" Type="http://schemas.openxmlformats.org/officeDocument/2006/relationships/image" Target="../media/image121.jpeg"/></Relationships>
</file>

<file path=ppt/slides/_rels/slide29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296.xml.rels><?xml version="1.0" encoding="UTF-8" standalone="yes"?>
<Relationships xmlns="http://schemas.openxmlformats.org/package/2006/relationships"><Relationship Id="rId3" Type="http://schemas.openxmlformats.org/officeDocument/2006/relationships/image" Target="../media/image464.png"/><Relationship Id="rId2" Type="http://schemas.openxmlformats.org/officeDocument/2006/relationships/image" Target="../media/image6.png"/><Relationship Id="rId1" Type="http://schemas.openxmlformats.org/officeDocument/2006/relationships/slideLayout" Target="../slideLayouts/slideLayout8.xml"/><Relationship Id="rId5" Type="http://schemas.openxmlformats.org/officeDocument/2006/relationships/image" Target="../media/image527.png"/><Relationship Id="rId4" Type="http://schemas.openxmlformats.org/officeDocument/2006/relationships/image" Target="../media/image121.jpeg"/></Relationships>
</file>

<file path=ppt/slides/_rels/slide297.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image" Target="../media/image6.png"/><Relationship Id="rId1" Type="http://schemas.openxmlformats.org/officeDocument/2006/relationships/slideLayout" Target="../slideLayouts/slideLayout8.xml"/><Relationship Id="rId5" Type="http://schemas.openxmlformats.org/officeDocument/2006/relationships/image" Target="../media/image528.png"/><Relationship Id="rId4" Type="http://schemas.openxmlformats.org/officeDocument/2006/relationships/image" Target="../media/image527.png"/></Relationships>
</file>

<file path=ppt/slides/_rels/slide29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2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6.png"/><Relationship Id="rId1" Type="http://schemas.openxmlformats.org/officeDocument/2006/relationships/slideLayout" Target="../slideLayouts/slideLayout8.xml"/><Relationship Id="rId4" Type="http://schemas.openxmlformats.org/officeDocument/2006/relationships/image" Target="../media/image47.png"/></Relationships>
</file>

<file path=ppt/slides/_rels/slide3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6.png"/><Relationship Id="rId1" Type="http://schemas.openxmlformats.org/officeDocument/2006/relationships/slideLayout" Target="../slideLayouts/slideLayout8.xml"/><Relationship Id="rId4" Type="http://schemas.openxmlformats.org/officeDocument/2006/relationships/image" Target="../media/image48.png"/></Relationships>
</file>

<file path=ppt/slides/_rels/slide3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6.png"/><Relationship Id="rId1" Type="http://schemas.openxmlformats.org/officeDocument/2006/relationships/slideLayout" Target="../slideLayouts/slideLayout8.xml"/><Relationship Id="rId4" Type="http://schemas.openxmlformats.org/officeDocument/2006/relationships/image" Target="../media/image49.png"/></Relationships>
</file>

<file path=ppt/slides/_rels/slide3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6.png"/><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0.png"/><Relationship Id="rId1" Type="http://schemas.openxmlformats.org/officeDocument/2006/relationships/slideLayout" Target="../slideLayouts/slideLayout8.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3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0.png"/><Relationship Id="rId1" Type="http://schemas.openxmlformats.org/officeDocument/2006/relationships/slideLayout" Target="../slideLayouts/slideLayout8.xml"/><Relationship Id="rId5" Type="http://schemas.openxmlformats.org/officeDocument/2006/relationships/image" Target="../media/image54.png"/><Relationship Id="rId4" Type="http://schemas.openxmlformats.org/officeDocument/2006/relationships/image" Target="../media/image51.png"/></Relationships>
</file>

<file path=ppt/slides/_rels/slide3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0.png"/><Relationship Id="rId1" Type="http://schemas.openxmlformats.org/officeDocument/2006/relationships/slideLayout" Target="../slideLayouts/slideLayout8.xml"/><Relationship Id="rId5" Type="http://schemas.openxmlformats.org/officeDocument/2006/relationships/image" Target="../media/image55.png"/><Relationship Id="rId4" Type="http://schemas.openxmlformats.org/officeDocument/2006/relationships/image" Target="../media/image51.png"/></Relationships>
</file>

<file path=ppt/slides/_rels/slide3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0.png"/><Relationship Id="rId1" Type="http://schemas.openxmlformats.org/officeDocument/2006/relationships/slideLayout" Target="../slideLayouts/slideLayout8.xml"/><Relationship Id="rId5" Type="http://schemas.openxmlformats.org/officeDocument/2006/relationships/image" Target="../media/image56.png"/><Relationship Id="rId4" Type="http://schemas.openxmlformats.org/officeDocument/2006/relationships/image" Target="../media/image51.png"/></Relationships>
</file>

<file path=ppt/slides/_rels/slide3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0.png"/><Relationship Id="rId1" Type="http://schemas.openxmlformats.org/officeDocument/2006/relationships/slideLayout" Target="../slideLayouts/slideLayout8.xml"/><Relationship Id="rId5" Type="http://schemas.openxmlformats.org/officeDocument/2006/relationships/image" Target="../media/image57.png"/><Relationship Id="rId4" Type="http://schemas.openxmlformats.org/officeDocument/2006/relationships/image" Target="../media/image51.png"/></Relationships>
</file>

<file path=ppt/slides/_rels/slide3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8.pn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10.png"/></Relationships>
</file>

<file path=ppt/slides/_rels/slide4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8.png"/><Relationship Id="rId1" Type="http://schemas.openxmlformats.org/officeDocument/2006/relationships/slideLayout" Target="../slideLayouts/slideLayout8.xml"/><Relationship Id="rId4" Type="http://schemas.openxmlformats.org/officeDocument/2006/relationships/image" Target="../media/image59.png"/></Relationships>
</file>

<file path=ppt/slides/_rels/slide4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8.png"/><Relationship Id="rId1" Type="http://schemas.openxmlformats.org/officeDocument/2006/relationships/slideLayout" Target="../slideLayouts/slideLayout8.xml"/><Relationship Id="rId5" Type="http://schemas.openxmlformats.org/officeDocument/2006/relationships/image" Target="../media/image61.png"/><Relationship Id="rId4" Type="http://schemas.openxmlformats.org/officeDocument/2006/relationships/image" Target="../media/image60.png"/></Relationships>
</file>

<file path=ppt/slides/_rels/slide4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png"/><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png"/><Relationship Id="rId1" Type="http://schemas.openxmlformats.org/officeDocument/2006/relationships/slideLayout" Target="../slideLayouts/slideLayout8.xml"/><Relationship Id="rId4" Type="http://schemas.openxmlformats.org/officeDocument/2006/relationships/image" Target="../media/image63.png"/></Relationships>
</file>

<file path=ppt/slides/_rels/slide4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png"/><Relationship Id="rId1" Type="http://schemas.openxmlformats.org/officeDocument/2006/relationships/slideLayout" Target="../slideLayouts/slideLayout8.xml"/><Relationship Id="rId4" Type="http://schemas.openxmlformats.org/officeDocument/2006/relationships/image" Target="../media/image64.png"/></Relationships>
</file>

<file path=ppt/slides/_rels/slide4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png"/><Relationship Id="rId1" Type="http://schemas.openxmlformats.org/officeDocument/2006/relationships/slideLayout" Target="../slideLayouts/slideLayout8.xml"/><Relationship Id="rId5" Type="http://schemas.openxmlformats.org/officeDocument/2006/relationships/image" Target="../media/image66.png"/><Relationship Id="rId4" Type="http://schemas.openxmlformats.org/officeDocument/2006/relationships/image" Target="../media/image65.png"/></Relationships>
</file>

<file path=ppt/slides/_rels/slide4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png"/><Relationship Id="rId1" Type="http://schemas.openxmlformats.org/officeDocument/2006/relationships/slideLayout" Target="../slideLayouts/slideLayout8.xml"/><Relationship Id="rId4" Type="http://schemas.openxmlformats.org/officeDocument/2006/relationships/image" Target="../media/image67.png"/></Relationships>
</file>

<file path=ppt/slides/_rels/slide4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png"/><Relationship Id="rId1" Type="http://schemas.openxmlformats.org/officeDocument/2006/relationships/slideLayout" Target="../slideLayouts/slideLayout8.xml"/></Relationships>
</file>

<file path=ppt/slides/_rels/slide4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png"/><Relationship Id="rId1" Type="http://schemas.openxmlformats.org/officeDocument/2006/relationships/slideLayout" Target="../slideLayouts/slideLayout8.xml"/><Relationship Id="rId4" Type="http://schemas.openxmlformats.org/officeDocument/2006/relationships/image" Target="../media/image69.png"/></Relationships>
</file>

<file path=ppt/slides/_rels/slide4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png"/><Relationship Id="rId1" Type="http://schemas.openxmlformats.org/officeDocument/2006/relationships/slideLayout" Target="../slideLayouts/slideLayout8.xml"/><Relationship Id="rId5" Type="http://schemas.openxmlformats.org/officeDocument/2006/relationships/image" Target="../media/image71.png"/><Relationship Id="rId4" Type="http://schemas.openxmlformats.org/officeDocument/2006/relationships/image" Target="../media/image70.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png"/><Relationship Id="rId1" Type="http://schemas.openxmlformats.org/officeDocument/2006/relationships/slideLayout" Target="../slideLayouts/slideLayout11.xml"/><Relationship Id="rId5" Type="http://schemas.openxmlformats.org/officeDocument/2006/relationships/image" Target="../media/image6.png"/><Relationship Id="rId4" Type="http://schemas.openxmlformats.org/officeDocument/2006/relationships/image" Target="../media/image12.png"/></Relationships>
</file>

<file path=ppt/slides/_rels/slide5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png"/><Relationship Id="rId1" Type="http://schemas.openxmlformats.org/officeDocument/2006/relationships/slideLayout" Target="../slideLayouts/slideLayout8.xml"/><Relationship Id="rId5" Type="http://schemas.openxmlformats.org/officeDocument/2006/relationships/image" Target="../media/image72.png"/><Relationship Id="rId4" Type="http://schemas.openxmlformats.org/officeDocument/2006/relationships/image" Target="../media/image69.png"/></Relationships>
</file>

<file path=ppt/slides/_rels/slide5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png"/><Relationship Id="rId1" Type="http://schemas.openxmlformats.org/officeDocument/2006/relationships/slideLayout" Target="../slideLayouts/slideLayout8.xml"/><Relationship Id="rId4" Type="http://schemas.openxmlformats.org/officeDocument/2006/relationships/image" Target="../media/image73.png"/></Relationships>
</file>

<file path=ppt/slides/_rels/slide5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6.png"/><Relationship Id="rId1" Type="http://schemas.openxmlformats.org/officeDocument/2006/relationships/slideLayout" Target="../slideLayouts/slideLayout8.xml"/></Relationships>
</file>

<file path=ppt/slides/_rels/slide5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6.png"/><Relationship Id="rId1" Type="http://schemas.openxmlformats.org/officeDocument/2006/relationships/slideLayout" Target="../slideLayouts/slideLayout8.xml"/><Relationship Id="rId4" Type="http://schemas.openxmlformats.org/officeDocument/2006/relationships/image" Target="../media/image75.png"/></Relationships>
</file>

<file path=ppt/slides/_rels/slide5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6.png"/><Relationship Id="rId1" Type="http://schemas.openxmlformats.org/officeDocument/2006/relationships/slideLayout" Target="../slideLayouts/slideLayout8.xml"/><Relationship Id="rId4" Type="http://schemas.openxmlformats.org/officeDocument/2006/relationships/image" Target="../media/image76.png"/></Relationships>
</file>

<file path=ppt/slides/_rels/slide5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6.png"/><Relationship Id="rId1" Type="http://schemas.openxmlformats.org/officeDocument/2006/relationships/slideLayout" Target="../slideLayouts/slideLayout8.xml"/><Relationship Id="rId5" Type="http://schemas.openxmlformats.org/officeDocument/2006/relationships/image" Target="../media/image78.png"/><Relationship Id="rId4" Type="http://schemas.openxmlformats.org/officeDocument/2006/relationships/image" Target="../media/image77.png"/></Relationships>
</file>

<file path=ppt/slides/_rels/slide5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6.png"/><Relationship Id="rId1" Type="http://schemas.openxmlformats.org/officeDocument/2006/relationships/slideLayout" Target="../slideLayouts/slideLayout8.xml"/><Relationship Id="rId5" Type="http://schemas.openxmlformats.org/officeDocument/2006/relationships/image" Target="../media/image80.png"/><Relationship Id="rId4" Type="http://schemas.openxmlformats.org/officeDocument/2006/relationships/image" Target="../media/image79.png"/></Relationships>
</file>

<file path=ppt/slides/_rels/slide5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58.xml.rels><?xml version="1.0" encoding="UTF-8" standalone="yes"?>
<Relationships xmlns="http://schemas.openxmlformats.org/package/2006/relationships"><Relationship Id="rId8" Type="http://schemas.openxmlformats.org/officeDocument/2006/relationships/image" Target="../media/image86.png"/><Relationship Id="rId3" Type="http://schemas.openxmlformats.org/officeDocument/2006/relationships/image" Target="../media/image81.png"/><Relationship Id="rId7" Type="http://schemas.openxmlformats.org/officeDocument/2006/relationships/image" Target="../media/image85.png"/><Relationship Id="rId2" Type="http://schemas.openxmlformats.org/officeDocument/2006/relationships/image" Target="../media/image6.png"/><Relationship Id="rId1" Type="http://schemas.openxmlformats.org/officeDocument/2006/relationships/slideLayout" Target="../slideLayouts/slideLayout8.xml"/><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image" Target="../media/image82.png"/></Relationships>
</file>

<file path=ppt/slides/_rels/slide59.xml.rels><?xml version="1.0" encoding="UTF-8" standalone="yes"?>
<Relationships xmlns="http://schemas.openxmlformats.org/package/2006/relationships"><Relationship Id="rId8" Type="http://schemas.openxmlformats.org/officeDocument/2006/relationships/image" Target="../media/image92.png"/><Relationship Id="rId3" Type="http://schemas.openxmlformats.org/officeDocument/2006/relationships/image" Target="../media/image87.png"/><Relationship Id="rId7" Type="http://schemas.openxmlformats.org/officeDocument/2006/relationships/image" Target="../media/image91.png"/><Relationship Id="rId2" Type="http://schemas.openxmlformats.org/officeDocument/2006/relationships/image" Target="../media/image6.png"/><Relationship Id="rId1" Type="http://schemas.openxmlformats.org/officeDocument/2006/relationships/slideLayout" Target="../slideLayouts/slideLayout8.xml"/><Relationship Id="rId6" Type="http://schemas.openxmlformats.org/officeDocument/2006/relationships/image" Target="../media/image90.png"/><Relationship Id="rId5" Type="http://schemas.openxmlformats.org/officeDocument/2006/relationships/image" Target="../media/image89.png"/><Relationship Id="rId4" Type="http://schemas.openxmlformats.org/officeDocument/2006/relationships/image" Target="../media/image88.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png"/><Relationship Id="rId1" Type="http://schemas.openxmlformats.org/officeDocument/2006/relationships/slideLayout" Target="../slideLayouts/slideLayout11.xml"/><Relationship Id="rId5" Type="http://schemas.openxmlformats.org/officeDocument/2006/relationships/image" Target="../media/image6.png"/><Relationship Id="rId4" Type="http://schemas.openxmlformats.org/officeDocument/2006/relationships/image" Target="../media/image13.png"/></Relationships>
</file>

<file path=ppt/slides/_rels/slide60.xml.rels><?xml version="1.0" encoding="UTF-8" standalone="yes"?>
<Relationships xmlns="http://schemas.openxmlformats.org/package/2006/relationships"><Relationship Id="rId3" Type="http://schemas.openxmlformats.org/officeDocument/2006/relationships/image" Target="../media/image93.png"/><Relationship Id="rId7" Type="http://schemas.openxmlformats.org/officeDocument/2006/relationships/image" Target="../media/image97.png"/><Relationship Id="rId2" Type="http://schemas.openxmlformats.org/officeDocument/2006/relationships/image" Target="../media/image6.png"/><Relationship Id="rId1" Type="http://schemas.openxmlformats.org/officeDocument/2006/relationships/slideLayout" Target="../slideLayouts/slideLayout8.xml"/><Relationship Id="rId6" Type="http://schemas.openxmlformats.org/officeDocument/2006/relationships/image" Target="../media/image96.png"/><Relationship Id="rId5" Type="http://schemas.openxmlformats.org/officeDocument/2006/relationships/image" Target="../media/image95.png"/><Relationship Id="rId4" Type="http://schemas.openxmlformats.org/officeDocument/2006/relationships/image" Target="../media/image94.png"/></Relationships>
</file>

<file path=ppt/slides/_rels/slide61.xml.rels><?xml version="1.0" encoding="UTF-8" standalone="yes"?>
<Relationships xmlns="http://schemas.openxmlformats.org/package/2006/relationships"><Relationship Id="rId8" Type="http://schemas.openxmlformats.org/officeDocument/2006/relationships/image" Target="../media/image103.png"/><Relationship Id="rId3" Type="http://schemas.openxmlformats.org/officeDocument/2006/relationships/image" Target="../media/image98.png"/><Relationship Id="rId7" Type="http://schemas.openxmlformats.org/officeDocument/2006/relationships/image" Target="../media/image102.png"/><Relationship Id="rId2" Type="http://schemas.openxmlformats.org/officeDocument/2006/relationships/image" Target="../media/image6.png"/><Relationship Id="rId1" Type="http://schemas.openxmlformats.org/officeDocument/2006/relationships/slideLayout" Target="../slideLayouts/slideLayout8.xml"/><Relationship Id="rId6" Type="http://schemas.openxmlformats.org/officeDocument/2006/relationships/image" Target="../media/image101.png"/><Relationship Id="rId5" Type="http://schemas.openxmlformats.org/officeDocument/2006/relationships/image" Target="../media/image100.png"/><Relationship Id="rId4" Type="http://schemas.openxmlformats.org/officeDocument/2006/relationships/image" Target="../media/image99.png"/></Relationships>
</file>

<file path=ppt/slides/_rels/slide62.xml.rels><?xml version="1.0" encoding="UTF-8" standalone="yes"?>
<Relationships xmlns="http://schemas.openxmlformats.org/package/2006/relationships"><Relationship Id="rId3" Type="http://schemas.openxmlformats.org/officeDocument/2006/relationships/image" Target="../media/image104.png"/><Relationship Id="rId7" Type="http://schemas.openxmlformats.org/officeDocument/2006/relationships/image" Target="../media/image108.png"/><Relationship Id="rId2" Type="http://schemas.openxmlformats.org/officeDocument/2006/relationships/image" Target="../media/image6.png"/><Relationship Id="rId1" Type="http://schemas.openxmlformats.org/officeDocument/2006/relationships/slideLayout" Target="../slideLayouts/slideLayout8.xml"/><Relationship Id="rId6" Type="http://schemas.openxmlformats.org/officeDocument/2006/relationships/image" Target="../media/image107.png"/><Relationship Id="rId5" Type="http://schemas.openxmlformats.org/officeDocument/2006/relationships/image" Target="../media/image106.png"/><Relationship Id="rId4" Type="http://schemas.openxmlformats.org/officeDocument/2006/relationships/image" Target="../media/image105.png"/></Relationships>
</file>

<file path=ppt/slides/_rels/slide63.xml.rels><?xml version="1.0" encoding="UTF-8" standalone="yes"?>
<Relationships xmlns="http://schemas.openxmlformats.org/package/2006/relationships"><Relationship Id="rId8" Type="http://schemas.openxmlformats.org/officeDocument/2006/relationships/image" Target="../media/image114.png"/><Relationship Id="rId3" Type="http://schemas.openxmlformats.org/officeDocument/2006/relationships/image" Target="../media/image109.png"/><Relationship Id="rId7" Type="http://schemas.openxmlformats.org/officeDocument/2006/relationships/image" Target="../media/image113.png"/><Relationship Id="rId2" Type="http://schemas.openxmlformats.org/officeDocument/2006/relationships/image" Target="../media/image6.png"/><Relationship Id="rId1" Type="http://schemas.openxmlformats.org/officeDocument/2006/relationships/slideLayout" Target="../slideLayouts/slideLayout8.xml"/><Relationship Id="rId6" Type="http://schemas.openxmlformats.org/officeDocument/2006/relationships/image" Target="../media/image112.png"/><Relationship Id="rId5" Type="http://schemas.openxmlformats.org/officeDocument/2006/relationships/image" Target="../media/image111.png"/><Relationship Id="rId4" Type="http://schemas.openxmlformats.org/officeDocument/2006/relationships/image" Target="../media/image110.png"/></Relationships>
</file>

<file path=ppt/slides/_rels/slide64.xml.rels><?xml version="1.0" encoding="UTF-8" standalone="yes"?>
<Relationships xmlns="http://schemas.openxmlformats.org/package/2006/relationships"><Relationship Id="rId3" Type="http://schemas.openxmlformats.org/officeDocument/2006/relationships/image" Target="../media/image115.png"/><Relationship Id="rId7" Type="http://schemas.openxmlformats.org/officeDocument/2006/relationships/image" Target="../media/image119.png"/><Relationship Id="rId2" Type="http://schemas.openxmlformats.org/officeDocument/2006/relationships/image" Target="../media/image6.png"/><Relationship Id="rId1" Type="http://schemas.openxmlformats.org/officeDocument/2006/relationships/slideLayout" Target="../slideLayouts/slideLayout8.xml"/><Relationship Id="rId6" Type="http://schemas.openxmlformats.org/officeDocument/2006/relationships/image" Target="../media/image118.png"/><Relationship Id="rId5" Type="http://schemas.openxmlformats.org/officeDocument/2006/relationships/image" Target="../media/image117.png"/><Relationship Id="rId4" Type="http://schemas.openxmlformats.org/officeDocument/2006/relationships/image" Target="../media/image116.png"/></Relationships>
</file>

<file path=ppt/slides/_rels/slide6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66.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6.png"/><Relationship Id="rId1" Type="http://schemas.openxmlformats.org/officeDocument/2006/relationships/slideLayout" Target="../slideLayouts/slideLayout8.xml"/><Relationship Id="rId5" Type="http://schemas.openxmlformats.org/officeDocument/2006/relationships/image" Target="../media/image122.png"/><Relationship Id="rId4" Type="http://schemas.openxmlformats.org/officeDocument/2006/relationships/image" Target="../media/image121.jpeg"/></Relationships>
</file>

<file path=ppt/slides/_rels/slide67.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image" Target="../media/image6.png"/><Relationship Id="rId1" Type="http://schemas.openxmlformats.org/officeDocument/2006/relationships/slideLayout" Target="../slideLayouts/slideLayout8.xml"/><Relationship Id="rId4" Type="http://schemas.openxmlformats.org/officeDocument/2006/relationships/image" Target="../media/image123.png"/></Relationships>
</file>

<file path=ppt/slides/_rels/slide68.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6.png"/><Relationship Id="rId1" Type="http://schemas.openxmlformats.org/officeDocument/2006/relationships/slideLayout" Target="../slideLayouts/slideLayout8.xml"/><Relationship Id="rId5" Type="http://schemas.openxmlformats.org/officeDocument/2006/relationships/image" Target="../media/image125.png"/><Relationship Id="rId4" Type="http://schemas.openxmlformats.org/officeDocument/2006/relationships/image" Target="../media/image121.jpeg"/></Relationships>
</file>

<file path=ppt/slides/_rels/slide69.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6.png"/><Relationship Id="rId1" Type="http://schemas.openxmlformats.org/officeDocument/2006/relationships/slideLayout" Target="../slideLayouts/slideLayout8.xml"/><Relationship Id="rId4" Type="http://schemas.openxmlformats.org/officeDocument/2006/relationships/image" Target="../media/image121.jpe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png"/><Relationship Id="rId1" Type="http://schemas.openxmlformats.org/officeDocument/2006/relationships/slideLayout" Target="../slideLayouts/slideLayout11.xml"/><Relationship Id="rId5" Type="http://schemas.openxmlformats.org/officeDocument/2006/relationships/image" Target="../media/image6.png"/><Relationship Id="rId4" Type="http://schemas.openxmlformats.org/officeDocument/2006/relationships/image" Target="../media/image14.png"/></Relationships>
</file>

<file path=ppt/slides/_rels/slide70.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image" Target="../media/image6.png"/><Relationship Id="rId1" Type="http://schemas.openxmlformats.org/officeDocument/2006/relationships/slideLayout" Target="../slideLayouts/slideLayout8.xml"/><Relationship Id="rId6" Type="http://schemas.openxmlformats.org/officeDocument/2006/relationships/image" Target="../media/image129.png"/><Relationship Id="rId5" Type="http://schemas.openxmlformats.org/officeDocument/2006/relationships/image" Target="../media/image128.png"/><Relationship Id="rId4" Type="http://schemas.openxmlformats.org/officeDocument/2006/relationships/image" Target="../media/image127.png"/></Relationships>
</file>

<file path=ppt/slides/_rels/slide71.xml.rels><?xml version="1.0" encoding="UTF-8" standalone="yes"?>
<Relationships xmlns="http://schemas.openxmlformats.org/package/2006/relationships"><Relationship Id="rId3" Type="http://schemas.openxmlformats.org/officeDocument/2006/relationships/image" Target="../media/image130.png"/><Relationship Id="rId7" Type="http://schemas.openxmlformats.org/officeDocument/2006/relationships/image" Target="../media/image133.png"/><Relationship Id="rId2" Type="http://schemas.openxmlformats.org/officeDocument/2006/relationships/image" Target="../media/image6.png"/><Relationship Id="rId1" Type="http://schemas.openxmlformats.org/officeDocument/2006/relationships/slideLayout" Target="../slideLayouts/slideLayout8.xml"/><Relationship Id="rId6" Type="http://schemas.openxmlformats.org/officeDocument/2006/relationships/image" Target="../media/image132.png"/><Relationship Id="rId5" Type="http://schemas.openxmlformats.org/officeDocument/2006/relationships/image" Target="../media/image131.png"/><Relationship Id="rId4" Type="http://schemas.openxmlformats.org/officeDocument/2006/relationships/image" Target="../media/image121.jpeg"/></Relationships>
</file>

<file path=ppt/slides/_rels/slide72.xml.rels><?xml version="1.0" encoding="UTF-8" standalone="yes"?>
<Relationships xmlns="http://schemas.openxmlformats.org/package/2006/relationships"><Relationship Id="rId3" Type="http://schemas.openxmlformats.org/officeDocument/2006/relationships/image" Target="../media/image134.png"/><Relationship Id="rId7" Type="http://schemas.openxmlformats.org/officeDocument/2006/relationships/image" Target="../media/image137.png"/><Relationship Id="rId2" Type="http://schemas.openxmlformats.org/officeDocument/2006/relationships/image" Target="../media/image6.png"/><Relationship Id="rId1" Type="http://schemas.openxmlformats.org/officeDocument/2006/relationships/slideLayout" Target="../slideLayouts/slideLayout8.xml"/><Relationship Id="rId6" Type="http://schemas.openxmlformats.org/officeDocument/2006/relationships/image" Target="../media/image121.jpeg"/><Relationship Id="rId5" Type="http://schemas.openxmlformats.org/officeDocument/2006/relationships/image" Target="../media/image136.png"/><Relationship Id="rId4" Type="http://schemas.openxmlformats.org/officeDocument/2006/relationships/image" Target="../media/image135.png"/></Relationships>
</file>

<file path=ppt/slides/_rels/slide73.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image" Target="../media/image6.png"/><Relationship Id="rId1" Type="http://schemas.openxmlformats.org/officeDocument/2006/relationships/slideLayout" Target="../slideLayouts/slideLayout8.xml"/><Relationship Id="rId6" Type="http://schemas.openxmlformats.org/officeDocument/2006/relationships/image" Target="../media/image141.png"/><Relationship Id="rId5" Type="http://schemas.openxmlformats.org/officeDocument/2006/relationships/image" Target="../media/image140.png"/><Relationship Id="rId4" Type="http://schemas.openxmlformats.org/officeDocument/2006/relationships/image" Target="../media/image139.png"/></Relationships>
</file>

<file path=ppt/slides/_rels/slide74.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image" Target="../media/image6.png"/><Relationship Id="rId1" Type="http://schemas.openxmlformats.org/officeDocument/2006/relationships/slideLayout" Target="../slideLayouts/slideLayout8.xml"/><Relationship Id="rId6" Type="http://schemas.openxmlformats.org/officeDocument/2006/relationships/image" Target="../media/image121.jpeg"/><Relationship Id="rId5" Type="http://schemas.openxmlformats.org/officeDocument/2006/relationships/image" Target="../media/image144.png"/><Relationship Id="rId4" Type="http://schemas.openxmlformats.org/officeDocument/2006/relationships/image" Target="../media/image143.png"/></Relationships>
</file>

<file path=ppt/slides/_rels/slide75.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image" Target="../media/image6.png"/><Relationship Id="rId1" Type="http://schemas.openxmlformats.org/officeDocument/2006/relationships/slideLayout" Target="../slideLayouts/slideLayout8.xml"/><Relationship Id="rId5" Type="http://schemas.openxmlformats.org/officeDocument/2006/relationships/image" Target="../media/image147.png"/><Relationship Id="rId4" Type="http://schemas.openxmlformats.org/officeDocument/2006/relationships/image" Target="../media/image146.png"/></Relationships>
</file>

<file path=ppt/slides/_rels/slide7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77.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image" Target="../media/image6.png"/><Relationship Id="rId1" Type="http://schemas.openxmlformats.org/officeDocument/2006/relationships/slideLayout" Target="../slideLayouts/slideLayout8.xml"/><Relationship Id="rId6" Type="http://schemas.openxmlformats.org/officeDocument/2006/relationships/image" Target="../media/image150.png"/><Relationship Id="rId5" Type="http://schemas.openxmlformats.org/officeDocument/2006/relationships/image" Target="../media/image149.png"/><Relationship Id="rId4" Type="http://schemas.openxmlformats.org/officeDocument/2006/relationships/image" Target="../media/image121.jpeg"/></Relationships>
</file>

<file path=ppt/slides/_rels/slide78.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image" Target="../media/image6.png"/><Relationship Id="rId1" Type="http://schemas.openxmlformats.org/officeDocument/2006/relationships/slideLayout" Target="../slideLayouts/slideLayout8.xml"/><Relationship Id="rId6" Type="http://schemas.openxmlformats.org/officeDocument/2006/relationships/image" Target="../media/image153.png"/><Relationship Id="rId5" Type="http://schemas.openxmlformats.org/officeDocument/2006/relationships/image" Target="../media/image152.png"/><Relationship Id="rId4" Type="http://schemas.openxmlformats.org/officeDocument/2006/relationships/image" Target="../media/image121.jpeg"/></Relationships>
</file>

<file path=ppt/slides/_rels/slide7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54.png"/><Relationship Id="rId1" Type="http://schemas.openxmlformats.org/officeDocument/2006/relationships/slideLayout" Target="../slideLayouts/slideLayout8.xml"/><Relationship Id="rId5" Type="http://schemas.openxmlformats.org/officeDocument/2006/relationships/image" Target="../media/image155.png"/><Relationship Id="rId4" Type="http://schemas.openxmlformats.org/officeDocument/2006/relationships/image" Target="../media/image121.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image" Target="../media/image6.png"/><Relationship Id="rId1" Type="http://schemas.openxmlformats.org/officeDocument/2006/relationships/slideLayout" Target="../slideLayouts/slideLayout8.xml"/><Relationship Id="rId6" Type="http://schemas.openxmlformats.org/officeDocument/2006/relationships/image" Target="../media/image158.png"/><Relationship Id="rId5" Type="http://schemas.openxmlformats.org/officeDocument/2006/relationships/image" Target="../media/image121.jpeg"/><Relationship Id="rId4" Type="http://schemas.openxmlformats.org/officeDocument/2006/relationships/image" Target="../media/image157.png"/></Relationships>
</file>

<file path=ppt/slides/_rels/slide81.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image" Target="../media/image159.png"/><Relationship Id="rId1" Type="http://schemas.openxmlformats.org/officeDocument/2006/relationships/slideLayout" Target="../slideLayouts/slideLayout8.xml"/><Relationship Id="rId6" Type="http://schemas.openxmlformats.org/officeDocument/2006/relationships/image" Target="../media/image161.png"/><Relationship Id="rId5" Type="http://schemas.openxmlformats.org/officeDocument/2006/relationships/image" Target="../media/image121.jpeg"/><Relationship Id="rId4" Type="http://schemas.openxmlformats.org/officeDocument/2006/relationships/image" Target="../media/image6.png"/></Relationships>
</file>

<file path=ppt/slides/_rels/slide82.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image" Target="../media/image6.png"/><Relationship Id="rId1" Type="http://schemas.openxmlformats.org/officeDocument/2006/relationships/slideLayout" Target="../slideLayouts/slideLayout8.xml"/><Relationship Id="rId4" Type="http://schemas.openxmlformats.org/officeDocument/2006/relationships/image" Target="../media/image121.jpeg"/></Relationships>
</file>

<file path=ppt/slides/_rels/slide83.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image" Target="../media/image6.png"/><Relationship Id="rId1" Type="http://schemas.openxmlformats.org/officeDocument/2006/relationships/slideLayout" Target="../slideLayouts/slideLayout8.xml"/><Relationship Id="rId5" Type="http://schemas.openxmlformats.org/officeDocument/2006/relationships/image" Target="../media/image164.png"/><Relationship Id="rId4" Type="http://schemas.openxmlformats.org/officeDocument/2006/relationships/image" Target="../media/image121.jpeg"/></Relationships>
</file>

<file path=ppt/slides/_rels/slide84.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image" Target="../media/image6.png"/><Relationship Id="rId1" Type="http://schemas.openxmlformats.org/officeDocument/2006/relationships/slideLayout" Target="../slideLayouts/slideLayout8.xml"/><Relationship Id="rId5" Type="http://schemas.openxmlformats.org/officeDocument/2006/relationships/image" Target="../media/image166.jpeg"/><Relationship Id="rId4" Type="http://schemas.openxmlformats.org/officeDocument/2006/relationships/image" Target="../media/image165.png"/></Relationships>
</file>

<file path=ppt/slides/_rels/slide85.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image" Target="../media/image6.png"/><Relationship Id="rId1" Type="http://schemas.openxmlformats.org/officeDocument/2006/relationships/slideLayout" Target="../slideLayouts/slideLayout8.xml"/><Relationship Id="rId4" Type="http://schemas.openxmlformats.org/officeDocument/2006/relationships/image" Target="../media/image167.png"/></Relationships>
</file>

<file path=ppt/slides/_rels/slide86.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image" Target="../media/image6.png"/><Relationship Id="rId1" Type="http://schemas.openxmlformats.org/officeDocument/2006/relationships/slideLayout" Target="../slideLayouts/slideLayout8.xml"/><Relationship Id="rId6" Type="http://schemas.openxmlformats.org/officeDocument/2006/relationships/image" Target="../media/image170.emf"/><Relationship Id="rId5" Type="http://schemas.openxmlformats.org/officeDocument/2006/relationships/image" Target="../media/image169.png"/><Relationship Id="rId4" Type="http://schemas.openxmlformats.org/officeDocument/2006/relationships/image" Target="../media/image168.png"/></Relationships>
</file>

<file path=ppt/slides/_rels/slide87.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image" Target="../media/image6.png"/><Relationship Id="rId1" Type="http://schemas.openxmlformats.org/officeDocument/2006/relationships/slideLayout" Target="../slideLayouts/slideLayout8.xml"/><Relationship Id="rId6" Type="http://schemas.openxmlformats.org/officeDocument/2006/relationships/image" Target="../media/image173.png"/><Relationship Id="rId5" Type="http://schemas.openxmlformats.org/officeDocument/2006/relationships/image" Target="../media/image172.png"/><Relationship Id="rId4" Type="http://schemas.openxmlformats.org/officeDocument/2006/relationships/image" Target="../media/image171.png"/></Relationships>
</file>

<file path=ppt/slides/_rels/slide88.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image" Target="../media/image6.png"/><Relationship Id="rId1" Type="http://schemas.openxmlformats.org/officeDocument/2006/relationships/slideLayout" Target="../slideLayouts/slideLayout8.xml"/><Relationship Id="rId6" Type="http://schemas.openxmlformats.org/officeDocument/2006/relationships/image" Target="../media/image170.emf"/><Relationship Id="rId5" Type="http://schemas.openxmlformats.org/officeDocument/2006/relationships/image" Target="../media/image175.png"/><Relationship Id="rId4" Type="http://schemas.openxmlformats.org/officeDocument/2006/relationships/image" Target="../media/image174.png"/></Relationships>
</file>

<file path=ppt/slides/_rels/slide89.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image" Target="../media/image6.png"/><Relationship Id="rId1" Type="http://schemas.openxmlformats.org/officeDocument/2006/relationships/slideLayout" Target="../slideLayouts/slideLayout8.xml"/><Relationship Id="rId5" Type="http://schemas.openxmlformats.org/officeDocument/2006/relationships/image" Target="../media/image177.png"/><Relationship Id="rId4" Type="http://schemas.openxmlformats.org/officeDocument/2006/relationships/image" Target="../media/image121.jpeg"/></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5.jpg"/><Relationship Id="rId1" Type="http://schemas.openxmlformats.org/officeDocument/2006/relationships/slideLayout" Target="../slideLayouts/slideLayout11.xml"/></Relationships>
</file>

<file path=ppt/slides/_rels/slide90.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image" Target="../media/image6.png"/><Relationship Id="rId1" Type="http://schemas.openxmlformats.org/officeDocument/2006/relationships/slideLayout" Target="../slideLayouts/slideLayout8.xml"/><Relationship Id="rId5" Type="http://schemas.openxmlformats.org/officeDocument/2006/relationships/image" Target="../media/image179.png"/><Relationship Id="rId4" Type="http://schemas.openxmlformats.org/officeDocument/2006/relationships/image" Target="../media/image178.png"/></Relationships>
</file>

<file path=ppt/slides/_rels/slide91.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image" Target="../media/image6.png"/><Relationship Id="rId1" Type="http://schemas.openxmlformats.org/officeDocument/2006/relationships/slideLayout" Target="../slideLayouts/slideLayout8.xml"/><Relationship Id="rId4" Type="http://schemas.openxmlformats.org/officeDocument/2006/relationships/image" Target="../media/image180.png"/></Relationships>
</file>

<file path=ppt/slides/_rels/slide92.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image" Target="../media/image6.png"/><Relationship Id="rId1" Type="http://schemas.openxmlformats.org/officeDocument/2006/relationships/slideLayout" Target="../slideLayouts/slideLayout8.xml"/><Relationship Id="rId4" Type="http://schemas.openxmlformats.org/officeDocument/2006/relationships/image" Target="../media/image181.png"/></Relationships>
</file>

<file path=ppt/slides/_rels/slide93.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image" Target="../media/image6.png"/><Relationship Id="rId1" Type="http://schemas.openxmlformats.org/officeDocument/2006/relationships/slideLayout" Target="../slideLayouts/slideLayout8.xml"/><Relationship Id="rId5" Type="http://schemas.openxmlformats.org/officeDocument/2006/relationships/image" Target="../media/image183.png"/><Relationship Id="rId4" Type="http://schemas.openxmlformats.org/officeDocument/2006/relationships/image" Target="../media/image182.png"/></Relationships>
</file>

<file path=ppt/slides/_rels/slide94.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image" Target="../media/image6.png"/><Relationship Id="rId1" Type="http://schemas.openxmlformats.org/officeDocument/2006/relationships/slideLayout" Target="../slideLayouts/slideLayout8.xml"/><Relationship Id="rId5" Type="http://schemas.openxmlformats.org/officeDocument/2006/relationships/image" Target="../media/image185.png"/><Relationship Id="rId4" Type="http://schemas.openxmlformats.org/officeDocument/2006/relationships/image" Target="../media/image121.jpeg"/></Relationships>
</file>

<file path=ppt/slides/_rels/slide95.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image" Target="../media/image6.png"/><Relationship Id="rId1" Type="http://schemas.openxmlformats.org/officeDocument/2006/relationships/slideLayout" Target="../slideLayouts/slideLayout8.xml"/><Relationship Id="rId5" Type="http://schemas.openxmlformats.org/officeDocument/2006/relationships/image" Target="../media/image180.png"/><Relationship Id="rId4" Type="http://schemas.openxmlformats.org/officeDocument/2006/relationships/image" Target="../media/image179.png"/></Relationships>
</file>

<file path=ppt/slides/_rels/slide96.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image" Target="../media/image6.png"/><Relationship Id="rId1" Type="http://schemas.openxmlformats.org/officeDocument/2006/relationships/slideLayout" Target="../slideLayouts/slideLayout8.xml"/><Relationship Id="rId4" Type="http://schemas.openxmlformats.org/officeDocument/2006/relationships/image" Target="../media/image186.png"/></Relationships>
</file>

<file path=ppt/slides/_rels/slide97.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image" Target="../media/image6.png"/><Relationship Id="rId1" Type="http://schemas.openxmlformats.org/officeDocument/2006/relationships/slideLayout" Target="../slideLayouts/slideLayout8.xml"/><Relationship Id="rId5" Type="http://schemas.openxmlformats.org/officeDocument/2006/relationships/image" Target="../media/image188.png"/><Relationship Id="rId4" Type="http://schemas.openxmlformats.org/officeDocument/2006/relationships/image" Target="../media/image187.png"/></Relationships>
</file>

<file path=ppt/slides/_rels/slide9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99.xml.rels><?xml version="1.0" encoding="UTF-8" standalone="yes"?>
<Relationships xmlns="http://schemas.openxmlformats.org/package/2006/relationships"><Relationship Id="rId3" Type="http://schemas.openxmlformats.org/officeDocument/2006/relationships/image" Target="../media/image189.png"/><Relationship Id="rId2" Type="http://schemas.openxmlformats.org/officeDocument/2006/relationships/image" Target="../media/image6.png"/><Relationship Id="rId1" Type="http://schemas.openxmlformats.org/officeDocument/2006/relationships/slideLayout" Target="../slideLayouts/slideLayout8.xml"/><Relationship Id="rId4" Type="http://schemas.openxmlformats.org/officeDocument/2006/relationships/image" Target="../media/image19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llipse 1"/>
          <p:cNvSpPr/>
          <p:nvPr/>
        </p:nvSpPr>
        <p:spPr>
          <a:xfrm rot="420000">
            <a:off x="10541213" y="207742"/>
            <a:ext cx="1440000" cy="1440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r>
              <a:rPr lang="en-AU" sz="1600" dirty="0">
                <a:latin typeface="Brandon Text Bold" panose="020B0803020203060203" pitchFamily="34" charset="0"/>
              </a:rPr>
              <a:t>2019</a:t>
            </a:r>
          </a:p>
        </p:txBody>
      </p:sp>
      <p:sp>
        <p:nvSpPr>
          <p:cNvPr id="3" name="Titel 1">
            <a:extLst>
              <a:ext uri="{FF2B5EF4-FFF2-40B4-BE49-F238E27FC236}">
                <a16:creationId xmlns:a16="http://schemas.microsoft.com/office/drawing/2014/main" id="{16CB1F19-5256-4D5F-B38E-080BD7369CE0}"/>
              </a:ext>
            </a:extLst>
          </p:cNvPr>
          <p:cNvSpPr txBox="1">
            <a:spLocks/>
          </p:cNvSpPr>
          <p:nvPr/>
        </p:nvSpPr>
        <p:spPr>
          <a:xfrm>
            <a:off x="1133989" y="5273935"/>
            <a:ext cx="9936721" cy="936104"/>
          </a:xfrm>
          <a:prstGeom prst="rect">
            <a:avLst/>
          </a:prstGeom>
        </p:spPr>
        <p:txBody>
          <a:bodyPr/>
          <a:lstStyle>
            <a:lvl1pPr algn="l" defTabSz="914400" rtl="0" eaLnBrk="1" latinLnBrk="0" hangingPunct="1">
              <a:lnSpc>
                <a:spcPct val="90000"/>
              </a:lnSpc>
              <a:spcBef>
                <a:spcPct val="0"/>
              </a:spcBef>
              <a:buNone/>
              <a:defRPr sz="3500" kern="1200">
                <a:solidFill>
                  <a:schemeClr val="tx2"/>
                </a:solidFill>
                <a:latin typeface="+mj-lt"/>
                <a:ea typeface="+mj-ea"/>
                <a:cs typeface="+mj-cs"/>
              </a:defRPr>
            </a:lvl1pPr>
          </a:lstStyle>
          <a:p>
            <a:pPr algn="ctr"/>
            <a:r>
              <a:rPr lang="en-AU">
                <a:solidFill>
                  <a:schemeClr val="bg1"/>
                </a:solidFill>
              </a:rPr>
              <a:t>Sonnen Accredited Installer Training</a:t>
            </a:r>
            <a:endParaRPr lang="en-AU" dirty="0">
              <a:solidFill>
                <a:schemeClr val="bg1"/>
              </a:solidFill>
            </a:endParaRPr>
          </a:p>
        </p:txBody>
      </p:sp>
    </p:spTree>
    <p:extLst>
      <p:ext uri="{BB962C8B-B14F-4D97-AF65-F5344CB8AC3E}">
        <p14:creationId xmlns:p14="http://schemas.microsoft.com/office/powerpoint/2010/main" val="8056097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FA26EC7-7885-48D8-BD62-B92CD034F0AE}"/>
              </a:ext>
            </a:extLst>
          </p:cNvPr>
          <p:cNvPicPr>
            <a:picLocks noChangeAspect="1"/>
          </p:cNvPicPr>
          <p:nvPr/>
        </p:nvPicPr>
        <p:blipFill>
          <a:blip r:embed="rId3"/>
          <a:stretch>
            <a:fillRect/>
          </a:stretch>
        </p:blipFill>
        <p:spPr>
          <a:xfrm>
            <a:off x="197694" y="197371"/>
            <a:ext cx="1548172" cy="582841"/>
          </a:xfrm>
          <a:prstGeom prst="rect">
            <a:avLst/>
          </a:prstGeom>
        </p:spPr>
      </p:pic>
    </p:spTree>
    <p:extLst>
      <p:ext uri="{BB962C8B-B14F-4D97-AF65-F5344CB8AC3E}">
        <p14:creationId xmlns:p14="http://schemas.microsoft.com/office/powerpoint/2010/main" val="18923909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p:cNvSpPr>
            <a:spLocks noGrp="1"/>
          </p:cNvSpPr>
          <p:nvPr>
            <p:ph type="title"/>
          </p:nvPr>
        </p:nvSpPr>
        <p:spPr>
          <a:xfrm>
            <a:off x="350996" y="382419"/>
            <a:ext cx="11502711" cy="1077880"/>
          </a:xfrm>
        </p:spPr>
        <p:txBody>
          <a:bodyPr/>
          <a:lstStyle/>
          <a:p>
            <a:r>
              <a:rPr lang="en-AU" sz="1997" dirty="0">
                <a:solidFill>
                  <a:schemeClr val="accent2"/>
                </a:solidFill>
              </a:rPr>
              <a:t>Products &amp; Innovation.</a:t>
            </a:r>
            <a:br>
              <a:rPr lang="en-AU" dirty="0"/>
            </a:br>
            <a:r>
              <a:rPr lang="en-AU" dirty="0"/>
              <a:t>Connections Panel </a:t>
            </a:r>
            <a:r>
              <a:rPr lang="en-AU" sz="2000" dirty="0">
                <a:solidFill>
                  <a:srgbClr val="4CCFEF"/>
                </a:solidFill>
              </a:rPr>
              <a:t>– AC Coupled – Single Phase – sonnenBatterie eco 8.2</a:t>
            </a:r>
          </a:p>
        </p:txBody>
      </p:sp>
      <p:pic>
        <p:nvPicPr>
          <p:cNvPr id="8" name="Picture 7">
            <a:extLst>
              <a:ext uri="{FF2B5EF4-FFF2-40B4-BE49-F238E27FC236}">
                <a16:creationId xmlns:a16="http://schemas.microsoft.com/office/drawing/2014/main" id="{810F8804-F41A-40F6-A968-128D572EF4E4}"/>
              </a:ext>
            </a:extLst>
          </p:cNvPr>
          <p:cNvPicPr>
            <a:picLocks noChangeAspect="1"/>
          </p:cNvPicPr>
          <p:nvPr/>
        </p:nvPicPr>
        <p:blipFill>
          <a:blip r:embed="rId2"/>
          <a:stretch>
            <a:fillRect/>
          </a:stretch>
        </p:blipFill>
        <p:spPr>
          <a:xfrm>
            <a:off x="197694" y="197371"/>
            <a:ext cx="1548172" cy="582841"/>
          </a:xfrm>
          <a:prstGeom prst="rect">
            <a:avLst/>
          </a:prstGeom>
        </p:spPr>
      </p:pic>
      <p:sp>
        <p:nvSpPr>
          <p:cNvPr id="9" name="Rectangle 8">
            <a:extLst>
              <a:ext uri="{FF2B5EF4-FFF2-40B4-BE49-F238E27FC236}">
                <a16:creationId xmlns:a16="http://schemas.microsoft.com/office/drawing/2014/main" id="{A47ACAB1-39EC-40AD-B0D6-00C838547023}"/>
              </a:ext>
            </a:extLst>
          </p:cNvPr>
          <p:cNvSpPr/>
          <p:nvPr/>
        </p:nvSpPr>
        <p:spPr>
          <a:xfrm>
            <a:off x="1637854" y="378000"/>
            <a:ext cx="1800200" cy="4022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400" dirty="0" err="1">
              <a:latin typeface="Brandon Text Bold" panose="020B0803020203060203" pitchFamily="34" charset="0"/>
            </a:endParaRPr>
          </a:p>
        </p:txBody>
      </p:sp>
      <p:pic>
        <p:nvPicPr>
          <p:cNvPr id="10" name="Picture 9">
            <a:extLst>
              <a:ext uri="{FF2B5EF4-FFF2-40B4-BE49-F238E27FC236}">
                <a16:creationId xmlns:a16="http://schemas.microsoft.com/office/drawing/2014/main" id="{F5C8D514-C272-47F4-A451-984D54D42889}"/>
              </a:ext>
            </a:extLst>
          </p:cNvPr>
          <p:cNvPicPr>
            <a:picLocks noChangeAspect="1"/>
          </p:cNvPicPr>
          <p:nvPr/>
        </p:nvPicPr>
        <p:blipFill>
          <a:blip r:embed="rId3"/>
          <a:stretch>
            <a:fillRect/>
          </a:stretch>
        </p:blipFill>
        <p:spPr>
          <a:xfrm>
            <a:off x="665746" y="1817551"/>
            <a:ext cx="5087733" cy="3718292"/>
          </a:xfrm>
          <a:prstGeom prst="roundRect">
            <a:avLst>
              <a:gd name="adj" fmla="val 8594"/>
            </a:avLst>
          </a:prstGeom>
          <a:solidFill>
            <a:srgbClr val="FFFFFF">
              <a:shade val="85000"/>
            </a:srgbClr>
          </a:solidFill>
          <a:ln>
            <a:noFill/>
          </a:ln>
          <a:effectLst/>
        </p:spPr>
      </p:pic>
      <p:pic>
        <p:nvPicPr>
          <p:cNvPr id="12" name="Picture 11">
            <a:extLst>
              <a:ext uri="{FF2B5EF4-FFF2-40B4-BE49-F238E27FC236}">
                <a16:creationId xmlns:a16="http://schemas.microsoft.com/office/drawing/2014/main" id="{265E0B49-980C-4C04-A331-0ED96E3D32A3}"/>
              </a:ext>
            </a:extLst>
          </p:cNvPr>
          <p:cNvPicPr>
            <a:picLocks noChangeAspect="1"/>
          </p:cNvPicPr>
          <p:nvPr/>
        </p:nvPicPr>
        <p:blipFill>
          <a:blip r:embed="rId4"/>
          <a:stretch>
            <a:fillRect/>
          </a:stretch>
        </p:blipFill>
        <p:spPr>
          <a:xfrm>
            <a:off x="7394795" y="3104296"/>
            <a:ext cx="2851355" cy="3051450"/>
          </a:xfrm>
          <a:prstGeom prst="rect">
            <a:avLst/>
          </a:prstGeom>
        </p:spPr>
      </p:pic>
      <p:cxnSp>
        <p:nvCxnSpPr>
          <p:cNvPr id="13" name="Straight Arrow Connector 12">
            <a:extLst>
              <a:ext uri="{FF2B5EF4-FFF2-40B4-BE49-F238E27FC236}">
                <a16:creationId xmlns:a16="http://schemas.microsoft.com/office/drawing/2014/main" id="{EF104995-4E2E-4564-8453-35AC2F77D8F5}"/>
              </a:ext>
            </a:extLst>
          </p:cNvPr>
          <p:cNvCxnSpPr>
            <a:cxnSpLocks/>
          </p:cNvCxnSpPr>
          <p:nvPr/>
        </p:nvCxnSpPr>
        <p:spPr>
          <a:xfrm>
            <a:off x="4923129" y="4301827"/>
            <a:ext cx="2358442" cy="480941"/>
          </a:xfrm>
          <a:prstGeom prst="straightConnector1">
            <a:avLst/>
          </a:prstGeom>
          <a:ln w="107950">
            <a:solidFill>
              <a:schemeClr val="bg1">
                <a:lumMod val="2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4" name="Textfeld 20">
            <a:extLst>
              <a:ext uri="{FF2B5EF4-FFF2-40B4-BE49-F238E27FC236}">
                <a16:creationId xmlns:a16="http://schemas.microsoft.com/office/drawing/2014/main" id="{99C2B851-CB3E-45D3-BDB2-DCAB71B2C01B}"/>
              </a:ext>
            </a:extLst>
          </p:cNvPr>
          <p:cNvSpPr txBox="1"/>
          <p:nvPr/>
        </p:nvSpPr>
        <p:spPr>
          <a:xfrm>
            <a:off x="6102350" y="1635966"/>
            <a:ext cx="5220579" cy="1292662"/>
          </a:xfrm>
          <a:prstGeom prst="rect">
            <a:avLst/>
          </a:prstGeom>
          <a:noFill/>
          <a:ln w="9525">
            <a:noFill/>
            <a:miter lim="800000"/>
            <a:headEnd/>
            <a:tailEnd/>
          </a:ln>
        </p:spPr>
        <p:txBody>
          <a:bodyPr wrap="square">
            <a:spAutoFit/>
          </a:bodyPr>
          <a:lstStyle>
            <a:defPPr>
              <a:defRPr lang="de-DE"/>
            </a:defPPr>
            <a:lvl1pPr marL="287338" indent="-287338">
              <a:spcBef>
                <a:spcPts val="1200"/>
              </a:spcBef>
              <a:buBlip>
                <a:blip r:embed="rId5"/>
              </a:buBlip>
              <a:defRPr sz="1600">
                <a:latin typeface="Arial" pitchFamily="34" charset="0"/>
                <a:cs typeface="Arial" pitchFamily="34" charset="0"/>
              </a:defRPr>
            </a:lvl1pPr>
          </a:lstStyle>
          <a:p>
            <a:pPr marL="88900" lvl="2" algn="just" fontAlgn="base">
              <a:lnSpc>
                <a:spcPct val="90000"/>
              </a:lnSpc>
              <a:spcBef>
                <a:spcPts val="600"/>
              </a:spcBef>
              <a:spcAft>
                <a:spcPts val="600"/>
              </a:spcAft>
              <a:buClr>
                <a:schemeClr val="tx2"/>
              </a:buClr>
              <a:buSzPct val="100000"/>
              <a:defRPr/>
            </a:pPr>
            <a:r>
              <a:rPr lang="en-US" sz="1600" dirty="0">
                <a:solidFill>
                  <a:schemeClr val="bg1">
                    <a:lumMod val="10000"/>
                  </a:schemeClr>
                </a:solidFill>
                <a:cs typeface="Arial" panose="020B0604020202020204" pitchFamily="34" charset="0"/>
              </a:rPr>
              <a:t>Remove wingnut to access panel – if supplied.</a:t>
            </a:r>
            <a:endParaRPr lang="en-US" sz="1600" dirty="0">
              <a:cs typeface="Arial" panose="020B0604020202020204" pitchFamily="34" charset="0"/>
            </a:endParaRPr>
          </a:p>
          <a:p>
            <a:pPr marL="268288" lvl="2" indent="-179388" algn="just" fontAlgn="base">
              <a:lnSpc>
                <a:spcPct val="90000"/>
              </a:lnSpc>
              <a:spcBef>
                <a:spcPts val="600"/>
              </a:spcBef>
              <a:spcAft>
                <a:spcPts val="600"/>
              </a:spcAft>
              <a:buClr>
                <a:schemeClr val="tx2"/>
              </a:buClr>
              <a:buSzPct val="100000"/>
              <a:buFont typeface="Brandon Text Regular" panose="020B0503020203060203" pitchFamily="34" charset="0"/>
              <a:buChar char="»"/>
              <a:defRPr/>
            </a:pPr>
            <a:r>
              <a:rPr lang="en-US" sz="1600" dirty="0">
                <a:cs typeface="Arial" panose="020B0604020202020204" pitchFamily="34" charset="0"/>
              </a:rPr>
              <a:t>The start/stop switch, triple pole isolator, Modbus and Ethernet terminals are then accessible.</a:t>
            </a:r>
          </a:p>
          <a:p>
            <a:pPr marL="88900" lvl="2" algn="just" fontAlgn="base">
              <a:lnSpc>
                <a:spcPct val="90000"/>
              </a:lnSpc>
              <a:spcBef>
                <a:spcPts val="600"/>
              </a:spcBef>
              <a:spcAft>
                <a:spcPts val="600"/>
              </a:spcAft>
              <a:buClr>
                <a:schemeClr val="tx2"/>
              </a:buClr>
              <a:buSzPct val="100000"/>
              <a:defRPr/>
            </a:pPr>
            <a:endParaRPr lang="en-US" sz="1600" dirty="0">
              <a:cs typeface="Arial" panose="020B0604020202020204" pitchFamily="34" charset="0"/>
            </a:endParaRPr>
          </a:p>
        </p:txBody>
      </p:sp>
    </p:spTree>
    <p:extLst>
      <p:ext uri="{BB962C8B-B14F-4D97-AF65-F5344CB8AC3E}">
        <p14:creationId xmlns:p14="http://schemas.microsoft.com/office/powerpoint/2010/main" val="9579283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p:cNvSpPr>
            <a:spLocks noGrp="1"/>
          </p:cNvSpPr>
          <p:nvPr>
            <p:ph type="title"/>
          </p:nvPr>
        </p:nvSpPr>
        <p:spPr>
          <a:xfrm>
            <a:off x="350996" y="382419"/>
            <a:ext cx="11502711" cy="1077880"/>
          </a:xfrm>
        </p:spPr>
        <p:txBody>
          <a:bodyPr/>
          <a:lstStyle/>
          <a:p>
            <a:r>
              <a:rPr lang="en-AU" sz="1997" dirty="0">
                <a:solidFill>
                  <a:schemeClr val="accent2"/>
                </a:solidFill>
              </a:rPr>
              <a:t>Products &amp; Innovation.</a:t>
            </a:r>
            <a:br>
              <a:rPr lang="en-AU" dirty="0"/>
            </a:br>
            <a:r>
              <a:rPr lang="en-AU" dirty="0"/>
              <a:t>Connections Panel </a:t>
            </a:r>
            <a:r>
              <a:rPr lang="en-AU" sz="2000" dirty="0">
                <a:solidFill>
                  <a:srgbClr val="4CCFEF"/>
                </a:solidFill>
              </a:rPr>
              <a:t>– AC Coupled – Single Phase – sonnenBatterie eco 9.43</a:t>
            </a:r>
          </a:p>
        </p:txBody>
      </p:sp>
      <p:pic>
        <p:nvPicPr>
          <p:cNvPr id="8" name="Picture 7">
            <a:extLst>
              <a:ext uri="{FF2B5EF4-FFF2-40B4-BE49-F238E27FC236}">
                <a16:creationId xmlns:a16="http://schemas.microsoft.com/office/drawing/2014/main" id="{810F8804-F41A-40F6-A968-128D572EF4E4}"/>
              </a:ext>
            </a:extLst>
          </p:cNvPr>
          <p:cNvPicPr>
            <a:picLocks noChangeAspect="1"/>
          </p:cNvPicPr>
          <p:nvPr/>
        </p:nvPicPr>
        <p:blipFill>
          <a:blip r:embed="rId2"/>
          <a:stretch>
            <a:fillRect/>
          </a:stretch>
        </p:blipFill>
        <p:spPr>
          <a:xfrm>
            <a:off x="197694" y="197371"/>
            <a:ext cx="1548172" cy="582841"/>
          </a:xfrm>
          <a:prstGeom prst="rect">
            <a:avLst/>
          </a:prstGeom>
        </p:spPr>
      </p:pic>
      <p:sp>
        <p:nvSpPr>
          <p:cNvPr id="9" name="Rectangle 8">
            <a:extLst>
              <a:ext uri="{FF2B5EF4-FFF2-40B4-BE49-F238E27FC236}">
                <a16:creationId xmlns:a16="http://schemas.microsoft.com/office/drawing/2014/main" id="{A47ACAB1-39EC-40AD-B0D6-00C838547023}"/>
              </a:ext>
            </a:extLst>
          </p:cNvPr>
          <p:cNvSpPr/>
          <p:nvPr/>
        </p:nvSpPr>
        <p:spPr>
          <a:xfrm>
            <a:off x="1637854" y="378000"/>
            <a:ext cx="1800200" cy="4022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400" dirty="0" err="1">
              <a:latin typeface="Brandon Text Bold" panose="020B0803020203060203" pitchFamily="34" charset="0"/>
            </a:endParaRPr>
          </a:p>
        </p:txBody>
      </p:sp>
      <p:pic>
        <p:nvPicPr>
          <p:cNvPr id="4" name="Picture 3">
            <a:extLst>
              <a:ext uri="{FF2B5EF4-FFF2-40B4-BE49-F238E27FC236}">
                <a16:creationId xmlns:a16="http://schemas.microsoft.com/office/drawing/2014/main" id="{094CCCF5-2A36-48A6-B020-E84F5B530F45}"/>
              </a:ext>
            </a:extLst>
          </p:cNvPr>
          <p:cNvPicPr>
            <a:picLocks noChangeAspect="1"/>
          </p:cNvPicPr>
          <p:nvPr/>
        </p:nvPicPr>
        <p:blipFill>
          <a:blip r:embed="rId3"/>
          <a:stretch>
            <a:fillRect/>
          </a:stretch>
        </p:blipFill>
        <p:spPr>
          <a:xfrm>
            <a:off x="125686" y="1745543"/>
            <a:ext cx="5601627" cy="3773810"/>
          </a:xfrm>
          <a:prstGeom prst="rect">
            <a:avLst/>
          </a:prstGeom>
        </p:spPr>
      </p:pic>
      <p:pic>
        <p:nvPicPr>
          <p:cNvPr id="2" name="Picture 1">
            <a:extLst>
              <a:ext uri="{FF2B5EF4-FFF2-40B4-BE49-F238E27FC236}">
                <a16:creationId xmlns:a16="http://schemas.microsoft.com/office/drawing/2014/main" id="{DC454D7E-7394-4EB5-B526-3EAB47827820}"/>
              </a:ext>
            </a:extLst>
          </p:cNvPr>
          <p:cNvPicPr>
            <a:picLocks noChangeAspect="1"/>
          </p:cNvPicPr>
          <p:nvPr/>
        </p:nvPicPr>
        <p:blipFill>
          <a:blip r:embed="rId4"/>
          <a:stretch>
            <a:fillRect/>
          </a:stretch>
        </p:blipFill>
        <p:spPr>
          <a:xfrm>
            <a:off x="5745085" y="1745543"/>
            <a:ext cx="6225917" cy="3773810"/>
          </a:xfrm>
          <a:prstGeom prst="rect">
            <a:avLst/>
          </a:prstGeom>
        </p:spPr>
      </p:pic>
    </p:spTree>
    <p:extLst>
      <p:ext uri="{BB962C8B-B14F-4D97-AF65-F5344CB8AC3E}">
        <p14:creationId xmlns:p14="http://schemas.microsoft.com/office/powerpoint/2010/main" val="32185796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p:cNvSpPr>
            <a:spLocks noGrp="1"/>
          </p:cNvSpPr>
          <p:nvPr>
            <p:ph type="title"/>
          </p:nvPr>
        </p:nvSpPr>
        <p:spPr>
          <a:xfrm>
            <a:off x="350996" y="382419"/>
            <a:ext cx="11502711" cy="1077880"/>
          </a:xfrm>
        </p:spPr>
        <p:txBody>
          <a:bodyPr/>
          <a:lstStyle/>
          <a:p>
            <a:r>
              <a:rPr lang="en-AU" sz="1997" dirty="0">
                <a:solidFill>
                  <a:schemeClr val="accent2"/>
                </a:solidFill>
              </a:rPr>
              <a:t>Products &amp; Innovation.</a:t>
            </a:r>
            <a:br>
              <a:rPr lang="en-AU" dirty="0"/>
            </a:br>
            <a:r>
              <a:rPr lang="en-AU" dirty="0"/>
              <a:t>Connections Panel </a:t>
            </a:r>
            <a:r>
              <a:rPr lang="en-AU" sz="2000" dirty="0">
                <a:solidFill>
                  <a:srgbClr val="4CCFEF"/>
                </a:solidFill>
              </a:rPr>
              <a:t>– AC Coupled – Single Phase – sonnenBatterie eco 9.43</a:t>
            </a:r>
          </a:p>
        </p:txBody>
      </p:sp>
      <p:pic>
        <p:nvPicPr>
          <p:cNvPr id="8" name="Picture 7">
            <a:extLst>
              <a:ext uri="{FF2B5EF4-FFF2-40B4-BE49-F238E27FC236}">
                <a16:creationId xmlns:a16="http://schemas.microsoft.com/office/drawing/2014/main" id="{810F8804-F41A-40F6-A968-128D572EF4E4}"/>
              </a:ext>
            </a:extLst>
          </p:cNvPr>
          <p:cNvPicPr>
            <a:picLocks noChangeAspect="1"/>
          </p:cNvPicPr>
          <p:nvPr/>
        </p:nvPicPr>
        <p:blipFill>
          <a:blip r:embed="rId2"/>
          <a:stretch>
            <a:fillRect/>
          </a:stretch>
        </p:blipFill>
        <p:spPr>
          <a:xfrm>
            <a:off x="197694" y="197371"/>
            <a:ext cx="1548172" cy="582841"/>
          </a:xfrm>
          <a:prstGeom prst="rect">
            <a:avLst/>
          </a:prstGeom>
        </p:spPr>
      </p:pic>
      <p:sp>
        <p:nvSpPr>
          <p:cNvPr id="9" name="Rectangle 8">
            <a:extLst>
              <a:ext uri="{FF2B5EF4-FFF2-40B4-BE49-F238E27FC236}">
                <a16:creationId xmlns:a16="http://schemas.microsoft.com/office/drawing/2014/main" id="{A47ACAB1-39EC-40AD-B0D6-00C838547023}"/>
              </a:ext>
            </a:extLst>
          </p:cNvPr>
          <p:cNvSpPr/>
          <p:nvPr/>
        </p:nvSpPr>
        <p:spPr>
          <a:xfrm>
            <a:off x="1637854" y="378000"/>
            <a:ext cx="1800200" cy="4022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400" dirty="0" err="1">
              <a:latin typeface="Brandon Text Bold" panose="020B0803020203060203" pitchFamily="34" charset="0"/>
            </a:endParaRPr>
          </a:p>
        </p:txBody>
      </p:sp>
      <p:pic>
        <p:nvPicPr>
          <p:cNvPr id="3" name="Picture 2">
            <a:extLst>
              <a:ext uri="{FF2B5EF4-FFF2-40B4-BE49-F238E27FC236}">
                <a16:creationId xmlns:a16="http://schemas.microsoft.com/office/drawing/2014/main" id="{05078C5B-9C95-4FDC-8776-98B7A4B295F4}"/>
              </a:ext>
            </a:extLst>
          </p:cNvPr>
          <p:cNvPicPr>
            <a:picLocks noChangeAspect="1"/>
          </p:cNvPicPr>
          <p:nvPr/>
        </p:nvPicPr>
        <p:blipFill>
          <a:blip r:embed="rId3"/>
          <a:stretch>
            <a:fillRect/>
          </a:stretch>
        </p:blipFill>
        <p:spPr>
          <a:xfrm rot="5400000">
            <a:off x="4198779" y="408754"/>
            <a:ext cx="4341569" cy="6583099"/>
          </a:xfrm>
          <a:prstGeom prst="rect">
            <a:avLst/>
          </a:prstGeom>
        </p:spPr>
      </p:pic>
    </p:spTree>
    <p:extLst>
      <p:ext uri="{BB962C8B-B14F-4D97-AF65-F5344CB8AC3E}">
        <p14:creationId xmlns:p14="http://schemas.microsoft.com/office/powerpoint/2010/main" val="42851118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p:cNvSpPr>
            <a:spLocks noGrp="1"/>
          </p:cNvSpPr>
          <p:nvPr>
            <p:ph type="title"/>
          </p:nvPr>
        </p:nvSpPr>
        <p:spPr>
          <a:xfrm>
            <a:off x="350996" y="382419"/>
            <a:ext cx="11502711" cy="1077880"/>
          </a:xfrm>
        </p:spPr>
        <p:txBody>
          <a:bodyPr/>
          <a:lstStyle/>
          <a:p>
            <a:r>
              <a:rPr lang="en-AU" sz="1997" dirty="0">
                <a:solidFill>
                  <a:schemeClr val="accent2"/>
                </a:solidFill>
              </a:rPr>
              <a:t>Products &amp; Innovation.</a:t>
            </a:r>
            <a:br>
              <a:rPr lang="en-AU" dirty="0"/>
            </a:br>
            <a:r>
              <a:rPr lang="en-AU" dirty="0"/>
              <a:t>Connections Panel </a:t>
            </a:r>
            <a:r>
              <a:rPr lang="en-AU" sz="2000" dirty="0">
                <a:solidFill>
                  <a:srgbClr val="4CCFEF"/>
                </a:solidFill>
              </a:rPr>
              <a:t>– DC Hybrid – Single Phase – sonnenBatterie eco Hybrid 9.53</a:t>
            </a:r>
          </a:p>
        </p:txBody>
      </p:sp>
      <p:pic>
        <p:nvPicPr>
          <p:cNvPr id="8" name="Picture 7">
            <a:extLst>
              <a:ext uri="{FF2B5EF4-FFF2-40B4-BE49-F238E27FC236}">
                <a16:creationId xmlns:a16="http://schemas.microsoft.com/office/drawing/2014/main" id="{810F8804-F41A-40F6-A968-128D572EF4E4}"/>
              </a:ext>
            </a:extLst>
          </p:cNvPr>
          <p:cNvPicPr>
            <a:picLocks noChangeAspect="1"/>
          </p:cNvPicPr>
          <p:nvPr/>
        </p:nvPicPr>
        <p:blipFill>
          <a:blip r:embed="rId2"/>
          <a:stretch>
            <a:fillRect/>
          </a:stretch>
        </p:blipFill>
        <p:spPr>
          <a:xfrm>
            <a:off x="197694" y="197371"/>
            <a:ext cx="1548172" cy="582841"/>
          </a:xfrm>
          <a:prstGeom prst="rect">
            <a:avLst/>
          </a:prstGeom>
        </p:spPr>
      </p:pic>
      <p:sp>
        <p:nvSpPr>
          <p:cNvPr id="9" name="Rectangle 8">
            <a:extLst>
              <a:ext uri="{FF2B5EF4-FFF2-40B4-BE49-F238E27FC236}">
                <a16:creationId xmlns:a16="http://schemas.microsoft.com/office/drawing/2014/main" id="{A47ACAB1-39EC-40AD-B0D6-00C838547023}"/>
              </a:ext>
            </a:extLst>
          </p:cNvPr>
          <p:cNvSpPr/>
          <p:nvPr/>
        </p:nvSpPr>
        <p:spPr>
          <a:xfrm>
            <a:off x="1637854" y="378000"/>
            <a:ext cx="1800200" cy="4022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400" dirty="0" err="1">
              <a:latin typeface="Brandon Text Bold" panose="020B0803020203060203" pitchFamily="34" charset="0"/>
            </a:endParaRPr>
          </a:p>
        </p:txBody>
      </p:sp>
      <p:pic>
        <p:nvPicPr>
          <p:cNvPr id="5" name="Picture 4">
            <a:extLst>
              <a:ext uri="{FF2B5EF4-FFF2-40B4-BE49-F238E27FC236}">
                <a16:creationId xmlns:a16="http://schemas.microsoft.com/office/drawing/2014/main" id="{2BBDD2B4-C4BA-4B11-9E23-FC81521888A7}"/>
              </a:ext>
            </a:extLst>
          </p:cNvPr>
          <p:cNvPicPr>
            <a:picLocks noChangeAspect="1"/>
          </p:cNvPicPr>
          <p:nvPr/>
        </p:nvPicPr>
        <p:blipFill>
          <a:blip r:embed="rId3"/>
          <a:stretch>
            <a:fillRect/>
          </a:stretch>
        </p:blipFill>
        <p:spPr>
          <a:xfrm>
            <a:off x="5310262" y="1666503"/>
            <a:ext cx="6624739" cy="3888071"/>
          </a:xfrm>
          <a:prstGeom prst="rect">
            <a:avLst/>
          </a:prstGeom>
        </p:spPr>
      </p:pic>
      <p:pic>
        <p:nvPicPr>
          <p:cNvPr id="7" name="Picture 6">
            <a:extLst>
              <a:ext uri="{FF2B5EF4-FFF2-40B4-BE49-F238E27FC236}">
                <a16:creationId xmlns:a16="http://schemas.microsoft.com/office/drawing/2014/main" id="{4AFEA3A6-DBAD-4A35-9C20-C02200FE1F81}"/>
              </a:ext>
            </a:extLst>
          </p:cNvPr>
          <p:cNvPicPr>
            <a:picLocks noChangeAspect="1"/>
          </p:cNvPicPr>
          <p:nvPr/>
        </p:nvPicPr>
        <p:blipFill>
          <a:blip r:embed="rId4"/>
          <a:stretch>
            <a:fillRect/>
          </a:stretch>
        </p:blipFill>
        <p:spPr>
          <a:xfrm>
            <a:off x="143359" y="1645347"/>
            <a:ext cx="5031755" cy="3859802"/>
          </a:xfrm>
          <a:prstGeom prst="rect">
            <a:avLst/>
          </a:prstGeom>
        </p:spPr>
      </p:pic>
    </p:spTree>
    <p:extLst>
      <p:ext uri="{BB962C8B-B14F-4D97-AF65-F5344CB8AC3E}">
        <p14:creationId xmlns:p14="http://schemas.microsoft.com/office/powerpoint/2010/main" val="22414203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p:cNvSpPr>
            <a:spLocks noGrp="1"/>
          </p:cNvSpPr>
          <p:nvPr>
            <p:ph type="title"/>
          </p:nvPr>
        </p:nvSpPr>
        <p:spPr>
          <a:xfrm>
            <a:off x="350996" y="382419"/>
            <a:ext cx="11502711" cy="1077880"/>
          </a:xfrm>
        </p:spPr>
        <p:txBody>
          <a:bodyPr/>
          <a:lstStyle/>
          <a:p>
            <a:r>
              <a:rPr lang="en-AU" sz="1997" dirty="0">
                <a:solidFill>
                  <a:schemeClr val="accent2"/>
                </a:solidFill>
              </a:rPr>
              <a:t>Products &amp; Innovation.</a:t>
            </a:r>
            <a:br>
              <a:rPr lang="en-AU" dirty="0"/>
            </a:br>
            <a:r>
              <a:rPr lang="en-AU" dirty="0"/>
              <a:t>Connections Panel </a:t>
            </a:r>
            <a:r>
              <a:rPr lang="en-AU" sz="2000" dirty="0">
                <a:solidFill>
                  <a:srgbClr val="4CCFEF"/>
                </a:solidFill>
              </a:rPr>
              <a:t>– DC Hybrid – Single Phase – sonnenBatterie eco Hybrid 9.53</a:t>
            </a:r>
          </a:p>
        </p:txBody>
      </p:sp>
      <p:pic>
        <p:nvPicPr>
          <p:cNvPr id="8" name="Picture 7">
            <a:extLst>
              <a:ext uri="{FF2B5EF4-FFF2-40B4-BE49-F238E27FC236}">
                <a16:creationId xmlns:a16="http://schemas.microsoft.com/office/drawing/2014/main" id="{810F8804-F41A-40F6-A968-128D572EF4E4}"/>
              </a:ext>
            </a:extLst>
          </p:cNvPr>
          <p:cNvPicPr>
            <a:picLocks noChangeAspect="1"/>
          </p:cNvPicPr>
          <p:nvPr/>
        </p:nvPicPr>
        <p:blipFill>
          <a:blip r:embed="rId2"/>
          <a:stretch>
            <a:fillRect/>
          </a:stretch>
        </p:blipFill>
        <p:spPr>
          <a:xfrm>
            <a:off x="197694" y="197371"/>
            <a:ext cx="1548172" cy="582841"/>
          </a:xfrm>
          <a:prstGeom prst="rect">
            <a:avLst/>
          </a:prstGeom>
        </p:spPr>
      </p:pic>
      <p:sp>
        <p:nvSpPr>
          <p:cNvPr id="9" name="Rectangle 8">
            <a:extLst>
              <a:ext uri="{FF2B5EF4-FFF2-40B4-BE49-F238E27FC236}">
                <a16:creationId xmlns:a16="http://schemas.microsoft.com/office/drawing/2014/main" id="{A47ACAB1-39EC-40AD-B0D6-00C838547023}"/>
              </a:ext>
            </a:extLst>
          </p:cNvPr>
          <p:cNvSpPr/>
          <p:nvPr/>
        </p:nvSpPr>
        <p:spPr>
          <a:xfrm>
            <a:off x="1637854" y="378000"/>
            <a:ext cx="1800200" cy="4022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400" dirty="0" err="1">
              <a:latin typeface="Brandon Text Bold" panose="020B0803020203060203" pitchFamily="34" charset="0"/>
            </a:endParaRPr>
          </a:p>
        </p:txBody>
      </p:sp>
      <p:pic>
        <p:nvPicPr>
          <p:cNvPr id="2" name="Picture 1">
            <a:extLst>
              <a:ext uri="{FF2B5EF4-FFF2-40B4-BE49-F238E27FC236}">
                <a16:creationId xmlns:a16="http://schemas.microsoft.com/office/drawing/2014/main" id="{60CF0BA3-3714-4876-B37A-8A17C43338D8}"/>
              </a:ext>
            </a:extLst>
          </p:cNvPr>
          <p:cNvPicPr>
            <a:picLocks noChangeAspect="1"/>
          </p:cNvPicPr>
          <p:nvPr/>
        </p:nvPicPr>
        <p:blipFill>
          <a:blip r:embed="rId3"/>
          <a:stretch>
            <a:fillRect/>
          </a:stretch>
        </p:blipFill>
        <p:spPr>
          <a:xfrm rot="5400000">
            <a:off x="3757229" y="592895"/>
            <a:ext cx="4690240" cy="6256015"/>
          </a:xfrm>
          <a:prstGeom prst="rect">
            <a:avLst/>
          </a:prstGeom>
        </p:spPr>
      </p:pic>
    </p:spTree>
    <p:extLst>
      <p:ext uri="{BB962C8B-B14F-4D97-AF65-F5344CB8AC3E}">
        <p14:creationId xmlns:p14="http://schemas.microsoft.com/office/powerpoint/2010/main" val="13230593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p:cNvSpPr>
            <a:spLocks noGrp="1"/>
          </p:cNvSpPr>
          <p:nvPr>
            <p:ph type="title"/>
          </p:nvPr>
        </p:nvSpPr>
        <p:spPr>
          <a:xfrm>
            <a:off x="350996" y="382419"/>
            <a:ext cx="11502711" cy="1077880"/>
          </a:xfrm>
        </p:spPr>
        <p:txBody>
          <a:bodyPr/>
          <a:lstStyle/>
          <a:p>
            <a:r>
              <a:rPr lang="en-AU" sz="1997" dirty="0">
                <a:solidFill>
                  <a:schemeClr val="accent2"/>
                </a:solidFill>
              </a:rPr>
              <a:t>Products &amp; Innovation.</a:t>
            </a:r>
            <a:br>
              <a:rPr lang="en-AU" dirty="0"/>
            </a:br>
            <a:r>
              <a:rPr lang="en-AU" dirty="0"/>
              <a:t>Connections Panel </a:t>
            </a:r>
            <a:r>
              <a:rPr lang="en-AU" sz="2000" dirty="0">
                <a:solidFill>
                  <a:srgbClr val="4CCFEF"/>
                </a:solidFill>
              </a:rPr>
              <a:t>– AC Coupled – Three Phase – sonnenBatterie eco 8.0</a:t>
            </a:r>
          </a:p>
        </p:txBody>
      </p:sp>
      <p:pic>
        <p:nvPicPr>
          <p:cNvPr id="8" name="Picture 7">
            <a:extLst>
              <a:ext uri="{FF2B5EF4-FFF2-40B4-BE49-F238E27FC236}">
                <a16:creationId xmlns:a16="http://schemas.microsoft.com/office/drawing/2014/main" id="{810F8804-F41A-40F6-A968-128D572EF4E4}"/>
              </a:ext>
            </a:extLst>
          </p:cNvPr>
          <p:cNvPicPr>
            <a:picLocks noChangeAspect="1"/>
          </p:cNvPicPr>
          <p:nvPr/>
        </p:nvPicPr>
        <p:blipFill>
          <a:blip r:embed="rId2"/>
          <a:stretch>
            <a:fillRect/>
          </a:stretch>
        </p:blipFill>
        <p:spPr>
          <a:xfrm>
            <a:off x="197694" y="197371"/>
            <a:ext cx="1548172" cy="582841"/>
          </a:xfrm>
          <a:prstGeom prst="rect">
            <a:avLst/>
          </a:prstGeom>
        </p:spPr>
      </p:pic>
      <p:sp>
        <p:nvSpPr>
          <p:cNvPr id="9" name="Rectangle 8">
            <a:extLst>
              <a:ext uri="{FF2B5EF4-FFF2-40B4-BE49-F238E27FC236}">
                <a16:creationId xmlns:a16="http://schemas.microsoft.com/office/drawing/2014/main" id="{A47ACAB1-39EC-40AD-B0D6-00C838547023}"/>
              </a:ext>
            </a:extLst>
          </p:cNvPr>
          <p:cNvSpPr/>
          <p:nvPr/>
        </p:nvSpPr>
        <p:spPr>
          <a:xfrm>
            <a:off x="1637854" y="378000"/>
            <a:ext cx="1800200" cy="4022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400" dirty="0" err="1">
              <a:latin typeface="Brandon Text Bold" panose="020B0803020203060203" pitchFamily="34" charset="0"/>
            </a:endParaRPr>
          </a:p>
        </p:txBody>
      </p:sp>
      <p:pic>
        <p:nvPicPr>
          <p:cNvPr id="12" name="Picture 11">
            <a:extLst>
              <a:ext uri="{FF2B5EF4-FFF2-40B4-BE49-F238E27FC236}">
                <a16:creationId xmlns:a16="http://schemas.microsoft.com/office/drawing/2014/main" id="{725B9A3E-585D-4563-8D36-0BDBE3A07513}"/>
              </a:ext>
            </a:extLst>
          </p:cNvPr>
          <p:cNvPicPr>
            <a:picLocks noChangeAspect="1"/>
          </p:cNvPicPr>
          <p:nvPr/>
        </p:nvPicPr>
        <p:blipFill>
          <a:blip r:embed="rId3"/>
          <a:stretch>
            <a:fillRect/>
          </a:stretch>
        </p:blipFill>
        <p:spPr>
          <a:xfrm>
            <a:off x="5720542" y="1853555"/>
            <a:ext cx="6290369" cy="3368613"/>
          </a:xfrm>
          <a:prstGeom prst="rect">
            <a:avLst/>
          </a:prstGeom>
        </p:spPr>
      </p:pic>
      <p:pic>
        <p:nvPicPr>
          <p:cNvPr id="13" name="Picture 12">
            <a:extLst>
              <a:ext uri="{FF2B5EF4-FFF2-40B4-BE49-F238E27FC236}">
                <a16:creationId xmlns:a16="http://schemas.microsoft.com/office/drawing/2014/main" id="{B825C932-617D-4760-9BB7-907238797356}"/>
              </a:ext>
            </a:extLst>
          </p:cNvPr>
          <p:cNvPicPr>
            <a:picLocks noChangeAspect="1"/>
          </p:cNvPicPr>
          <p:nvPr/>
        </p:nvPicPr>
        <p:blipFill>
          <a:blip r:embed="rId4"/>
          <a:stretch>
            <a:fillRect/>
          </a:stretch>
        </p:blipFill>
        <p:spPr>
          <a:xfrm>
            <a:off x="505657" y="1853555"/>
            <a:ext cx="5200650" cy="3476625"/>
          </a:xfrm>
          <a:prstGeom prst="rect">
            <a:avLst/>
          </a:prstGeom>
        </p:spPr>
      </p:pic>
    </p:spTree>
    <p:extLst>
      <p:ext uri="{BB962C8B-B14F-4D97-AF65-F5344CB8AC3E}">
        <p14:creationId xmlns:p14="http://schemas.microsoft.com/office/powerpoint/2010/main" val="41750413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p:cNvSpPr>
            <a:spLocks noGrp="1"/>
          </p:cNvSpPr>
          <p:nvPr>
            <p:ph type="title"/>
          </p:nvPr>
        </p:nvSpPr>
        <p:spPr>
          <a:xfrm>
            <a:off x="350996" y="382419"/>
            <a:ext cx="11502711" cy="1077880"/>
          </a:xfrm>
        </p:spPr>
        <p:txBody>
          <a:bodyPr/>
          <a:lstStyle/>
          <a:p>
            <a:r>
              <a:rPr lang="en-AU" sz="1997" dirty="0">
                <a:solidFill>
                  <a:schemeClr val="accent2"/>
                </a:solidFill>
              </a:rPr>
              <a:t>Products &amp; Innovation.</a:t>
            </a:r>
            <a:br>
              <a:rPr lang="en-AU" dirty="0"/>
            </a:br>
            <a:r>
              <a:rPr lang="en-AU" dirty="0"/>
              <a:t>Connections Panel </a:t>
            </a:r>
            <a:r>
              <a:rPr lang="en-AU" sz="2000" dirty="0">
                <a:solidFill>
                  <a:srgbClr val="4CCFEF"/>
                </a:solidFill>
              </a:rPr>
              <a:t>– AC Coupled – Three Phase – sonnenBatterie eco 8.0</a:t>
            </a:r>
          </a:p>
        </p:txBody>
      </p:sp>
      <p:pic>
        <p:nvPicPr>
          <p:cNvPr id="8" name="Picture 7">
            <a:extLst>
              <a:ext uri="{FF2B5EF4-FFF2-40B4-BE49-F238E27FC236}">
                <a16:creationId xmlns:a16="http://schemas.microsoft.com/office/drawing/2014/main" id="{810F8804-F41A-40F6-A968-128D572EF4E4}"/>
              </a:ext>
            </a:extLst>
          </p:cNvPr>
          <p:cNvPicPr>
            <a:picLocks noChangeAspect="1"/>
          </p:cNvPicPr>
          <p:nvPr/>
        </p:nvPicPr>
        <p:blipFill>
          <a:blip r:embed="rId2"/>
          <a:stretch>
            <a:fillRect/>
          </a:stretch>
        </p:blipFill>
        <p:spPr>
          <a:xfrm>
            <a:off x="197694" y="197371"/>
            <a:ext cx="1548172" cy="582841"/>
          </a:xfrm>
          <a:prstGeom prst="rect">
            <a:avLst/>
          </a:prstGeom>
        </p:spPr>
      </p:pic>
      <p:sp>
        <p:nvSpPr>
          <p:cNvPr id="9" name="Rectangle 8">
            <a:extLst>
              <a:ext uri="{FF2B5EF4-FFF2-40B4-BE49-F238E27FC236}">
                <a16:creationId xmlns:a16="http://schemas.microsoft.com/office/drawing/2014/main" id="{A47ACAB1-39EC-40AD-B0D6-00C838547023}"/>
              </a:ext>
            </a:extLst>
          </p:cNvPr>
          <p:cNvSpPr/>
          <p:nvPr/>
        </p:nvSpPr>
        <p:spPr>
          <a:xfrm>
            <a:off x="1637854" y="378000"/>
            <a:ext cx="1800200" cy="4022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400" dirty="0" err="1">
              <a:latin typeface="Brandon Text Bold" panose="020B0803020203060203" pitchFamily="34" charset="0"/>
            </a:endParaRPr>
          </a:p>
        </p:txBody>
      </p:sp>
      <p:pic>
        <p:nvPicPr>
          <p:cNvPr id="7" name="Picture 6">
            <a:extLst>
              <a:ext uri="{FF2B5EF4-FFF2-40B4-BE49-F238E27FC236}">
                <a16:creationId xmlns:a16="http://schemas.microsoft.com/office/drawing/2014/main" id="{5912B4E1-2261-41FC-A09A-BC6AB3DA519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72202" y="1172929"/>
            <a:ext cx="3765195" cy="5020260"/>
          </a:xfrm>
          <a:prstGeom prst="roundRect">
            <a:avLst>
              <a:gd name="adj" fmla="val 8594"/>
            </a:avLst>
          </a:prstGeom>
          <a:solidFill>
            <a:srgbClr val="FFFFFF">
              <a:shade val="85000"/>
            </a:srgbClr>
          </a:solidFill>
          <a:ln>
            <a:noFill/>
          </a:ln>
          <a:effectLst/>
        </p:spPr>
      </p:pic>
      <p:sp>
        <p:nvSpPr>
          <p:cNvPr id="10" name="Textfeld 20">
            <a:extLst>
              <a:ext uri="{FF2B5EF4-FFF2-40B4-BE49-F238E27FC236}">
                <a16:creationId xmlns:a16="http://schemas.microsoft.com/office/drawing/2014/main" id="{33DA477A-2B94-4614-BF06-6764E79DA3CF}"/>
              </a:ext>
            </a:extLst>
          </p:cNvPr>
          <p:cNvSpPr txBox="1"/>
          <p:nvPr/>
        </p:nvSpPr>
        <p:spPr>
          <a:xfrm>
            <a:off x="323528" y="1645116"/>
            <a:ext cx="3538534" cy="1508105"/>
          </a:xfrm>
          <a:prstGeom prst="rect">
            <a:avLst/>
          </a:prstGeom>
          <a:noFill/>
          <a:ln w="9525">
            <a:noFill/>
            <a:miter lim="800000"/>
            <a:headEnd/>
            <a:tailEnd/>
          </a:ln>
        </p:spPr>
        <p:txBody>
          <a:bodyPr wrap="square">
            <a:spAutoFit/>
          </a:bodyPr>
          <a:lstStyle>
            <a:defPPr>
              <a:defRPr lang="de-DE"/>
            </a:defPPr>
            <a:lvl1pPr marL="287338" indent="-287338">
              <a:spcBef>
                <a:spcPts val="1200"/>
              </a:spcBef>
              <a:buBlip>
                <a:blip r:embed="rId4"/>
              </a:buBlip>
              <a:defRPr sz="1600">
                <a:latin typeface="Arial" pitchFamily="34" charset="0"/>
                <a:cs typeface="Arial" pitchFamily="34" charset="0"/>
              </a:defRPr>
            </a:lvl1pPr>
          </a:lstStyle>
          <a:p>
            <a:pPr marL="88900" lvl="2" algn="just" fontAlgn="base">
              <a:lnSpc>
                <a:spcPct val="90000"/>
              </a:lnSpc>
              <a:spcBef>
                <a:spcPts val="600"/>
              </a:spcBef>
              <a:spcAft>
                <a:spcPts val="600"/>
              </a:spcAft>
              <a:buClr>
                <a:schemeClr val="tx2"/>
              </a:buClr>
              <a:buSzPct val="100000"/>
              <a:defRPr/>
            </a:pPr>
            <a:r>
              <a:rPr lang="en-US" sz="1600" dirty="0">
                <a:solidFill>
                  <a:schemeClr val="bg1">
                    <a:lumMod val="10000"/>
                  </a:schemeClr>
                </a:solidFill>
                <a:cs typeface="Arial" panose="020B0604020202020204" pitchFamily="34" charset="0"/>
              </a:rPr>
              <a:t>Remove wingnut to access panel.</a:t>
            </a:r>
            <a:endParaRPr lang="en-US" sz="1600" dirty="0">
              <a:cs typeface="Arial" panose="020B0604020202020204" pitchFamily="34" charset="0"/>
            </a:endParaRPr>
          </a:p>
          <a:p>
            <a:pPr marL="268288" lvl="2" indent="-179388" algn="just" fontAlgn="base">
              <a:lnSpc>
                <a:spcPct val="90000"/>
              </a:lnSpc>
              <a:spcBef>
                <a:spcPts val="600"/>
              </a:spcBef>
              <a:spcAft>
                <a:spcPts val="600"/>
              </a:spcAft>
              <a:buClr>
                <a:schemeClr val="tx2"/>
              </a:buClr>
              <a:buSzPct val="100000"/>
              <a:buFont typeface="Brandon Text Regular" panose="020B0503020203060203" pitchFamily="34" charset="0"/>
              <a:buChar char="»"/>
              <a:defRPr/>
            </a:pPr>
            <a:r>
              <a:rPr lang="en-US" sz="1600" dirty="0">
                <a:cs typeface="Arial" panose="020B0604020202020204" pitchFamily="34" charset="0"/>
              </a:rPr>
              <a:t>The start/stop switch, triple pole isolator, Modbus and Ethernet terminals are then accessible.</a:t>
            </a:r>
          </a:p>
          <a:p>
            <a:pPr marL="88900" lvl="2" algn="just" fontAlgn="base">
              <a:lnSpc>
                <a:spcPct val="90000"/>
              </a:lnSpc>
              <a:spcBef>
                <a:spcPts val="600"/>
              </a:spcBef>
              <a:spcAft>
                <a:spcPts val="600"/>
              </a:spcAft>
              <a:buClr>
                <a:schemeClr val="tx2"/>
              </a:buClr>
              <a:buSzPct val="100000"/>
              <a:defRPr/>
            </a:pPr>
            <a:endParaRPr lang="en-US" sz="1600" dirty="0">
              <a:cs typeface="Arial" panose="020B0604020202020204" pitchFamily="34" charset="0"/>
            </a:endParaRPr>
          </a:p>
        </p:txBody>
      </p:sp>
      <p:pic>
        <p:nvPicPr>
          <p:cNvPr id="11" name="Picture 10">
            <a:extLst>
              <a:ext uri="{FF2B5EF4-FFF2-40B4-BE49-F238E27FC236}">
                <a16:creationId xmlns:a16="http://schemas.microsoft.com/office/drawing/2014/main" id="{1CCF765D-B51B-459F-B577-1337C5E6B48F}"/>
              </a:ext>
            </a:extLst>
          </p:cNvPr>
          <p:cNvPicPr>
            <a:picLocks noChangeAspect="1"/>
          </p:cNvPicPr>
          <p:nvPr/>
        </p:nvPicPr>
        <p:blipFill>
          <a:blip r:embed="rId5"/>
          <a:stretch>
            <a:fillRect/>
          </a:stretch>
        </p:blipFill>
        <p:spPr>
          <a:xfrm>
            <a:off x="722864" y="2908988"/>
            <a:ext cx="3139198" cy="3283135"/>
          </a:xfrm>
          <a:prstGeom prst="roundRect">
            <a:avLst>
              <a:gd name="adj" fmla="val 8594"/>
            </a:avLst>
          </a:prstGeom>
          <a:solidFill>
            <a:srgbClr val="FFFFFF">
              <a:shade val="85000"/>
            </a:srgbClr>
          </a:solidFill>
          <a:ln>
            <a:noFill/>
          </a:ln>
          <a:effectLst/>
        </p:spPr>
      </p:pic>
      <p:cxnSp>
        <p:nvCxnSpPr>
          <p:cNvPr id="14" name="Straight Arrow Connector 13">
            <a:extLst>
              <a:ext uri="{FF2B5EF4-FFF2-40B4-BE49-F238E27FC236}">
                <a16:creationId xmlns:a16="http://schemas.microsoft.com/office/drawing/2014/main" id="{4980A416-F09C-478F-A69D-689B6B8CE4D6}"/>
              </a:ext>
            </a:extLst>
          </p:cNvPr>
          <p:cNvCxnSpPr/>
          <p:nvPr/>
        </p:nvCxnSpPr>
        <p:spPr>
          <a:xfrm flipV="1">
            <a:off x="3219010" y="5193196"/>
            <a:ext cx="2289094" cy="324036"/>
          </a:xfrm>
          <a:prstGeom prst="straightConnector1">
            <a:avLst/>
          </a:prstGeom>
          <a:ln w="107950">
            <a:solidFill>
              <a:schemeClr val="bg1">
                <a:lumMod val="25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646489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p:cNvSpPr>
            <a:spLocks noGrp="1"/>
          </p:cNvSpPr>
          <p:nvPr>
            <p:ph type="title"/>
          </p:nvPr>
        </p:nvSpPr>
        <p:spPr>
          <a:xfrm>
            <a:off x="350996" y="382419"/>
            <a:ext cx="11502711" cy="1077880"/>
          </a:xfrm>
        </p:spPr>
        <p:txBody>
          <a:bodyPr/>
          <a:lstStyle/>
          <a:p>
            <a:r>
              <a:rPr lang="en-AU" sz="1997" dirty="0">
                <a:solidFill>
                  <a:schemeClr val="accent2"/>
                </a:solidFill>
              </a:rPr>
              <a:t>Products &amp; Innovation.</a:t>
            </a:r>
            <a:br>
              <a:rPr lang="en-AU" dirty="0"/>
            </a:br>
            <a:r>
              <a:rPr lang="en-AU" dirty="0"/>
              <a:t>Connections Panel </a:t>
            </a:r>
            <a:r>
              <a:rPr lang="en-AU" sz="2000" dirty="0">
                <a:solidFill>
                  <a:srgbClr val="4CCFEF"/>
                </a:solidFill>
              </a:rPr>
              <a:t>– AC Coupled – Three Phase – sonnenBatterie eco 8.03</a:t>
            </a:r>
          </a:p>
        </p:txBody>
      </p:sp>
      <p:pic>
        <p:nvPicPr>
          <p:cNvPr id="8" name="Picture 7">
            <a:extLst>
              <a:ext uri="{FF2B5EF4-FFF2-40B4-BE49-F238E27FC236}">
                <a16:creationId xmlns:a16="http://schemas.microsoft.com/office/drawing/2014/main" id="{810F8804-F41A-40F6-A968-128D572EF4E4}"/>
              </a:ext>
            </a:extLst>
          </p:cNvPr>
          <p:cNvPicPr>
            <a:picLocks noChangeAspect="1"/>
          </p:cNvPicPr>
          <p:nvPr/>
        </p:nvPicPr>
        <p:blipFill>
          <a:blip r:embed="rId2"/>
          <a:stretch>
            <a:fillRect/>
          </a:stretch>
        </p:blipFill>
        <p:spPr>
          <a:xfrm>
            <a:off x="197694" y="197371"/>
            <a:ext cx="1548172" cy="582841"/>
          </a:xfrm>
          <a:prstGeom prst="rect">
            <a:avLst/>
          </a:prstGeom>
        </p:spPr>
      </p:pic>
      <p:sp>
        <p:nvSpPr>
          <p:cNvPr id="9" name="Rectangle 8">
            <a:extLst>
              <a:ext uri="{FF2B5EF4-FFF2-40B4-BE49-F238E27FC236}">
                <a16:creationId xmlns:a16="http://schemas.microsoft.com/office/drawing/2014/main" id="{A47ACAB1-39EC-40AD-B0D6-00C838547023}"/>
              </a:ext>
            </a:extLst>
          </p:cNvPr>
          <p:cNvSpPr/>
          <p:nvPr/>
        </p:nvSpPr>
        <p:spPr>
          <a:xfrm>
            <a:off x="1637854" y="378000"/>
            <a:ext cx="1800200" cy="4022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400" dirty="0" err="1">
              <a:latin typeface="Brandon Text Bold" panose="020B0803020203060203" pitchFamily="34" charset="0"/>
            </a:endParaRPr>
          </a:p>
        </p:txBody>
      </p:sp>
      <p:pic>
        <p:nvPicPr>
          <p:cNvPr id="11" name="Picture 10">
            <a:extLst>
              <a:ext uri="{FF2B5EF4-FFF2-40B4-BE49-F238E27FC236}">
                <a16:creationId xmlns:a16="http://schemas.microsoft.com/office/drawing/2014/main" id="{506B09A7-7A02-4BAB-881C-D940FD42D470}"/>
              </a:ext>
            </a:extLst>
          </p:cNvPr>
          <p:cNvPicPr>
            <a:picLocks noChangeAspect="1"/>
          </p:cNvPicPr>
          <p:nvPr/>
        </p:nvPicPr>
        <p:blipFill>
          <a:blip r:embed="rId3"/>
          <a:stretch>
            <a:fillRect/>
          </a:stretch>
        </p:blipFill>
        <p:spPr>
          <a:xfrm>
            <a:off x="6246366" y="1595285"/>
            <a:ext cx="5745888" cy="3477965"/>
          </a:xfrm>
          <a:prstGeom prst="rect">
            <a:avLst/>
          </a:prstGeom>
        </p:spPr>
      </p:pic>
      <p:pic>
        <p:nvPicPr>
          <p:cNvPr id="12" name="Picture 11">
            <a:extLst>
              <a:ext uri="{FF2B5EF4-FFF2-40B4-BE49-F238E27FC236}">
                <a16:creationId xmlns:a16="http://schemas.microsoft.com/office/drawing/2014/main" id="{155EE9C1-4799-42A5-92EF-FEC1E2556696}"/>
              </a:ext>
            </a:extLst>
          </p:cNvPr>
          <p:cNvPicPr>
            <a:picLocks noChangeAspect="1"/>
          </p:cNvPicPr>
          <p:nvPr/>
        </p:nvPicPr>
        <p:blipFill>
          <a:blip r:embed="rId4"/>
          <a:stretch>
            <a:fillRect/>
          </a:stretch>
        </p:blipFill>
        <p:spPr>
          <a:xfrm>
            <a:off x="115321" y="1606624"/>
            <a:ext cx="6047735" cy="3448203"/>
          </a:xfrm>
          <a:prstGeom prst="rect">
            <a:avLst/>
          </a:prstGeom>
        </p:spPr>
      </p:pic>
    </p:spTree>
    <p:extLst>
      <p:ext uri="{BB962C8B-B14F-4D97-AF65-F5344CB8AC3E}">
        <p14:creationId xmlns:p14="http://schemas.microsoft.com/office/powerpoint/2010/main" val="11505439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p:cNvSpPr>
            <a:spLocks noGrp="1"/>
          </p:cNvSpPr>
          <p:nvPr>
            <p:ph type="title"/>
          </p:nvPr>
        </p:nvSpPr>
        <p:spPr>
          <a:xfrm>
            <a:off x="350996" y="382419"/>
            <a:ext cx="11502711" cy="1077880"/>
          </a:xfrm>
        </p:spPr>
        <p:txBody>
          <a:bodyPr/>
          <a:lstStyle/>
          <a:p>
            <a:r>
              <a:rPr lang="en-AU" sz="1997" dirty="0">
                <a:solidFill>
                  <a:schemeClr val="accent2"/>
                </a:solidFill>
              </a:rPr>
              <a:t>Products &amp; Innovation.</a:t>
            </a:r>
            <a:br>
              <a:rPr lang="en-AU" dirty="0"/>
            </a:br>
            <a:r>
              <a:rPr lang="en-AU" dirty="0"/>
              <a:t>Connections Panel </a:t>
            </a:r>
            <a:r>
              <a:rPr lang="en-AU" sz="2000" dirty="0">
                <a:solidFill>
                  <a:srgbClr val="4CCFEF"/>
                </a:solidFill>
              </a:rPr>
              <a:t>– AC Coupled – Three Phase – sonnenBatterie eco 8.03</a:t>
            </a:r>
          </a:p>
        </p:txBody>
      </p:sp>
      <p:pic>
        <p:nvPicPr>
          <p:cNvPr id="8" name="Picture 7">
            <a:extLst>
              <a:ext uri="{FF2B5EF4-FFF2-40B4-BE49-F238E27FC236}">
                <a16:creationId xmlns:a16="http://schemas.microsoft.com/office/drawing/2014/main" id="{810F8804-F41A-40F6-A968-128D572EF4E4}"/>
              </a:ext>
            </a:extLst>
          </p:cNvPr>
          <p:cNvPicPr>
            <a:picLocks noChangeAspect="1"/>
          </p:cNvPicPr>
          <p:nvPr/>
        </p:nvPicPr>
        <p:blipFill>
          <a:blip r:embed="rId2"/>
          <a:stretch>
            <a:fillRect/>
          </a:stretch>
        </p:blipFill>
        <p:spPr>
          <a:xfrm>
            <a:off x="197694" y="197371"/>
            <a:ext cx="1548172" cy="582841"/>
          </a:xfrm>
          <a:prstGeom prst="rect">
            <a:avLst/>
          </a:prstGeom>
        </p:spPr>
      </p:pic>
      <p:sp>
        <p:nvSpPr>
          <p:cNvPr id="9" name="Rectangle 8">
            <a:extLst>
              <a:ext uri="{FF2B5EF4-FFF2-40B4-BE49-F238E27FC236}">
                <a16:creationId xmlns:a16="http://schemas.microsoft.com/office/drawing/2014/main" id="{A47ACAB1-39EC-40AD-B0D6-00C838547023}"/>
              </a:ext>
            </a:extLst>
          </p:cNvPr>
          <p:cNvSpPr/>
          <p:nvPr/>
        </p:nvSpPr>
        <p:spPr>
          <a:xfrm>
            <a:off x="1637854" y="378000"/>
            <a:ext cx="1800200" cy="4022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400" dirty="0" err="1">
              <a:latin typeface="Brandon Text Bold" panose="020B0803020203060203" pitchFamily="34" charset="0"/>
            </a:endParaRPr>
          </a:p>
        </p:txBody>
      </p:sp>
      <p:pic>
        <p:nvPicPr>
          <p:cNvPr id="2" name="Picture 1">
            <a:extLst>
              <a:ext uri="{FF2B5EF4-FFF2-40B4-BE49-F238E27FC236}">
                <a16:creationId xmlns:a16="http://schemas.microsoft.com/office/drawing/2014/main" id="{0937B127-D3FB-4B4C-8BF9-65DD92B7F3F9}"/>
              </a:ext>
            </a:extLst>
          </p:cNvPr>
          <p:cNvPicPr>
            <a:picLocks noChangeAspect="1"/>
          </p:cNvPicPr>
          <p:nvPr/>
        </p:nvPicPr>
        <p:blipFill>
          <a:blip r:embed="rId3"/>
          <a:stretch>
            <a:fillRect/>
          </a:stretch>
        </p:blipFill>
        <p:spPr>
          <a:xfrm>
            <a:off x="2825986" y="1565523"/>
            <a:ext cx="6552728" cy="4312034"/>
          </a:xfrm>
          <a:prstGeom prst="rect">
            <a:avLst/>
          </a:prstGeom>
        </p:spPr>
      </p:pic>
    </p:spTree>
    <p:extLst>
      <p:ext uri="{BB962C8B-B14F-4D97-AF65-F5344CB8AC3E}">
        <p14:creationId xmlns:p14="http://schemas.microsoft.com/office/powerpoint/2010/main" val="2684977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p:cNvSpPr>
            <a:spLocks noGrp="1"/>
          </p:cNvSpPr>
          <p:nvPr>
            <p:ph type="title"/>
          </p:nvPr>
        </p:nvSpPr>
        <p:spPr>
          <a:xfrm>
            <a:off x="350996" y="382419"/>
            <a:ext cx="11502711" cy="1077880"/>
          </a:xfrm>
        </p:spPr>
        <p:txBody>
          <a:bodyPr/>
          <a:lstStyle/>
          <a:p>
            <a:r>
              <a:rPr lang="en-AU" sz="1997" dirty="0">
                <a:solidFill>
                  <a:schemeClr val="accent2"/>
                </a:solidFill>
              </a:rPr>
              <a:t>Products &amp; Innovation.</a:t>
            </a:r>
            <a:br>
              <a:rPr lang="en-AU" dirty="0"/>
            </a:br>
            <a:r>
              <a:rPr lang="en-AU" dirty="0"/>
              <a:t>Connections Panel </a:t>
            </a:r>
            <a:r>
              <a:rPr lang="en-AU" sz="2000" dirty="0">
                <a:solidFill>
                  <a:srgbClr val="4CCFEF"/>
                </a:solidFill>
              </a:rPr>
              <a:t>– DC Hybrid – Three Phase – sonnenBatterie eco Hybrid 8.1</a:t>
            </a:r>
          </a:p>
        </p:txBody>
      </p:sp>
      <p:pic>
        <p:nvPicPr>
          <p:cNvPr id="8" name="Picture 7">
            <a:extLst>
              <a:ext uri="{FF2B5EF4-FFF2-40B4-BE49-F238E27FC236}">
                <a16:creationId xmlns:a16="http://schemas.microsoft.com/office/drawing/2014/main" id="{810F8804-F41A-40F6-A968-128D572EF4E4}"/>
              </a:ext>
            </a:extLst>
          </p:cNvPr>
          <p:cNvPicPr>
            <a:picLocks noChangeAspect="1"/>
          </p:cNvPicPr>
          <p:nvPr/>
        </p:nvPicPr>
        <p:blipFill>
          <a:blip r:embed="rId2"/>
          <a:stretch>
            <a:fillRect/>
          </a:stretch>
        </p:blipFill>
        <p:spPr>
          <a:xfrm>
            <a:off x="197694" y="197371"/>
            <a:ext cx="1548172" cy="582841"/>
          </a:xfrm>
          <a:prstGeom prst="rect">
            <a:avLst/>
          </a:prstGeom>
        </p:spPr>
      </p:pic>
      <p:sp>
        <p:nvSpPr>
          <p:cNvPr id="9" name="Rectangle 8">
            <a:extLst>
              <a:ext uri="{FF2B5EF4-FFF2-40B4-BE49-F238E27FC236}">
                <a16:creationId xmlns:a16="http://schemas.microsoft.com/office/drawing/2014/main" id="{A47ACAB1-39EC-40AD-B0D6-00C838547023}"/>
              </a:ext>
            </a:extLst>
          </p:cNvPr>
          <p:cNvSpPr/>
          <p:nvPr/>
        </p:nvSpPr>
        <p:spPr>
          <a:xfrm>
            <a:off x="1637854" y="378000"/>
            <a:ext cx="1800200" cy="4022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400" dirty="0" err="1">
              <a:latin typeface="Brandon Text Bold" panose="020B0803020203060203" pitchFamily="34" charset="0"/>
            </a:endParaRPr>
          </a:p>
        </p:txBody>
      </p:sp>
      <p:pic>
        <p:nvPicPr>
          <p:cNvPr id="14" name="Picture 13">
            <a:extLst>
              <a:ext uri="{FF2B5EF4-FFF2-40B4-BE49-F238E27FC236}">
                <a16:creationId xmlns:a16="http://schemas.microsoft.com/office/drawing/2014/main" id="{90D05171-82A1-48F5-9AB4-9C29FAF614AC}"/>
              </a:ext>
            </a:extLst>
          </p:cNvPr>
          <p:cNvPicPr>
            <a:picLocks noChangeAspect="1"/>
          </p:cNvPicPr>
          <p:nvPr/>
        </p:nvPicPr>
        <p:blipFill>
          <a:blip r:embed="rId3"/>
          <a:stretch>
            <a:fillRect/>
          </a:stretch>
        </p:blipFill>
        <p:spPr>
          <a:xfrm>
            <a:off x="5415752" y="1781547"/>
            <a:ext cx="6505575" cy="3505200"/>
          </a:xfrm>
          <a:prstGeom prst="rect">
            <a:avLst/>
          </a:prstGeom>
        </p:spPr>
      </p:pic>
      <p:pic>
        <p:nvPicPr>
          <p:cNvPr id="15" name="Picture 14">
            <a:extLst>
              <a:ext uri="{FF2B5EF4-FFF2-40B4-BE49-F238E27FC236}">
                <a16:creationId xmlns:a16="http://schemas.microsoft.com/office/drawing/2014/main" id="{34CDC326-6B1D-460E-8C3D-AE9DC03203FE}"/>
              </a:ext>
            </a:extLst>
          </p:cNvPr>
          <p:cNvPicPr>
            <a:picLocks noChangeAspect="1"/>
          </p:cNvPicPr>
          <p:nvPr/>
        </p:nvPicPr>
        <p:blipFill>
          <a:blip r:embed="rId4"/>
          <a:stretch>
            <a:fillRect/>
          </a:stretch>
        </p:blipFill>
        <p:spPr>
          <a:xfrm>
            <a:off x="283373" y="1313495"/>
            <a:ext cx="5094254" cy="4886325"/>
          </a:xfrm>
          <a:prstGeom prst="rect">
            <a:avLst/>
          </a:prstGeom>
        </p:spPr>
      </p:pic>
    </p:spTree>
    <p:extLst>
      <p:ext uri="{BB962C8B-B14F-4D97-AF65-F5344CB8AC3E}">
        <p14:creationId xmlns:p14="http://schemas.microsoft.com/office/powerpoint/2010/main" val="21366602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CA2C3C7-ED1A-4342-8FC1-E44D891BBAAF}"/>
              </a:ext>
            </a:extLst>
          </p:cNvPr>
          <p:cNvPicPr>
            <a:picLocks noChangeAspect="1"/>
          </p:cNvPicPr>
          <p:nvPr/>
        </p:nvPicPr>
        <p:blipFill>
          <a:blip r:embed="rId3"/>
          <a:stretch>
            <a:fillRect/>
          </a:stretch>
        </p:blipFill>
        <p:spPr>
          <a:xfrm>
            <a:off x="197694" y="197371"/>
            <a:ext cx="1548172" cy="582841"/>
          </a:xfrm>
          <a:prstGeom prst="rect">
            <a:avLst/>
          </a:prstGeom>
        </p:spPr>
      </p:pic>
    </p:spTree>
    <p:extLst>
      <p:ext uri="{BB962C8B-B14F-4D97-AF65-F5344CB8AC3E}">
        <p14:creationId xmlns:p14="http://schemas.microsoft.com/office/powerpoint/2010/main" val="29372841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p:cNvSpPr>
            <a:spLocks noGrp="1"/>
          </p:cNvSpPr>
          <p:nvPr>
            <p:ph type="title"/>
          </p:nvPr>
        </p:nvSpPr>
        <p:spPr>
          <a:xfrm>
            <a:off x="350996" y="382419"/>
            <a:ext cx="11502711" cy="1077880"/>
          </a:xfrm>
        </p:spPr>
        <p:txBody>
          <a:bodyPr/>
          <a:lstStyle/>
          <a:p>
            <a:r>
              <a:rPr lang="en-AU" sz="1997" dirty="0">
                <a:solidFill>
                  <a:schemeClr val="accent2"/>
                </a:solidFill>
              </a:rPr>
              <a:t>Products &amp; Innovation.</a:t>
            </a:r>
            <a:br>
              <a:rPr lang="en-AU" dirty="0"/>
            </a:br>
            <a:r>
              <a:rPr lang="en-AU" dirty="0"/>
              <a:t>Connections Panel </a:t>
            </a:r>
            <a:r>
              <a:rPr lang="en-AU" sz="2000" dirty="0">
                <a:solidFill>
                  <a:srgbClr val="4CCFEF"/>
                </a:solidFill>
              </a:rPr>
              <a:t>– DC Hybrid – Three Phase – sonnenBatterie eco Hybrid 8.13</a:t>
            </a:r>
          </a:p>
        </p:txBody>
      </p:sp>
      <p:pic>
        <p:nvPicPr>
          <p:cNvPr id="8" name="Picture 7">
            <a:extLst>
              <a:ext uri="{FF2B5EF4-FFF2-40B4-BE49-F238E27FC236}">
                <a16:creationId xmlns:a16="http://schemas.microsoft.com/office/drawing/2014/main" id="{810F8804-F41A-40F6-A968-128D572EF4E4}"/>
              </a:ext>
            </a:extLst>
          </p:cNvPr>
          <p:cNvPicPr>
            <a:picLocks noChangeAspect="1"/>
          </p:cNvPicPr>
          <p:nvPr/>
        </p:nvPicPr>
        <p:blipFill>
          <a:blip r:embed="rId2"/>
          <a:stretch>
            <a:fillRect/>
          </a:stretch>
        </p:blipFill>
        <p:spPr>
          <a:xfrm>
            <a:off x="197694" y="197371"/>
            <a:ext cx="1548172" cy="582841"/>
          </a:xfrm>
          <a:prstGeom prst="rect">
            <a:avLst/>
          </a:prstGeom>
        </p:spPr>
      </p:pic>
      <p:sp>
        <p:nvSpPr>
          <p:cNvPr id="9" name="Rectangle 8">
            <a:extLst>
              <a:ext uri="{FF2B5EF4-FFF2-40B4-BE49-F238E27FC236}">
                <a16:creationId xmlns:a16="http://schemas.microsoft.com/office/drawing/2014/main" id="{A47ACAB1-39EC-40AD-B0D6-00C838547023}"/>
              </a:ext>
            </a:extLst>
          </p:cNvPr>
          <p:cNvSpPr/>
          <p:nvPr/>
        </p:nvSpPr>
        <p:spPr>
          <a:xfrm>
            <a:off x="1637854" y="378000"/>
            <a:ext cx="1800200" cy="4022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400" dirty="0" err="1">
              <a:latin typeface="Brandon Text Bold" panose="020B0803020203060203" pitchFamily="34" charset="0"/>
            </a:endParaRPr>
          </a:p>
        </p:txBody>
      </p:sp>
      <p:pic>
        <p:nvPicPr>
          <p:cNvPr id="11" name="Picture 10">
            <a:extLst>
              <a:ext uri="{FF2B5EF4-FFF2-40B4-BE49-F238E27FC236}">
                <a16:creationId xmlns:a16="http://schemas.microsoft.com/office/drawing/2014/main" id="{66DBA110-E3AA-4EF6-94CC-1375DC6236F8}"/>
              </a:ext>
            </a:extLst>
          </p:cNvPr>
          <p:cNvPicPr>
            <a:picLocks noChangeAspect="1"/>
          </p:cNvPicPr>
          <p:nvPr/>
        </p:nvPicPr>
        <p:blipFill>
          <a:blip r:embed="rId3"/>
          <a:stretch>
            <a:fillRect/>
          </a:stretch>
        </p:blipFill>
        <p:spPr>
          <a:xfrm>
            <a:off x="5675690" y="1645347"/>
            <a:ext cx="6276153" cy="3669620"/>
          </a:xfrm>
          <a:prstGeom prst="rect">
            <a:avLst/>
          </a:prstGeom>
        </p:spPr>
      </p:pic>
      <p:pic>
        <p:nvPicPr>
          <p:cNvPr id="12" name="Picture 11">
            <a:extLst>
              <a:ext uri="{FF2B5EF4-FFF2-40B4-BE49-F238E27FC236}">
                <a16:creationId xmlns:a16="http://schemas.microsoft.com/office/drawing/2014/main" id="{F08918B5-C19B-4C52-96C2-303ED9FAA1E0}"/>
              </a:ext>
            </a:extLst>
          </p:cNvPr>
          <p:cNvPicPr>
            <a:picLocks noChangeAspect="1"/>
          </p:cNvPicPr>
          <p:nvPr/>
        </p:nvPicPr>
        <p:blipFill>
          <a:blip r:embed="rId4"/>
          <a:stretch>
            <a:fillRect/>
          </a:stretch>
        </p:blipFill>
        <p:spPr>
          <a:xfrm>
            <a:off x="123526" y="1476488"/>
            <a:ext cx="5546776" cy="4073197"/>
          </a:xfrm>
          <a:prstGeom prst="rect">
            <a:avLst/>
          </a:prstGeom>
        </p:spPr>
      </p:pic>
    </p:spTree>
    <p:extLst>
      <p:ext uri="{BB962C8B-B14F-4D97-AF65-F5344CB8AC3E}">
        <p14:creationId xmlns:p14="http://schemas.microsoft.com/office/powerpoint/2010/main" val="10836784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p:cNvSpPr>
            <a:spLocks noGrp="1"/>
          </p:cNvSpPr>
          <p:nvPr>
            <p:ph type="title"/>
          </p:nvPr>
        </p:nvSpPr>
        <p:spPr>
          <a:xfrm>
            <a:off x="350996" y="382419"/>
            <a:ext cx="11502711" cy="1077880"/>
          </a:xfrm>
        </p:spPr>
        <p:txBody>
          <a:bodyPr/>
          <a:lstStyle/>
          <a:p>
            <a:r>
              <a:rPr lang="en-AU" sz="1997" dirty="0">
                <a:solidFill>
                  <a:schemeClr val="accent2"/>
                </a:solidFill>
              </a:rPr>
              <a:t>Products &amp; Innovation.</a:t>
            </a:r>
            <a:br>
              <a:rPr lang="en-AU" dirty="0"/>
            </a:br>
            <a:r>
              <a:rPr lang="en-AU" dirty="0"/>
              <a:t>Connections Panel </a:t>
            </a:r>
            <a:r>
              <a:rPr lang="en-AU" sz="2000" dirty="0">
                <a:solidFill>
                  <a:srgbClr val="4CCFEF"/>
                </a:solidFill>
              </a:rPr>
              <a:t>– Modbus Connection to Gavazzi Meter</a:t>
            </a:r>
          </a:p>
        </p:txBody>
      </p:sp>
      <p:pic>
        <p:nvPicPr>
          <p:cNvPr id="8" name="Picture 7">
            <a:extLst>
              <a:ext uri="{FF2B5EF4-FFF2-40B4-BE49-F238E27FC236}">
                <a16:creationId xmlns:a16="http://schemas.microsoft.com/office/drawing/2014/main" id="{810F8804-F41A-40F6-A968-128D572EF4E4}"/>
              </a:ext>
            </a:extLst>
          </p:cNvPr>
          <p:cNvPicPr>
            <a:picLocks noChangeAspect="1"/>
          </p:cNvPicPr>
          <p:nvPr/>
        </p:nvPicPr>
        <p:blipFill>
          <a:blip r:embed="rId2"/>
          <a:stretch>
            <a:fillRect/>
          </a:stretch>
        </p:blipFill>
        <p:spPr>
          <a:xfrm>
            <a:off x="197694" y="197371"/>
            <a:ext cx="1548172" cy="582841"/>
          </a:xfrm>
          <a:prstGeom prst="rect">
            <a:avLst/>
          </a:prstGeom>
        </p:spPr>
      </p:pic>
      <p:sp>
        <p:nvSpPr>
          <p:cNvPr id="9" name="Rectangle 8">
            <a:extLst>
              <a:ext uri="{FF2B5EF4-FFF2-40B4-BE49-F238E27FC236}">
                <a16:creationId xmlns:a16="http://schemas.microsoft.com/office/drawing/2014/main" id="{A47ACAB1-39EC-40AD-B0D6-00C838547023}"/>
              </a:ext>
            </a:extLst>
          </p:cNvPr>
          <p:cNvSpPr/>
          <p:nvPr/>
        </p:nvSpPr>
        <p:spPr>
          <a:xfrm>
            <a:off x="1637854" y="378000"/>
            <a:ext cx="1800200" cy="4022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400" dirty="0" err="1">
              <a:latin typeface="Brandon Text Bold" panose="020B0803020203060203" pitchFamily="34" charset="0"/>
            </a:endParaRPr>
          </a:p>
        </p:txBody>
      </p:sp>
      <p:sp>
        <p:nvSpPr>
          <p:cNvPr id="7" name="Textfeld 20">
            <a:extLst>
              <a:ext uri="{FF2B5EF4-FFF2-40B4-BE49-F238E27FC236}">
                <a16:creationId xmlns:a16="http://schemas.microsoft.com/office/drawing/2014/main" id="{1C5726E8-10B8-420A-9264-2E4E8C0892F1}"/>
              </a:ext>
            </a:extLst>
          </p:cNvPr>
          <p:cNvSpPr txBox="1"/>
          <p:nvPr/>
        </p:nvSpPr>
        <p:spPr>
          <a:xfrm>
            <a:off x="199135" y="1660336"/>
            <a:ext cx="4858976" cy="3305520"/>
          </a:xfrm>
          <a:prstGeom prst="rect">
            <a:avLst/>
          </a:prstGeom>
          <a:noFill/>
          <a:ln w="9525">
            <a:noFill/>
            <a:miter lim="800000"/>
            <a:headEnd/>
            <a:tailEnd/>
          </a:ln>
        </p:spPr>
        <p:txBody>
          <a:bodyPr wrap="square">
            <a:spAutoFit/>
          </a:bodyPr>
          <a:lstStyle>
            <a:defPPr>
              <a:defRPr lang="de-DE"/>
            </a:defPPr>
            <a:lvl1pPr marL="287338" indent="-287338">
              <a:spcBef>
                <a:spcPts val="1200"/>
              </a:spcBef>
              <a:buBlip>
                <a:blip r:embed="rId3"/>
              </a:buBlip>
              <a:defRPr sz="1600">
                <a:latin typeface="Arial" pitchFamily="34" charset="0"/>
                <a:cs typeface="Arial" pitchFamily="34" charset="0"/>
              </a:defRPr>
            </a:lvl1pPr>
          </a:lstStyle>
          <a:p>
            <a:pPr marL="88900" lvl="2" algn="just" fontAlgn="base">
              <a:lnSpc>
                <a:spcPct val="90000"/>
              </a:lnSpc>
              <a:spcBef>
                <a:spcPts val="600"/>
              </a:spcBef>
              <a:spcAft>
                <a:spcPts val="600"/>
              </a:spcAft>
              <a:buClr>
                <a:schemeClr val="tx2"/>
              </a:buClr>
              <a:buSzPct val="100000"/>
              <a:defRPr/>
            </a:pPr>
            <a:r>
              <a:rPr lang="en-US" sz="1600" dirty="0">
                <a:solidFill>
                  <a:schemeClr val="bg1">
                    <a:lumMod val="10000"/>
                  </a:schemeClr>
                </a:solidFill>
                <a:cs typeface="Arial" panose="020B0604020202020204" pitchFamily="34" charset="0"/>
              </a:rPr>
              <a:t>Measurement data is transmitted from the power meter to the storage system using the Modbus line:</a:t>
            </a:r>
          </a:p>
          <a:p>
            <a:pPr marL="268288" lvl="2" indent="-179388" algn="just" fontAlgn="base">
              <a:lnSpc>
                <a:spcPct val="90000"/>
              </a:lnSpc>
              <a:spcBef>
                <a:spcPts val="600"/>
              </a:spcBef>
              <a:spcAft>
                <a:spcPts val="600"/>
              </a:spcAft>
              <a:buClr>
                <a:schemeClr val="tx2"/>
              </a:buClr>
              <a:buSzPct val="100000"/>
              <a:buFont typeface="Brandon Text Regular" panose="020B0503020203060203" pitchFamily="34" charset="0"/>
              <a:buChar char="»"/>
              <a:defRPr/>
            </a:pPr>
            <a:r>
              <a:rPr lang="en-US" sz="1600" dirty="0">
                <a:cs typeface="Arial" panose="020B0604020202020204" pitchFamily="34" charset="0"/>
              </a:rPr>
              <a:t>Category: Cat 5 e</a:t>
            </a:r>
          </a:p>
          <a:p>
            <a:pPr marL="268288" lvl="2" indent="-179388" algn="just" fontAlgn="base">
              <a:lnSpc>
                <a:spcPct val="90000"/>
              </a:lnSpc>
              <a:spcBef>
                <a:spcPts val="600"/>
              </a:spcBef>
              <a:spcAft>
                <a:spcPts val="600"/>
              </a:spcAft>
              <a:buClr>
                <a:schemeClr val="tx2"/>
              </a:buClr>
              <a:buSzPct val="100000"/>
              <a:buFont typeface="Brandon Text Regular" panose="020B0503020203060203" pitchFamily="34" charset="0"/>
              <a:buChar char="»"/>
              <a:defRPr/>
            </a:pPr>
            <a:r>
              <a:rPr lang="en-US" sz="1600" dirty="0">
                <a:cs typeface="Arial" panose="020B0604020202020204" pitchFamily="34" charset="0"/>
              </a:rPr>
              <a:t>Shielded</a:t>
            </a:r>
          </a:p>
          <a:p>
            <a:pPr marL="268288" lvl="2" indent="-179388" algn="just" fontAlgn="base">
              <a:lnSpc>
                <a:spcPct val="90000"/>
              </a:lnSpc>
              <a:spcBef>
                <a:spcPts val="600"/>
              </a:spcBef>
              <a:spcAft>
                <a:spcPts val="600"/>
              </a:spcAft>
              <a:buClr>
                <a:schemeClr val="tx2"/>
              </a:buClr>
              <a:buSzPct val="100000"/>
              <a:buFont typeface="Brandon Text Regular" panose="020B0503020203060203" pitchFamily="34" charset="0"/>
              <a:buChar char="»"/>
              <a:defRPr/>
            </a:pPr>
            <a:r>
              <a:rPr lang="en-US" sz="1600" dirty="0">
                <a:cs typeface="Arial" panose="020B0604020202020204" pitchFamily="34" charset="0"/>
              </a:rPr>
              <a:t>The patch cable shown has an angled connector. This is not necessary, a straight connector is possible but allow enough of a bend to allow the cover to be replaced.</a:t>
            </a:r>
          </a:p>
          <a:p>
            <a:pPr marL="268288" lvl="2" indent="-179388" algn="just" fontAlgn="base">
              <a:lnSpc>
                <a:spcPct val="90000"/>
              </a:lnSpc>
              <a:spcBef>
                <a:spcPts val="600"/>
              </a:spcBef>
              <a:spcAft>
                <a:spcPts val="600"/>
              </a:spcAft>
              <a:buClr>
                <a:schemeClr val="tx2"/>
              </a:buClr>
              <a:buSzPct val="100000"/>
              <a:buFont typeface="Brandon Text Regular" panose="020B0503020203060203" pitchFamily="34" charset="0"/>
              <a:buChar char="»"/>
              <a:defRPr/>
            </a:pPr>
            <a:r>
              <a:rPr lang="en-US" sz="1600" dirty="0">
                <a:cs typeface="Arial" panose="020B0604020202020204" pitchFamily="34" charset="0"/>
              </a:rPr>
              <a:t>Connect the patch cable (1) as shown in the following figure.</a:t>
            </a:r>
          </a:p>
          <a:p>
            <a:pPr marL="268288" lvl="2" indent="-179388" algn="just" fontAlgn="base">
              <a:lnSpc>
                <a:spcPct val="90000"/>
              </a:lnSpc>
              <a:spcBef>
                <a:spcPts val="600"/>
              </a:spcBef>
              <a:spcAft>
                <a:spcPts val="600"/>
              </a:spcAft>
              <a:buClr>
                <a:schemeClr val="tx2"/>
              </a:buClr>
              <a:buSzPct val="100000"/>
              <a:buFont typeface="Brandon Text Regular" panose="020B0503020203060203" pitchFamily="34" charset="0"/>
              <a:buChar char="»"/>
              <a:defRPr/>
            </a:pPr>
            <a:r>
              <a:rPr lang="en-US" sz="1600" dirty="0">
                <a:cs typeface="Arial" panose="020B0604020202020204" pitchFamily="34" charset="0"/>
              </a:rPr>
              <a:t>Maximum 30m permissible  Modbus route length.  </a:t>
            </a:r>
          </a:p>
        </p:txBody>
      </p:sp>
      <p:pic>
        <p:nvPicPr>
          <p:cNvPr id="10" name="Picture 9">
            <a:extLst>
              <a:ext uri="{FF2B5EF4-FFF2-40B4-BE49-F238E27FC236}">
                <a16:creationId xmlns:a16="http://schemas.microsoft.com/office/drawing/2014/main" id="{6C7D9301-C9BC-436A-B240-43C1CB1ED29C}"/>
              </a:ext>
            </a:extLst>
          </p:cNvPr>
          <p:cNvPicPr>
            <a:picLocks noChangeAspect="1"/>
          </p:cNvPicPr>
          <p:nvPr/>
        </p:nvPicPr>
        <p:blipFill>
          <a:blip r:embed="rId4"/>
          <a:stretch>
            <a:fillRect/>
          </a:stretch>
        </p:blipFill>
        <p:spPr>
          <a:xfrm>
            <a:off x="5451695" y="1460299"/>
            <a:ext cx="6323622" cy="4087830"/>
          </a:xfrm>
          <a:prstGeom prst="rect">
            <a:avLst/>
          </a:prstGeom>
        </p:spPr>
      </p:pic>
      <p:pic>
        <p:nvPicPr>
          <p:cNvPr id="13" name="Picture 12">
            <a:extLst>
              <a:ext uri="{FF2B5EF4-FFF2-40B4-BE49-F238E27FC236}">
                <a16:creationId xmlns:a16="http://schemas.microsoft.com/office/drawing/2014/main" id="{92447B67-3B08-4878-95FD-5D7FD602E27B}"/>
              </a:ext>
            </a:extLst>
          </p:cNvPr>
          <p:cNvPicPr>
            <a:picLocks noChangeAspect="1"/>
          </p:cNvPicPr>
          <p:nvPr/>
        </p:nvPicPr>
        <p:blipFill>
          <a:blip r:embed="rId5"/>
          <a:stretch>
            <a:fillRect/>
          </a:stretch>
        </p:blipFill>
        <p:spPr>
          <a:xfrm>
            <a:off x="7326486" y="4618267"/>
            <a:ext cx="1440283" cy="1593793"/>
          </a:xfrm>
          <a:prstGeom prst="rect">
            <a:avLst/>
          </a:prstGeom>
        </p:spPr>
      </p:pic>
    </p:spTree>
    <p:extLst>
      <p:ext uri="{BB962C8B-B14F-4D97-AF65-F5344CB8AC3E}">
        <p14:creationId xmlns:p14="http://schemas.microsoft.com/office/powerpoint/2010/main" val="1582215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p:cNvSpPr>
            <a:spLocks noGrp="1"/>
          </p:cNvSpPr>
          <p:nvPr>
            <p:ph type="title"/>
          </p:nvPr>
        </p:nvSpPr>
        <p:spPr>
          <a:xfrm>
            <a:off x="350996" y="382419"/>
            <a:ext cx="11502711" cy="1077880"/>
          </a:xfrm>
        </p:spPr>
        <p:txBody>
          <a:bodyPr/>
          <a:lstStyle/>
          <a:p>
            <a:r>
              <a:rPr lang="en-AU" sz="1997" dirty="0">
                <a:solidFill>
                  <a:schemeClr val="accent2"/>
                </a:solidFill>
              </a:rPr>
              <a:t>Products &amp; Innovation.</a:t>
            </a:r>
            <a:br>
              <a:rPr lang="en-AU" dirty="0"/>
            </a:br>
            <a:r>
              <a:rPr lang="en-AU" dirty="0"/>
              <a:t>Connections Panel </a:t>
            </a:r>
            <a:r>
              <a:rPr lang="en-AU" sz="2000" dirty="0">
                <a:solidFill>
                  <a:srgbClr val="4CCFEF"/>
                </a:solidFill>
              </a:rPr>
              <a:t>– Modbus Connection to Gavazzi Meter</a:t>
            </a:r>
          </a:p>
        </p:txBody>
      </p:sp>
      <p:pic>
        <p:nvPicPr>
          <p:cNvPr id="8" name="Picture 7">
            <a:extLst>
              <a:ext uri="{FF2B5EF4-FFF2-40B4-BE49-F238E27FC236}">
                <a16:creationId xmlns:a16="http://schemas.microsoft.com/office/drawing/2014/main" id="{810F8804-F41A-40F6-A968-128D572EF4E4}"/>
              </a:ext>
            </a:extLst>
          </p:cNvPr>
          <p:cNvPicPr>
            <a:picLocks noChangeAspect="1"/>
          </p:cNvPicPr>
          <p:nvPr/>
        </p:nvPicPr>
        <p:blipFill>
          <a:blip r:embed="rId2"/>
          <a:stretch>
            <a:fillRect/>
          </a:stretch>
        </p:blipFill>
        <p:spPr>
          <a:xfrm>
            <a:off x="197694" y="197371"/>
            <a:ext cx="1548172" cy="582841"/>
          </a:xfrm>
          <a:prstGeom prst="rect">
            <a:avLst/>
          </a:prstGeom>
        </p:spPr>
      </p:pic>
      <p:sp>
        <p:nvSpPr>
          <p:cNvPr id="9" name="Rectangle 8">
            <a:extLst>
              <a:ext uri="{FF2B5EF4-FFF2-40B4-BE49-F238E27FC236}">
                <a16:creationId xmlns:a16="http://schemas.microsoft.com/office/drawing/2014/main" id="{A47ACAB1-39EC-40AD-B0D6-00C838547023}"/>
              </a:ext>
            </a:extLst>
          </p:cNvPr>
          <p:cNvSpPr/>
          <p:nvPr/>
        </p:nvSpPr>
        <p:spPr>
          <a:xfrm>
            <a:off x="1637854" y="378000"/>
            <a:ext cx="1800200" cy="4022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400" dirty="0" err="1">
              <a:latin typeface="Brandon Text Bold" panose="020B0803020203060203" pitchFamily="34" charset="0"/>
            </a:endParaRPr>
          </a:p>
        </p:txBody>
      </p:sp>
      <p:sp>
        <p:nvSpPr>
          <p:cNvPr id="11" name="Textfeld 20">
            <a:extLst>
              <a:ext uri="{FF2B5EF4-FFF2-40B4-BE49-F238E27FC236}">
                <a16:creationId xmlns:a16="http://schemas.microsoft.com/office/drawing/2014/main" id="{DF2E0DE6-E588-4080-8AE5-F595D6A7FA61}"/>
              </a:ext>
            </a:extLst>
          </p:cNvPr>
          <p:cNvSpPr txBox="1"/>
          <p:nvPr/>
        </p:nvSpPr>
        <p:spPr>
          <a:xfrm>
            <a:off x="80397" y="1349499"/>
            <a:ext cx="4932547" cy="4345805"/>
          </a:xfrm>
          <a:prstGeom prst="rect">
            <a:avLst/>
          </a:prstGeom>
          <a:noFill/>
          <a:ln w="9525">
            <a:noFill/>
            <a:miter lim="800000"/>
            <a:headEnd/>
            <a:tailEnd/>
          </a:ln>
        </p:spPr>
        <p:txBody>
          <a:bodyPr wrap="square">
            <a:spAutoFit/>
          </a:bodyPr>
          <a:lstStyle>
            <a:defPPr>
              <a:defRPr lang="de-DE"/>
            </a:defPPr>
            <a:lvl1pPr marL="287338" indent="-287338">
              <a:spcBef>
                <a:spcPts val="1200"/>
              </a:spcBef>
              <a:buBlip>
                <a:blip r:embed="rId3"/>
              </a:buBlip>
              <a:defRPr sz="1600">
                <a:latin typeface="Arial" pitchFamily="34" charset="0"/>
                <a:cs typeface="Arial" pitchFamily="34" charset="0"/>
              </a:defRPr>
            </a:lvl1pPr>
          </a:lstStyle>
          <a:p>
            <a:pPr marL="88900" lvl="2" algn="just" fontAlgn="base">
              <a:lnSpc>
                <a:spcPct val="90000"/>
              </a:lnSpc>
              <a:spcBef>
                <a:spcPts val="600"/>
              </a:spcBef>
              <a:spcAft>
                <a:spcPts val="600"/>
              </a:spcAft>
              <a:buClr>
                <a:schemeClr val="tx2"/>
              </a:buClr>
              <a:buSzPct val="100000"/>
              <a:defRPr/>
            </a:pPr>
            <a:r>
              <a:rPr lang="en-US" sz="1600" dirty="0">
                <a:solidFill>
                  <a:schemeClr val="bg1">
                    <a:lumMod val="10000"/>
                  </a:schemeClr>
                </a:solidFill>
                <a:cs typeface="Arial" panose="020B0604020202020204" pitchFamily="34" charset="0"/>
              </a:rPr>
              <a:t>Measurement data is transmitted from the power meter to the storage system using the Modbus line:</a:t>
            </a:r>
          </a:p>
          <a:p>
            <a:pPr marL="268288" lvl="2" indent="-179388" algn="just" fontAlgn="base">
              <a:lnSpc>
                <a:spcPct val="90000"/>
              </a:lnSpc>
              <a:spcBef>
                <a:spcPts val="600"/>
              </a:spcBef>
              <a:spcAft>
                <a:spcPts val="600"/>
              </a:spcAft>
              <a:buClr>
                <a:schemeClr val="tx2"/>
              </a:buClr>
              <a:buSzPct val="100000"/>
              <a:buFont typeface="Brandon Text Regular" panose="020B0503020203060203" pitchFamily="34" charset="0"/>
              <a:buChar char="»"/>
              <a:defRPr/>
            </a:pPr>
            <a:r>
              <a:rPr lang="en-US" sz="1600" dirty="0">
                <a:cs typeface="Arial" panose="020B0604020202020204" pitchFamily="34" charset="0"/>
              </a:rPr>
              <a:t>Category: Cat 5 e</a:t>
            </a:r>
          </a:p>
          <a:p>
            <a:pPr marL="268288" lvl="2" indent="-179388" algn="just" fontAlgn="base">
              <a:lnSpc>
                <a:spcPct val="90000"/>
              </a:lnSpc>
              <a:spcBef>
                <a:spcPts val="600"/>
              </a:spcBef>
              <a:spcAft>
                <a:spcPts val="600"/>
              </a:spcAft>
              <a:buClr>
                <a:schemeClr val="tx2"/>
              </a:buClr>
              <a:buSzPct val="100000"/>
              <a:buFont typeface="Brandon Text Regular" panose="020B0503020203060203" pitchFamily="34" charset="0"/>
              <a:buChar char="»"/>
              <a:defRPr/>
            </a:pPr>
            <a:r>
              <a:rPr lang="en-US" sz="1600" dirty="0">
                <a:cs typeface="Arial" panose="020B0604020202020204" pitchFamily="34" charset="0"/>
              </a:rPr>
              <a:t>Shielded</a:t>
            </a:r>
          </a:p>
          <a:p>
            <a:pPr marL="268288" lvl="2" indent="-179388" algn="just" fontAlgn="base">
              <a:lnSpc>
                <a:spcPct val="90000"/>
              </a:lnSpc>
              <a:spcBef>
                <a:spcPts val="600"/>
              </a:spcBef>
              <a:spcAft>
                <a:spcPts val="600"/>
              </a:spcAft>
              <a:buClr>
                <a:schemeClr val="tx2"/>
              </a:buClr>
              <a:buSzPct val="100000"/>
              <a:buFont typeface="Brandon Text Regular" panose="020B0503020203060203" pitchFamily="34" charset="0"/>
              <a:buChar char="»"/>
              <a:defRPr/>
            </a:pPr>
            <a:r>
              <a:rPr lang="en-US" sz="1600" dirty="0">
                <a:cs typeface="Arial" panose="020B0604020202020204" pitchFamily="34" charset="0"/>
              </a:rPr>
              <a:t>The patch cable shown has an angled connector. This is not necessary, a straight connector is possible but allow enough of a bend to allow the cover to be replaced.</a:t>
            </a:r>
          </a:p>
          <a:p>
            <a:pPr marL="268288" lvl="2" indent="-179388" algn="just" fontAlgn="base">
              <a:lnSpc>
                <a:spcPct val="90000"/>
              </a:lnSpc>
              <a:spcBef>
                <a:spcPts val="600"/>
              </a:spcBef>
              <a:spcAft>
                <a:spcPts val="600"/>
              </a:spcAft>
              <a:buClr>
                <a:schemeClr val="tx2"/>
              </a:buClr>
              <a:buSzPct val="100000"/>
              <a:buFont typeface="Brandon Text Regular" panose="020B0503020203060203" pitchFamily="34" charset="0"/>
              <a:buChar char="»"/>
              <a:defRPr/>
            </a:pPr>
            <a:r>
              <a:rPr lang="en-US" sz="1600" dirty="0">
                <a:cs typeface="Arial" panose="020B0604020202020204" pitchFamily="34" charset="0"/>
              </a:rPr>
              <a:t>Connect the patch cable (1) as shown in the following figure.</a:t>
            </a:r>
          </a:p>
          <a:p>
            <a:pPr marL="268288" lvl="2" indent="-179388" algn="just" fontAlgn="base">
              <a:lnSpc>
                <a:spcPct val="90000"/>
              </a:lnSpc>
              <a:spcBef>
                <a:spcPts val="600"/>
              </a:spcBef>
              <a:spcAft>
                <a:spcPts val="600"/>
              </a:spcAft>
              <a:buClr>
                <a:schemeClr val="tx2"/>
              </a:buClr>
              <a:buSzPct val="100000"/>
              <a:buFont typeface="Brandon Text Regular" panose="020B0503020203060203" pitchFamily="34" charset="0"/>
              <a:buChar char="»"/>
              <a:defRPr/>
            </a:pPr>
            <a:r>
              <a:rPr lang="en-US" sz="1600" dirty="0">
                <a:cs typeface="Arial" panose="020B0604020202020204" pitchFamily="34" charset="0"/>
              </a:rPr>
              <a:t>Maximum 30m permissible Modbus route length. </a:t>
            </a:r>
          </a:p>
          <a:p>
            <a:pPr marL="268288" lvl="2" indent="-179388" algn="just" fontAlgn="base">
              <a:lnSpc>
                <a:spcPct val="90000"/>
              </a:lnSpc>
              <a:spcBef>
                <a:spcPts val="600"/>
              </a:spcBef>
              <a:spcAft>
                <a:spcPts val="600"/>
              </a:spcAft>
              <a:buClr>
                <a:schemeClr val="tx2"/>
              </a:buClr>
              <a:buSzPct val="100000"/>
              <a:buFont typeface="Brandon Text Regular" panose="020B0503020203060203" pitchFamily="34" charset="0"/>
              <a:buChar char="»"/>
              <a:defRPr/>
            </a:pPr>
            <a:r>
              <a:rPr lang="en-GB" sz="1600" dirty="0">
                <a:cs typeface="Arial" panose="020B0604020202020204" pitchFamily="34" charset="0"/>
              </a:rPr>
              <a:t>If there is no jumper (4) installed between the pins 6 and 8 on the plug of the Modbus terminal strip (3) then simply install a jumper (4) between pins 6 and 8 on the Modbus terminal strip (3) connector</a:t>
            </a:r>
            <a:endParaRPr lang="en-US" sz="1600" dirty="0">
              <a:cs typeface="Arial" panose="020B0604020202020204" pitchFamily="34" charset="0"/>
            </a:endParaRPr>
          </a:p>
        </p:txBody>
      </p:sp>
      <p:pic>
        <p:nvPicPr>
          <p:cNvPr id="12" name="Picture 11">
            <a:extLst>
              <a:ext uri="{FF2B5EF4-FFF2-40B4-BE49-F238E27FC236}">
                <a16:creationId xmlns:a16="http://schemas.microsoft.com/office/drawing/2014/main" id="{E4992E73-A22F-43F2-A2C8-901B44053533}"/>
              </a:ext>
            </a:extLst>
          </p:cNvPr>
          <p:cNvPicPr>
            <a:picLocks noChangeAspect="1"/>
          </p:cNvPicPr>
          <p:nvPr/>
        </p:nvPicPr>
        <p:blipFill>
          <a:blip r:embed="rId4"/>
          <a:stretch>
            <a:fillRect/>
          </a:stretch>
        </p:blipFill>
        <p:spPr>
          <a:xfrm>
            <a:off x="5763826" y="1313495"/>
            <a:ext cx="6243183" cy="4167486"/>
          </a:xfrm>
          <a:prstGeom prst="rect">
            <a:avLst/>
          </a:prstGeom>
        </p:spPr>
      </p:pic>
      <p:pic>
        <p:nvPicPr>
          <p:cNvPr id="14" name="Picture 13">
            <a:extLst>
              <a:ext uri="{FF2B5EF4-FFF2-40B4-BE49-F238E27FC236}">
                <a16:creationId xmlns:a16="http://schemas.microsoft.com/office/drawing/2014/main" id="{07322FDB-FF5C-4F5E-A5A4-091D80A14B4B}"/>
              </a:ext>
            </a:extLst>
          </p:cNvPr>
          <p:cNvPicPr>
            <a:picLocks noChangeAspect="1"/>
          </p:cNvPicPr>
          <p:nvPr/>
        </p:nvPicPr>
        <p:blipFill>
          <a:blip r:embed="rId5"/>
          <a:stretch>
            <a:fillRect/>
          </a:stretch>
        </p:blipFill>
        <p:spPr>
          <a:xfrm>
            <a:off x="5022230" y="4812107"/>
            <a:ext cx="1914148" cy="1397931"/>
          </a:xfrm>
          <a:prstGeom prst="rect">
            <a:avLst/>
          </a:prstGeom>
        </p:spPr>
      </p:pic>
    </p:spTree>
    <p:extLst>
      <p:ext uri="{BB962C8B-B14F-4D97-AF65-F5344CB8AC3E}">
        <p14:creationId xmlns:p14="http://schemas.microsoft.com/office/powerpoint/2010/main" val="28247261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p:cNvSpPr>
            <a:spLocks noGrp="1"/>
          </p:cNvSpPr>
          <p:nvPr>
            <p:ph type="title"/>
          </p:nvPr>
        </p:nvSpPr>
        <p:spPr>
          <a:xfrm>
            <a:off x="350996" y="382419"/>
            <a:ext cx="11502711" cy="1077880"/>
          </a:xfrm>
        </p:spPr>
        <p:txBody>
          <a:bodyPr/>
          <a:lstStyle/>
          <a:p>
            <a:r>
              <a:rPr lang="en-AU" sz="1997" dirty="0">
                <a:solidFill>
                  <a:schemeClr val="accent2"/>
                </a:solidFill>
              </a:rPr>
              <a:t>Products &amp; Innovation.</a:t>
            </a:r>
            <a:br>
              <a:rPr lang="en-AU" dirty="0"/>
            </a:br>
            <a:r>
              <a:rPr lang="en-AU" dirty="0"/>
              <a:t>Connections Panel </a:t>
            </a:r>
            <a:r>
              <a:rPr lang="en-AU" sz="2000" dirty="0">
                <a:solidFill>
                  <a:srgbClr val="4CCFEF"/>
                </a:solidFill>
              </a:rPr>
              <a:t>– Ethernet Connection to Internet Router</a:t>
            </a:r>
          </a:p>
        </p:txBody>
      </p:sp>
      <p:pic>
        <p:nvPicPr>
          <p:cNvPr id="8" name="Picture 7">
            <a:extLst>
              <a:ext uri="{FF2B5EF4-FFF2-40B4-BE49-F238E27FC236}">
                <a16:creationId xmlns:a16="http://schemas.microsoft.com/office/drawing/2014/main" id="{810F8804-F41A-40F6-A968-128D572EF4E4}"/>
              </a:ext>
            </a:extLst>
          </p:cNvPr>
          <p:cNvPicPr>
            <a:picLocks noChangeAspect="1"/>
          </p:cNvPicPr>
          <p:nvPr/>
        </p:nvPicPr>
        <p:blipFill>
          <a:blip r:embed="rId2"/>
          <a:stretch>
            <a:fillRect/>
          </a:stretch>
        </p:blipFill>
        <p:spPr>
          <a:xfrm>
            <a:off x="197694" y="197371"/>
            <a:ext cx="1548172" cy="582841"/>
          </a:xfrm>
          <a:prstGeom prst="rect">
            <a:avLst/>
          </a:prstGeom>
        </p:spPr>
      </p:pic>
      <p:sp>
        <p:nvSpPr>
          <p:cNvPr id="9" name="Rectangle 8">
            <a:extLst>
              <a:ext uri="{FF2B5EF4-FFF2-40B4-BE49-F238E27FC236}">
                <a16:creationId xmlns:a16="http://schemas.microsoft.com/office/drawing/2014/main" id="{A47ACAB1-39EC-40AD-B0D6-00C838547023}"/>
              </a:ext>
            </a:extLst>
          </p:cNvPr>
          <p:cNvSpPr/>
          <p:nvPr/>
        </p:nvSpPr>
        <p:spPr>
          <a:xfrm>
            <a:off x="1637854" y="378000"/>
            <a:ext cx="1800200" cy="4022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400" dirty="0" err="1">
              <a:latin typeface="Brandon Text Bold" panose="020B0803020203060203" pitchFamily="34" charset="0"/>
            </a:endParaRPr>
          </a:p>
        </p:txBody>
      </p:sp>
      <p:pic>
        <p:nvPicPr>
          <p:cNvPr id="11" name="Picture 10">
            <a:extLst>
              <a:ext uri="{FF2B5EF4-FFF2-40B4-BE49-F238E27FC236}">
                <a16:creationId xmlns:a16="http://schemas.microsoft.com/office/drawing/2014/main" id="{552BD531-7C69-4DAE-A927-20CF73966675}"/>
              </a:ext>
            </a:extLst>
          </p:cNvPr>
          <p:cNvPicPr>
            <a:picLocks noChangeAspect="1"/>
          </p:cNvPicPr>
          <p:nvPr/>
        </p:nvPicPr>
        <p:blipFill>
          <a:blip r:embed="rId3"/>
          <a:stretch>
            <a:fillRect/>
          </a:stretch>
        </p:blipFill>
        <p:spPr>
          <a:xfrm>
            <a:off x="809762" y="1627647"/>
            <a:ext cx="6320052" cy="3278824"/>
          </a:xfrm>
          <a:prstGeom prst="rect">
            <a:avLst/>
          </a:prstGeom>
        </p:spPr>
      </p:pic>
      <p:sp>
        <p:nvSpPr>
          <p:cNvPr id="12" name="Textfeld 20">
            <a:extLst>
              <a:ext uri="{FF2B5EF4-FFF2-40B4-BE49-F238E27FC236}">
                <a16:creationId xmlns:a16="http://schemas.microsoft.com/office/drawing/2014/main" id="{880A07F4-787C-4CD3-A7DD-3F89341F8823}"/>
              </a:ext>
            </a:extLst>
          </p:cNvPr>
          <p:cNvSpPr txBox="1"/>
          <p:nvPr/>
        </p:nvSpPr>
        <p:spPr>
          <a:xfrm>
            <a:off x="6113418" y="1529519"/>
            <a:ext cx="5778822" cy="4431983"/>
          </a:xfrm>
          <a:prstGeom prst="rect">
            <a:avLst/>
          </a:prstGeom>
          <a:noFill/>
          <a:ln w="9525">
            <a:noFill/>
            <a:miter lim="800000"/>
            <a:headEnd/>
            <a:tailEnd/>
          </a:ln>
        </p:spPr>
        <p:txBody>
          <a:bodyPr wrap="square">
            <a:spAutoFit/>
          </a:bodyPr>
          <a:lstStyle>
            <a:defPPr>
              <a:defRPr lang="de-DE"/>
            </a:defPPr>
            <a:lvl1pPr marL="287338" indent="-287338">
              <a:spcBef>
                <a:spcPts val="1200"/>
              </a:spcBef>
              <a:buBlip>
                <a:blip r:embed="rId4"/>
              </a:buBlip>
              <a:defRPr sz="1600">
                <a:latin typeface="Arial" pitchFamily="34" charset="0"/>
                <a:cs typeface="Arial" pitchFamily="34" charset="0"/>
              </a:defRPr>
            </a:lvl1pPr>
          </a:lstStyle>
          <a:p>
            <a:pPr marL="88900" lvl="2" algn="just" fontAlgn="base">
              <a:lnSpc>
                <a:spcPct val="90000"/>
              </a:lnSpc>
              <a:spcBef>
                <a:spcPts val="600"/>
              </a:spcBef>
              <a:spcAft>
                <a:spcPts val="600"/>
              </a:spcAft>
              <a:buClr>
                <a:schemeClr val="tx2"/>
              </a:buClr>
              <a:buSzPct val="100000"/>
              <a:defRPr/>
            </a:pPr>
            <a:r>
              <a:rPr lang="en-US" sz="1600" dirty="0">
                <a:solidFill>
                  <a:schemeClr val="bg1">
                    <a:lumMod val="10000"/>
                  </a:schemeClr>
                </a:solidFill>
                <a:cs typeface="Arial" panose="020B0604020202020204" pitchFamily="34" charset="0"/>
              </a:rPr>
              <a:t>Use a patch cable with the following properties as the Ethernet line:</a:t>
            </a:r>
          </a:p>
          <a:p>
            <a:pPr marL="268288" lvl="2" indent="-179388" algn="just" fontAlgn="base">
              <a:lnSpc>
                <a:spcPct val="90000"/>
              </a:lnSpc>
              <a:spcBef>
                <a:spcPts val="600"/>
              </a:spcBef>
              <a:spcAft>
                <a:spcPts val="600"/>
              </a:spcAft>
              <a:buClr>
                <a:schemeClr val="tx2"/>
              </a:buClr>
              <a:buSzPct val="100000"/>
              <a:buFont typeface="Brandon Text Regular" panose="020B0503020203060203" pitchFamily="34" charset="0"/>
              <a:buChar char="»"/>
              <a:defRPr/>
            </a:pPr>
            <a:r>
              <a:rPr lang="en-US" sz="1600" dirty="0">
                <a:cs typeface="Arial" panose="020B0604020202020204" pitchFamily="34" charset="0"/>
              </a:rPr>
              <a:t>Category: Cat 5 e</a:t>
            </a:r>
          </a:p>
          <a:p>
            <a:pPr marL="268288" lvl="2" indent="-179388" algn="just" fontAlgn="base">
              <a:lnSpc>
                <a:spcPct val="90000"/>
              </a:lnSpc>
              <a:spcBef>
                <a:spcPts val="600"/>
              </a:spcBef>
              <a:spcAft>
                <a:spcPts val="600"/>
              </a:spcAft>
              <a:buClr>
                <a:schemeClr val="tx2"/>
              </a:buClr>
              <a:buSzPct val="100000"/>
              <a:buFont typeface="Brandon Text Regular" panose="020B0503020203060203" pitchFamily="34" charset="0"/>
              <a:buChar char="»"/>
              <a:defRPr/>
            </a:pPr>
            <a:r>
              <a:rPr lang="en-US" sz="1600" dirty="0">
                <a:cs typeface="Arial" panose="020B0604020202020204" pitchFamily="34" charset="0"/>
              </a:rPr>
              <a:t>Shielded</a:t>
            </a:r>
          </a:p>
          <a:p>
            <a:pPr marL="268288" lvl="2" indent="-179388" algn="just" fontAlgn="base">
              <a:lnSpc>
                <a:spcPct val="90000"/>
              </a:lnSpc>
              <a:spcBef>
                <a:spcPts val="600"/>
              </a:spcBef>
              <a:spcAft>
                <a:spcPts val="600"/>
              </a:spcAft>
              <a:buClr>
                <a:schemeClr val="tx2"/>
              </a:buClr>
              <a:buSzPct val="100000"/>
              <a:buFont typeface="Brandon Text Regular" panose="020B0503020203060203" pitchFamily="34" charset="0"/>
              <a:buChar char="»"/>
              <a:defRPr/>
            </a:pPr>
            <a:r>
              <a:rPr lang="en-GB" sz="1600" dirty="0">
                <a:cs typeface="Arial" panose="020B0604020202020204" pitchFamily="34" charset="0"/>
              </a:rPr>
              <a:t>The patch cable shown has an angled connector. This is not necessary, a straight connector is possible but allow enough of a bend to allow the cover to be replaced.</a:t>
            </a:r>
          </a:p>
          <a:p>
            <a:pPr marL="268288" lvl="2" indent="-179388" algn="just" fontAlgn="base">
              <a:lnSpc>
                <a:spcPct val="90000"/>
              </a:lnSpc>
              <a:spcBef>
                <a:spcPts val="600"/>
              </a:spcBef>
              <a:spcAft>
                <a:spcPts val="600"/>
              </a:spcAft>
              <a:buClr>
                <a:schemeClr val="tx2"/>
              </a:buClr>
              <a:buSzPct val="100000"/>
              <a:buFont typeface="Brandon Text Regular" panose="020B0503020203060203" pitchFamily="34" charset="0"/>
              <a:buChar char="»"/>
              <a:defRPr/>
            </a:pPr>
            <a:endParaRPr lang="en-US" sz="1600" dirty="0">
              <a:cs typeface="Arial" panose="020B0604020202020204" pitchFamily="34" charset="0"/>
            </a:endParaRPr>
          </a:p>
          <a:p>
            <a:pPr marL="268288" lvl="2" indent="-179388" algn="just" fontAlgn="base">
              <a:lnSpc>
                <a:spcPct val="90000"/>
              </a:lnSpc>
              <a:spcBef>
                <a:spcPts val="600"/>
              </a:spcBef>
              <a:spcAft>
                <a:spcPts val="600"/>
              </a:spcAft>
              <a:buClr>
                <a:schemeClr val="tx2"/>
              </a:buClr>
              <a:buSzPct val="100000"/>
              <a:buFont typeface="Brandon Text Regular" panose="020B0503020203060203" pitchFamily="34" charset="0"/>
              <a:buChar char="»"/>
              <a:defRPr/>
            </a:pPr>
            <a:endParaRPr lang="en-US" sz="1600" dirty="0">
              <a:cs typeface="Arial" panose="020B0604020202020204" pitchFamily="34" charset="0"/>
            </a:endParaRPr>
          </a:p>
          <a:p>
            <a:pPr marL="268288" lvl="2" indent="-179388" algn="just" fontAlgn="base">
              <a:lnSpc>
                <a:spcPct val="90000"/>
              </a:lnSpc>
              <a:spcBef>
                <a:spcPts val="600"/>
              </a:spcBef>
              <a:spcAft>
                <a:spcPts val="600"/>
              </a:spcAft>
              <a:buClr>
                <a:schemeClr val="tx2"/>
              </a:buClr>
              <a:buSzPct val="100000"/>
              <a:buFont typeface="Brandon Text Regular" panose="020B0503020203060203" pitchFamily="34" charset="0"/>
              <a:buChar char="»"/>
              <a:defRPr/>
            </a:pPr>
            <a:endParaRPr lang="en-US" sz="1600" dirty="0">
              <a:cs typeface="Arial" panose="020B0604020202020204" pitchFamily="34" charset="0"/>
            </a:endParaRPr>
          </a:p>
          <a:p>
            <a:pPr marL="268288" lvl="2" indent="-179388" algn="just" fontAlgn="base">
              <a:lnSpc>
                <a:spcPct val="90000"/>
              </a:lnSpc>
              <a:spcBef>
                <a:spcPts val="600"/>
              </a:spcBef>
              <a:spcAft>
                <a:spcPts val="600"/>
              </a:spcAft>
              <a:buClr>
                <a:schemeClr val="tx2"/>
              </a:buClr>
              <a:buSzPct val="100000"/>
              <a:buFont typeface="Brandon Text Regular" panose="020B0503020203060203" pitchFamily="34" charset="0"/>
              <a:buChar char="»"/>
              <a:defRPr/>
            </a:pPr>
            <a:r>
              <a:rPr lang="en-US" sz="1600" dirty="0">
                <a:cs typeface="Arial" panose="020B0604020202020204" pitchFamily="34" charset="0"/>
              </a:rPr>
              <a:t>The storage system automatically establishes the connection to the internet once the Ethernet line has been correctly connected.</a:t>
            </a:r>
          </a:p>
          <a:p>
            <a:pPr marL="268288" lvl="2" indent="-179388" algn="just" fontAlgn="base">
              <a:lnSpc>
                <a:spcPct val="90000"/>
              </a:lnSpc>
              <a:spcBef>
                <a:spcPts val="600"/>
              </a:spcBef>
              <a:spcAft>
                <a:spcPts val="600"/>
              </a:spcAft>
              <a:buClr>
                <a:schemeClr val="tx2"/>
              </a:buClr>
              <a:buSzPct val="100000"/>
              <a:buFont typeface="Brandon Text Regular" panose="020B0503020203060203" pitchFamily="34" charset="0"/>
              <a:buChar char="»"/>
              <a:defRPr/>
            </a:pPr>
            <a:r>
              <a:rPr lang="en-US" sz="1600" dirty="0">
                <a:cs typeface="Arial" panose="020B0604020202020204" pitchFamily="34" charset="0"/>
              </a:rPr>
              <a:t>Maximum 30m permissible  Ethernet route length. </a:t>
            </a:r>
          </a:p>
        </p:txBody>
      </p:sp>
      <p:pic>
        <p:nvPicPr>
          <p:cNvPr id="14" name="Picture 13">
            <a:extLst>
              <a:ext uri="{FF2B5EF4-FFF2-40B4-BE49-F238E27FC236}">
                <a16:creationId xmlns:a16="http://schemas.microsoft.com/office/drawing/2014/main" id="{6745E9E9-D6FE-4194-B40F-A930A236B1AC}"/>
              </a:ext>
            </a:extLst>
          </p:cNvPr>
          <p:cNvPicPr>
            <a:picLocks noChangeAspect="1"/>
          </p:cNvPicPr>
          <p:nvPr/>
        </p:nvPicPr>
        <p:blipFill>
          <a:blip r:embed="rId5"/>
          <a:stretch>
            <a:fillRect/>
          </a:stretch>
        </p:blipFill>
        <p:spPr>
          <a:xfrm>
            <a:off x="546959" y="4892445"/>
            <a:ext cx="1937697" cy="939686"/>
          </a:xfrm>
          <a:prstGeom prst="rect">
            <a:avLst/>
          </a:prstGeom>
        </p:spPr>
      </p:pic>
    </p:spTree>
    <p:extLst>
      <p:ext uri="{BB962C8B-B14F-4D97-AF65-F5344CB8AC3E}">
        <p14:creationId xmlns:p14="http://schemas.microsoft.com/office/powerpoint/2010/main" val="37076550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1">
            <a:extLst>
              <a:ext uri="{FF2B5EF4-FFF2-40B4-BE49-F238E27FC236}">
                <a16:creationId xmlns:a16="http://schemas.microsoft.com/office/drawing/2014/main" id="{16CB1F19-5256-4D5F-B38E-080BD7369CE0}"/>
              </a:ext>
            </a:extLst>
          </p:cNvPr>
          <p:cNvSpPr txBox="1">
            <a:spLocks/>
          </p:cNvSpPr>
          <p:nvPr/>
        </p:nvSpPr>
        <p:spPr>
          <a:xfrm>
            <a:off x="1133987" y="5597972"/>
            <a:ext cx="9936721" cy="936104"/>
          </a:xfrm>
          <a:prstGeom prst="rect">
            <a:avLst/>
          </a:prstGeom>
        </p:spPr>
        <p:txBody>
          <a:bodyPr/>
          <a:lstStyle>
            <a:lvl1pPr algn="l" defTabSz="914400" rtl="0" eaLnBrk="1" latinLnBrk="0" hangingPunct="1">
              <a:lnSpc>
                <a:spcPct val="90000"/>
              </a:lnSpc>
              <a:spcBef>
                <a:spcPct val="0"/>
              </a:spcBef>
              <a:buNone/>
              <a:defRPr sz="3500" kern="1200">
                <a:solidFill>
                  <a:schemeClr val="tx2"/>
                </a:solidFill>
                <a:latin typeface="+mj-lt"/>
                <a:ea typeface="+mj-ea"/>
                <a:cs typeface="+mj-cs"/>
              </a:defRPr>
            </a:lvl1pPr>
          </a:lstStyle>
          <a:p>
            <a:pPr algn="ctr"/>
            <a:r>
              <a:rPr lang="en-AU" dirty="0">
                <a:solidFill>
                  <a:schemeClr val="bg1"/>
                </a:solidFill>
              </a:rPr>
              <a:t>Electrical Connection</a:t>
            </a:r>
          </a:p>
        </p:txBody>
      </p:sp>
      <p:pic>
        <p:nvPicPr>
          <p:cNvPr id="4" name="Picture 3">
            <a:extLst>
              <a:ext uri="{FF2B5EF4-FFF2-40B4-BE49-F238E27FC236}">
                <a16:creationId xmlns:a16="http://schemas.microsoft.com/office/drawing/2014/main" id="{E3044A24-E6CE-43C7-8886-C38591999B25}"/>
              </a:ext>
            </a:extLst>
          </p:cNvPr>
          <p:cNvPicPr>
            <a:picLocks noChangeAspect="1"/>
          </p:cNvPicPr>
          <p:nvPr/>
        </p:nvPicPr>
        <p:blipFill>
          <a:blip r:embed="rId2"/>
          <a:stretch>
            <a:fillRect/>
          </a:stretch>
        </p:blipFill>
        <p:spPr>
          <a:xfrm>
            <a:off x="1529950" y="712006"/>
            <a:ext cx="9144793" cy="4669941"/>
          </a:xfrm>
          <a:prstGeom prst="rect">
            <a:avLst/>
          </a:prstGeom>
        </p:spPr>
      </p:pic>
      <p:grpSp>
        <p:nvGrpSpPr>
          <p:cNvPr id="8" name="Group 7">
            <a:extLst>
              <a:ext uri="{FF2B5EF4-FFF2-40B4-BE49-F238E27FC236}">
                <a16:creationId xmlns:a16="http://schemas.microsoft.com/office/drawing/2014/main" id="{4F294B42-12A1-4335-99E4-0F5E69999E1B}"/>
              </a:ext>
            </a:extLst>
          </p:cNvPr>
          <p:cNvGrpSpPr/>
          <p:nvPr/>
        </p:nvGrpSpPr>
        <p:grpSpPr>
          <a:xfrm>
            <a:off x="182274" y="197371"/>
            <a:ext cx="1579011" cy="468052"/>
            <a:chOff x="112850" y="845443"/>
            <a:chExt cx="1579011" cy="468052"/>
          </a:xfrm>
        </p:grpSpPr>
        <p:pic>
          <p:nvPicPr>
            <p:cNvPr id="5" name="Picture 4">
              <a:extLst>
                <a:ext uri="{FF2B5EF4-FFF2-40B4-BE49-F238E27FC236}">
                  <a16:creationId xmlns:a16="http://schemas.microsoft.com/office/drawing/2014/main" id="{924B1D11-1282-414F-9943-E92451036EE0}"/>
                </a:ext>
              </a:extLst>
            </p:cNvPr>
            <p:cNvPicPr>
              <a:picLocks noChangeAspect="1"/>
            </p:cNvPicPr>
            <p:nvPr/>
          </p:nvPicPr>
          <p:blipFill>
            <a:blip r:embed="rId3"/>
            <a:stretch>
              <a:fillRect/>
            </a:stretch>
          </p:blipFill>
          <p:spPr>
            <a:xfrm>
              <a:off x="575737" y="942989"/>
              <a:ext cx="1116124" cy="298498"/>
            </a:xfrm>
            <a:prstGeom prst="rect">
              <a:avLst/>
            </a:prstGeom>
          </p:spPr>
        </p:pic>
        <p:pic>
          <p:nvPicPr>
            <p:cNvPr id="6" name="Picture 5">
              <a:extLst>
                <a:ext uri="{FF2B5EF4-FFF2-40B4-BE49-F238E27FC236}">
                  <a16:creationId xmlns:a16="http://schemas.microsoft.com/office/drawing/2014/main" id="{2A4A466B-6CF3-4172-9CF2-1045B156F8FE}"/>
                </a:ext>
              </a:extLst>
            </p:cNvPr>
            <p:cNvPicPr>
              <a:picLocks noChangeAspect="1"/>
            </p:cNvPicPr>
            <p:nvPr/>
          </p:nvPicPr>
          <p:blipFill>
            <a:blip r:embed="rId4"/>
            <a:stretch>
              <a:fillRect/>
            </a:stretch>
          </p:blipFill>
          <p:spPr>
            <a:xfrm>
              <a:off x="112850" y="845443"/>
              <a:ext cx="504056" cy="468052"/>
            </a:xfrm>
            <a:prstGeom prst="rect">
              <a:avLst/>
            </a:prstGeom>
          </p:spPr>
        </p:pic>
      </p:grpSp>
    </p:spTree>
    <p:extLst>
      <p:ext uri="{BB962C8B-B14F-4D97-AF65-F5344CB8AC3E}">
        <p14:creationId xmlns:p14="http://schemas.microsoft.com/office/powerpoint/2010/main" val="33144229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p:cNvSpPr>
            <a:spLocks noGrp="1"/>
          </p:cNvSpPr>
          <p:nvPr>
            <p:ph type="title"/>
          </p:nvPr>
        </p:nvSpPr>
        <p:spPr>
          <a:xfrm>
            <a:off x="350996" y="382419"/>
            <a:ext cx="11502711" cy="1077880"/>
          </a:xfrm>
        </p:spPr>
        <p:txBody>
          <a:bodyPr/>
          <a:lstStyle/>
          <a:p>
            <a:r>
              <a:rPr lang="en-AU" sz="1997" dirty="0">
                <a:solidFill>
                  <a:schemeClr val="accent2"/>
                </a:solidFill>
              </a:rPr>
              <a:t>Products &amp; Innovation.</a:t>
            </a:r>
            <a:br>
              <a:rPr lang="en-AU" dirty="0"/>
            </a:br>
            <a:r>
              <a:rPr lang="en-AU" dirty="0"/>
              <a:t>Electrical Connections </a:t>
            </a:r>
            <a:r>
              <a:rPr lang="en-AU" sz="2000" dirty="0">
                <a:solidFill>
                  <a:srgbClr val="4CCFEF"/>
                </a:solidFill>
              </a:rPr>
              <a:t>– Main AC Connection</a:t>
            </a:r>
          </a:p>
        </p:txBody>
      </p:sp>
      <p:pic>
        <p:nvPicPr>
          <p:cNvPr id="8" name="Picture 7">
            <a:extLst>
              <a:ext uri="{FF2B5EF4-FFF2-40B4-BE49-F238E27FC236}">
                <a16:creationId xmlns:a16="http://schemas.microsoft.com/office/drawing/2014/main" id="{810F8804-F41A-40F6-A968-128D572EF4E4}"/>
              </a:ext>
            </a:extLst>
          </p:cNvPr>
          <p:cNvPicPr>
            <a:picLocks noChangeAspect="1"/>
          </p:cNvPicPr>
          <p:nvPr/>
        </p:nvPicPr>
        <p:blipFill>
          <a:blip r:embed="rId2"/>
          <a:stretch>
            <a:fillRect/>
          </a:stretch>
        </p:blipFill>
        <p:spPr>
          <a:xfrm>
            <a:off x="197694" y="197371"/>
            <a:ext cx="1548172" cy="582841"/>
          </a:xfrm>
          <a:prstGeom prst="rect">
            <a:avLst/>
          </a:prstGeom>
        </p:spPr>
      </p:pic>
      <p:sp>
        <p:nvSpPr>
          <p:cNvPr id="9" name="Rectangle 8">
            <a:extLst>
              <a:ext uri="{FF2B5EF4-FFF2-40B4-BE49-F238E27FC236}">
                <a16:creationId xmlns:a16="http://schemas.microsoft.com/office/drawing/2014/main" id="{A47ACAB1-39EC-40AD-B0D6-00C838547023}"/>
              </a:ext>
            </a:extLst>
          </p:cNvPr>
          <p:cNvSpPr/>
          <p:nvPr/>
        </p:nvSpPr>
        <p:spPr>
          <a:xfrm>
            <a:off x="1637854" y="378000"/>
            <a:ext cx="1800200" cy="4022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400" dirty="0" err="1">
              <a:latin typeface="Brandon Text Bold" panose="020B0803020203060203" pitchFamily="34" charset="0"/>
            </a:endParaRPr>
          </a:p>
        </p:txBody>
      </p:sp>
      <p:pic>
        <p:nvPicPr>
          <p:cNvPr id="10" name="Picture 9">
            <a:extLst>
              <a:ext uri="{FF2B5EF4-FFF2-40B4-BE49-F238E27FC236}">
                <a16:creationId xmlns:a16="http://schemas.microsoft.com/office/drawing/2014/main" id="{626CB30D-6FEE-4B6A-B60D-64E436ADAEDF}"/>
              </a:ext>
            </a:extLst>
          </p:cNvPr>
          <p:cNvPicPr>
            <a:picLocks noChangeAspect="1"/>
          </p:cNvPicPr>
          <p:nvPr/>
        </p:nvPicPr>
        <p:blipFill>
          <a:blip r:embed="rId3"/>
          <a:stretch>
            <a:fillRect/>
          </a:stretch>
        </p:blipFill>
        <p:spPr>
          <a:xfrm>
            <a:off x="431800" y="1476428"/>
            <a:ext cx="4716264" cy="2685814"/>
          </a:xfrm>
          <a:prstGeom prst="rect">
            <a:avLst/>
          </a:prstGeom>
        </p:spPr>
      </p:pic>
      <p:pic>
        <p:nvPicPr>
          <p:cNvPr id="13" name="Picture 12">
            <a:extLst>
              <a:ext uri="{FF2B5EF4-FFF2-40B4-BE49-F238E27FC236}">
                <a16:creationId xmlns:a16="http://schemas.microsoft.com/office/drawing/2014/main" id="{6295E9EB-45CE-4CA2-B6AB-BAA3FDD1CA11}"/>
              </a:ext>
            </a:extLst>
          </p:cNvPr>
          <p:cNvPicPr>
            <a:picLocks noChangeAspect="1"/>
          </p:cNvPicPr>
          <p:nvPr/>
        </p:nvPicPr>
        <p:blipFill>
          <a:blip r:embed="rId4"/>
          <a:stretch>
            <a:fillRect/>
          </a:stretch>
        </p:blipFill>
        <p:spPr>
          <a:xfrm>
            <a:off x="5868482" y="2829202"/>
            <a:ext cx="5687436" cy="3204356"/>
          </a:xfrm>
          <a:prstGeom prst="rect">
            <a:avLst/>
          </a:prstGeom>
        </p:spPr>
      </p:pic>
      <p:pic>
        <p:nvPicPr>
          <p:cNvPr id="15" name="Picture 14">
            <a:extLst>
              <a:ext uri="{FF2B5EF4-FFF2-40B4-BE49-F238E27FC236}">
                <a16:creationId xmlns:a16="http://schemas.microsoft.com/office/drawing/2014/main" id="{DB156CE8-682D-43A4-9239-1949DB28C8B2}"/>
              </a:ext>
            </a:extLst>
          </p:cNvPr>
          <p:cNvPicPr>
            <a:picLocks noChangeAspect="1"/>
          </p:cNvPicPr>
          <p:nvPr/>
        </p:nvPicPr>
        <p:blipFill>
          <a:blip r:embed="rId5"/>
          <a:stretch>
            <a:fillRect/>
          </a:stretch>
        </p:blipFill>
        <p:spPr>
          <a:xfrm>
            <a:off x="1133798" y="4265823"/>
            <a:ext cx="3240360" cy="1583147"/>
          </a:xfrm>
          <a:prstGeom prst="roundRect">
            <a:avLst>
              <a:gd name="adj" fmla="val 8594"/>
            </a:avLst>
          </a:prstGeom>
          <a:solidFill>
            <a:srgbClr val="FFFFFF">
              <a:shade val="85000"/>
            </a:srgbClr>
          </a:solidFill>
          <a:ln>
            <a:noFill/>
          </a:ln>
          <a:effectLst/>
        </p:spPr>
      </p:pic>
      <p:sp>
        <p:nvSpPr>
          <p:cNvPr id="16" name="Textfeld 20">
            <a:extLst>
              <a:ext uri="{FF2B5EF4-FFF2-40B4-BE49-F238E27FC236}">
                <a16:creationId xmlns:a16="http://schemas.microsoft.com/office/drawing/2014/main" id="{BB7680A9-EBB6-4BA7-B7EF-55224504EF90}"/>
              </a:ext>
            </a:extLst>
          </p:cNvPr>
          <p:cNvSpPr txBox="1"/>
          <p:nvPr/>
        </p:nvSpPr>
        <p:spPr>
          <a:xfrm>
            <a:off x="5958335" y="1457962"/>
            <a:ext cx="5597584" cy="1292662"/>
          </a:xfrm>
          <a:prstGeom prst="rect">
            <a:avLst/>
          </a:prstGeom>
          <a:noFill/>
          <a:ln w="9525">
            <a:noFill/>
            <a:miter lim="800000"/>
            <a:headEnd/>
            <a:tailEnd/>
          </a:ln>
        </p:spPr>
        <p:txBody>
          <a:bodyPr wrap="square">
            <a:spAutoFit/>
          </a:bodyPr>
          <a:lstStyle>
            <a:defPPr>
              <a:defRPr lang="de-DE"/>
            </a:defPPr>
            <a:lvl1pPr marL="287338" indent="-287338">
              <a:spcBef>
                <a:spcPts val="1200"/>
              </a:spcBef>
              <a:buBlip>
                <a:blip r:embed="rId6"/>
              </a:buBlip>
              <a:defRPr sz="1600">
                <a:latin typeface="Arial" pitchFamily="34" charset="0"/>
                <a:cs typeface="Arial" pitchFamily="34" charset="0"/>
              </a:defRPr>
            </a:lvl1pPr>
          </a:lstStyle>
          <a:p>
            <a:pPr marL="88900" lvl="2" algn="just" fontAlgn="base">
              <a:lnSpc>
                <a:spcPct val="90000"/>
              </a:lnSpc>
              <a:spcBef>
                <a:spcPts val="600"/>
              </a:spcBef>
              <a:spcAft>
                <a:spcPts val="600"/>
              </a:spcAft>
              <a:buClr>
                <a:schemeClr val="tx2"/>
              </a:buClr>
              <a:buSzPct val="100000"/>
              <a:defRPr/>
            </a:pPr>
            <a:r>
              <a:rPr lang="en-US" sz="1600" dirty="0">
                <a:solidFill>
                  <a:schemeClr val="bg1">
                    <a:lumMod val="10000"/>
                  </a:schemeClr>
                </a:solidFill>
                <a:cs typeface="Arial" panose="020B0604020202020204" pitchFamily="34" charset="0"/>
              </a:rPr>
              <a:t>The AC Cable supplied is pre-terminated and 6 meters in  length.</a:t>
            </a:r>
          </a:p>
          <a:p>
            <a:pPr marL="88900" lvl="2" algn="just" fontAlgn="base">
              <a:lnSpc>
                <a:spcPct val="90000"/>
              </a:lnSpc>
              <a:spcBef>
                <a:spcPts val="600"/>
              </a:spcBef>
              <a:spcAft>
                <a:spcPts val="600"/>
              </a:spcAft>
              <a:buClr>
                <a:schemeClr val="tx2"/>
              </a:buClr>
              <a:buSzPct val="100000"/>
              <a:defRPr/>
            </a:pPr>
            <a:r>
              <a:rPr lang="en-US" sz="1600" dirty="0">
                <a:solidFill>
                  <a:schemeClr val="bg1">
                    <a:lumMod val="10000"/>
                  </a:schemeClr>
                </a:solidFill>
                <a:cs typeface="Arial" panose="020B0604020202020204" pitchFamily="34" charset="0"/>
              </a:rPr>
              <a:t>Extension is possible to a maximum 30 meter route length</a:t>
            </a:r>
            <a:endParaRPr lang="en-US" sz="1200" dirty="0">
              <a:solidFill>
                <a:schemeClr val="bg1">
                  <a:lumMod val="10000"/>
                </a:schemeClr>
              </a:solidFill>
              <a:cs typeface="Arial" panose="020B0604020202020204" pitchFamily="34" charset="0"/>
            </a:endParaRPr>
          </a:p>
          <a:p>
            <a:pPr marL="88900" lvl="2" algn="just" fontAlgn="base">
              <a:lnSpc>
                <a:spcPct val="90000"/>
              </a:lnSpc>
              <a:spcBef>
                <a:spcPts val="600"/>
              </a:spcBef>
              <a:spcAft>
                <a:spcPts val="600"/>
              </a:spcAft>
              <a:buClr>
                <a:schemeClr val="tx2"/>
              </a:buClr>
              <a:buSzPct val="100000"/>
              <a:defRPr/>
            </a:pPr>
            <a:endParaRPr lang="en-US" sz="1600" dirty="0">
              <a:solidFill>
                <a:schemeClr val="bg1">
                  <a:lumMod val="10000"/>
                </a:schemeClr>
              </a:solidFill>
              <a:cs typeface="Arial" panose="020B0604020202020204" pitchFamily="34" charset="0"/>
            </a:endParaRPr>
          </a:p>
        </p:txBody>
      </p:sp>
    </p:spTree>
    <p:extLst>
      <p:ext uri="{BB962C8B-B14F-4D97-AF65-F5344CB8AC3E}">
        <p14:creationId xmlns:p14="http://schemas.microsoft.com/office/powerpoint/2010/main" val="42699789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p:cNvSpPr>
            <a:spLocks noGrp="1"/>
          </p:cNvSpPr>
          <p:nvPr>
            <p:ph type="title"/>
          </p:nvPr>
        </p:nvSpPr>
        <p:spPr>
          <a:xfrm>
            <a:off x="350996" y="382419"/>
            <a:ext cx="11502711" cy="1077880"/>
          </a:xfrm>
        </p:spPr>
        <p:txBody>
          <a:bodyPr/>
          <a:lstStyle/>
          <a:p>
            <a:r>
              <a:rPr lang="en-AU" sz="1997" dirty="0">
                <a:solidFill>
                  <a:schemeClr val="accent2"/>
                </a:solidFill>
              </a:rPr>
              <a:t>Products &amp; Innovation.</a:t>
            </a:r>
            <a:br>
              <a:rPr lang="en-AU" dirty="0"/>
            </a:br>
            <a:r>
              <a:rPr lang="en-AU" dirty="0"/>
              <a:t>Electrical Connections </a:t>
            </a:r>
            <a:r>
              <a:rPr lang="en-AU" sz="2000" dirty="0">
                <a:solidFill>
                  <a:srgbClr val="4CCFEF"/>
                </a:solidFill>
              </a:rPr>
              <a:t>– Main AC Connection</a:t>
            </a:r>
          </a:p>
        </p:txBody>
      </p:sp>
      <p:pic>
        <p:nvPicPr>
          <p:cNvPr id="8" name="Picture 7">
            <a:extLst>
              <a:ext uri="{FF2B5EF4-FFF2-40B4-BE49-F238E27FC236}">
                <a16:creationId xmlns:a16="http://schemas.microsoft.com/office/drawing/2014/main" id="{810F8804-F41A-40F6-A968-128D572EF4E4}"/>
              </a:ext>
            </a:extLst>
          </p:cNvPr>
          <p:cNvPicPr>
            <a:picLocks noChangeAspect="1"/>
          </p:cNvPicPr>
          <p:nvPr/>
        </p:nvPicPr>
        <p:blipFill>
          <a:blip r:embed="rId2"/>
          <a:stretch>
            <a:fillRect/>
          </a:stretch>
        </p:blipFill>
        <p:spPr>
          <a:xfrm>
            <a:off x="197694" y="197371"/>
            <a:ext cx="1548172" cy="582841"/>
          </a:xfrm>
          <a:prstGeom prst="rect">
            <a:avLst/>
          </a:prstGeom>
        </p:spPr>
      </p:pic>
      <p:sp>
        <p:nvSpPr>
          <p:cNvPr id="9" name="Rectangle 8">
            <a:extLst>
              <a:ext uri="{FF2B5EF4-FFF2-40B4-BE49-F238E27FC236}">
                <a16:creationId xmlns:a16="http://schemas.microsoft.com/office/drawing/2014/main" id="{A47ACAB1-39EC-40AD-B0D6-00C838547023}"/>
              </a:ext>
            </a:extLst>
          </p:cNvPr>
          <p:cNvSpPr/>
          <p:nvPr/>
        </p:nvSpPr>
        <p:spPr>
          <a:xfrm>
            <a:off x="1637854" y="378000"/>
            <a:ext cx="1800200" cy="4022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400" dirty="0" err="1">
              <a:latin typeface="Brandon Text Bold" panose="020B0803020203060203" pitchFamily="34" charset="0"/>
            </a:endParaRPr>
          </a:p>
        </p:txBody>
      </p:sp>
      <p:pic>
        <p:nvPicPr>
          <p:cNvPr id="5" name="Picture 4">
            <a:extLst>
              <a:ext uri="{FF2B5EF4-FFF2-40B4-BE49-F238E27FC236}">
                <a16:creationId xmlns:a16="http://schemas.microsoft.com/office/drawing/2014/main" id="{40A15E34-B7C8-44F6-8DB7-FF7CF6D20BE2}"/>
              </a:ext>
            </a:extLst>
          </p:cNvPr>
          <p:cNvPicPr>
            <a:picLocks noChangeAspect="1"/>
          </p:cNvPicPr>
          <p:nvPr/>
        </p:nvPicPr>
        <p:blipFill>
          <a:blip r:embed="rId3"/>
          <a:stretch>
            <a:fillRect/>
          </a:stretch>
        </p:blipFill>
        <p:spPr>
          <a:xfrm>
            <a:off x="5058234" y="3633996"/>
            <a:ext cx="3940435" cy="2558342"/>
          </a:xfrm>
          <a:prstGeom prst="rect">
            <a:avLst/>
          </a:prstGeom>
        </p:spPr>
      </p:pic>
      <p:pic>
        <p:nvPicPr>
          <p:cNvPr id="7" name="Picture 6">
            <a:extLst>
              <a:ext uri="{FF2B5EF4-FFF2-40B4-BE49-F238E27FC236}">
                <a16:creationId xmlns:a16="http://schemas.microsoft.com/office/drawing/2014/main" id="{097EA44D-9F52-46F2-B1AC-68458BC3370F}"/>
              </a:ext>
            </a:extLst>
          </p:cNvPr>
          <p:cNvPicPr>
            <a:picLocks noChangeAspect="1"/>
          </p:cNvPicPr>
          <p:nvPr/>
        </p:nvPicPr>
        <p:blipFill>
          <a:blip r:embed="rId4"/>
          <a:stretch>
            <a:fillRect/>
          </a:stretch>
        </p:blipFill>
        <p:spPr>
          <a:xfrm>
            <a:off x="9342710" y="4783807"/>
            <a:ext cx="2257425" cy="1276350"/>
          </a:xfrm>
          <a:prstGeom prst="rect">
            <a:avLst/>
          </a:prstGeom>
        </p:spPr>
      </p:pic>
      <p:pic>
        <p:nvPicPr>
          <p:cNvPr id="10" name="Picture 9">
            <a:extLst>
              <a:ext uri="{FF2B5EF4-FFF2-40B4-BE49-F238E27FC236}">
                <a16:creationId xmlns:a16="http://schemas.microsoft.com/office/drawing/2014/main" id="{4E577A7B-D33F-4AF1-8316-2446C5477142}"/>
              </a:ext>
            </a:extLst>
          </p:cNvPr>
          <p:cNvPicPr>
            <a:picLocks noChangeAspect="1"/>
          </p:cNvPicPr>
          <p:nvPr/>
        </p:nvPicPr>
        <p:blipFill>
          <a:blip r:embed="rId5"/>
          <a:stretch>
            <a:fillRect/>
          </a:stretch>
        </p:blipFill>
        <p:spPr>
          <a:xfrm>
            <a:off x="431799" y="1656100"/>
            <a:ext cx="4144589" cy="2024928"/>
          </a:xfrm>
          <a:prstGeom prst="roundRect">
            <a:avLst>
              <a:gd name="adj" fmla="val 8594"/>
            </a:avLst>
          </a:prstGeom>
          <a:solidFill>
            <a:srgbClr val="FFFFFF">
              <a:shade val="85000"/>
            </a:srgbClr>
          </a:solidFill>
          <a:ln>
            <a:noFill/>
          </a:ln>
          <a:effectLst/>
        </p:spPr>
      </p:pic>
      <p:sp>
        <p:nvSpPr>
          <p:cNvPr id="11" name="Textfeld 20">
            <a:extLst>
              <a:ext uri="{FF2B5EF4-FFF2-40B4-BE49-F238E27FC236}">
                <a16:creationId xmlns:a16="http://schemas.microsoft.com/office/drawing/2014/main" id="{746E68CC-799D-4BCF-93D3-759CA68D5852}"/>
              </a:ext>
            </a:extLst>
          </p:cNvPr>
          <p:cNvSpPr txBox="1"/>
          <p:nvPr/>
        </p:nvSpPr>
        <p:spPr>
          <a:xfrm>
            <a:off x="4826526" y="1590360"/>
            <a:ext cx="7180480" cy="2043636"/>
          </a:xfrm>
          <a:prstGeom prst="rect">
            <a:avLst/>
          </a:prstGeom>
          <a:noFill/>
          <a:ln w="9525">
            <a:noFill/>
            <a:miter lim="800000"/>
            <a:headEnd/>
            <a:tailEnd/>
          </a:ln>
        </p:spPr>
        <p:txBody>
          <a:bodyPr wrap="square">
            <a:spAutoFit/>
          </a:bodyPr>
          <a:lstStyle>
            <a:defPPr>
              <a:defRPr lang="de-DE"/>
            </a:defPPr>
            <a:lvl1pPr marL="287338" indent="-287338">
              <a:spcBef>
                <a:spcPts val="1200"/>
              </a:spcBef>
              <a:buBlip>
                <a:blip r:embed="rId6"/>
              </a:buBlip>
              <a:defRPr sz="1600">
                <a:latin typeface="Arial" pitchFamily="34" charset="0"/>
                <a:cs typeface="Arial" pitchFamily="34" charset="0"/>
              </a:defRPr>
            </a:lvl1pPr>
          </a:lstStyle>
          <a:p>
            <a:pPr marL="88900" lvl="2" algn="just" fontAlgn="base">
              <a:lnSpc>
                <a:spcPct val="90000"/>
              </a:lnSpc>
              <a:spcBef>
                <a:spcPts val="600"/>
              </a:spcBef>
              <a:spcAft>
                <a:spcPts val="600"/>
              </a:spcAft>
              <a:buClr>
                <a:schemeClr val="tx2"/>
              </a:buClr>
              <a:buSzPct val="100000"/>
              <a:defRPr/>
            </a:pPr>
            <a:r>
              <a:rPr lang="en-US" sz="1600" dirty="0">
                <a:solidFill>
                  <a:schemeClr val="bg1">
                    <a:lumMod val="10000"/>
                  </a:schemeClr>
                </a:solidFill>
                <a:cs typeface="Arial" panose="020B0604020202020204" pitchFamily="34" charset="0"/>
              </a:rPr>
              <a:t>The following points must be observed when carrying out electrical work on the storage system or on the electrical supply:</a:t>
            </a:r>
          </a:p>
          <a:p>
            <a:pPr marL="268288" lvl="2" indent="-179388" algn="just" fontAlgn="base">
              <a:lnSpc>
                <a:spcPct val="90000"/>
              </a:lnSpc>
              <a:spcBef>
                <a:spcPts val="600"/>
              </a:spcBef>
              <a:spcAft>
                <a:spcPts val="600"/>
              </a:spcAft>
              <a:buClr>
                <a:schemeClr val="tx2"/>
              </a:buClr>
              <a:buSzPct val="100000"/>
              <a:buFont typeface="Brandon Text Regular" panose="020B0503020203060203" pitchFamily="34" charset="0"/>
              <a:buChar char="»"/>
              <a:defRPr/>
            </a:pPr>
            <a:r>
              <a:rPr lang="en-US" sz="1600" dirty="0">
                <a:cs typeface="Arial" panose="020B0604020202020204" pitchFamily="34" charset="0"/>
              </a:rPr>
              <a:t>Disconnect the relevant electrical circuits.</a:t>
            </a:r>
          </a:p>
          <a:p>
            <a:pPr marL="268288" lvl="2" indent="-179388" algn="just" fontAlgn="base">
              <a:lnSpc>
                <a:spcPct val="90000"/>
              </a:lnSpc>
              <a:spcBef>
                <a:spcPts val="600"/>
              </a:spcBef>
              <a:spcAft>
                <a:spcPts val="600"/>
              </a:spcAft>
              <a:buClr>
                <a:schemeClr val="tx2"/>
              </a:buClr>
              <a:buSzPct val="100000"/>
              <a:buFont typeface="Brandon Text Regular" panose="020B0503020203060203" pitchFamily="34" charset="0"/>
              <a:buChar char="»"/>
              <a:defRPr/>
            </a:pPr>
            <a:r>
              <a:rPr lang="en-US" sz="1600" dirty="0">
                <a:cs typeface="Arial" panose="020B0604020202020204" pitchFamily="34" charset="0"/>
              </a:rPr>
              <a:t>Secure against anyone switching on the device again.</a:t>
            </a:r>
          </a:p>
          <a:p>
            <a:pPr marL="268288" lvl="2" indent="-179388" algn="just" fontAlgn="base">
              <a:lnSpc>
                <a:spcPct val="90000"/>
              </a:lnSpc>
              <a:spcBef>
                <a:spcPts val="600"/>
              </a:spcBef>
              <a:spcAft>
                <a:spcPts val="600"/>
              </a:spcAft>
              <a:buClr>
                <a:schemeClr val="tx2"/>
              </a:buClr>
              <a:buSzPct val="100000"/>
              <a:buFont typeface="Brandon Text Regular" panose="020B0503020203060203" pitchFamily="34" charset="0"/>
              <a:buChar char="»"/>
              <a:defRPr/>
            </a:pPr>
            <a:r>
              <a:rPr lang="en-US" sz="1600" dirty="0">
                <a:cs typeface="Arial" panose="020B0604020202020204" pitchFamily="34" charset="0"/>
              </a:rPr>
              <a:t>Check that the device is disconnected from the power supply.</a:t>
            </a:r>
          </a:p>
          <a:p>
            <a:pPr marL="268288" lvl="2" indent="-179388" algn="just" fontAlgn="base">
              <a:lnSpc>
                <a:spcPct val="90000"/>
              </a:lnSpc>
              <a:spcBef>
                <a:spcPts val="600"/>
              </a:spcBef>
              <a:spcAft>
                <a:spcPts val="600"/>
              </a:spcAft>
              <a:buClr>
                <a:schemeClr val="tx2"/>
              </a:buClr>
              <a:buSzPct val="100000"/>
              <a:buFont typeface="Brandon Text Regular" panose="020B0503020203060203" pitchFamily="34" charset="0"/>
              <a:buChar char="»"/>
              <a:defRPr/>
            </a:pPr>
            <a:r>
              <a:rPr lang="en-US" sz="1600" dirty="0">
                <a:cs typeface="Arial" panose="020B0604020202020204" pitchFamily="34" charset="0"/>
              </a:rPr>
              <a:t>Only </a:t>
            </a:r>
            <a:r>
              <a:rPr lang="en-US" sz="1600" dirty="0" err="1">
                <a:cs typeface="Arial" panose="020B0604020202020204" pitchFamily="34" charset="0"/>
              </a:rPr>
              <a:t>authorised</a:t>
            </a:r>
            <a:r>
              <a:rPr lang="en-US" sz="1600" dirty="0">
                <a:cs typeface="Arial" panose="020B0604020202020204" pitchFamily="34" charset="0"/>
              </a:rPr>
              <a:t> electricians are permitted to carry out electrical work.</a:t>
            </a:r>
          </a:p>
        </p:txBody>
      </p:sp>
      <p:sp>
        <p:nvSpPr>
          <p:cNvPr id="12" name="Textfeld 20">
            <a:extLst>
              <a:ext uri="{FF2B5EF4-FFF2-40B4-BE49-F238E27FC236}">
                <a16:creationId xmlns:a16="http://schemas.microsoft.com/office/drawing/2014/main" id="{CAA6C0FA-B266-48B8-A3A4-7C0EB57C05C2}"/>
              </a:ext>
            </a:extLst>
          </p:cNvPr>
          <p:cNvSpPr txBox="1"/>
          <p:nvPr/>
        </p:nvSpPr>
        <p:spPr>
          <a:xfrm>
            <a:off x="350996" y="4301827"/>
            <a:ext cx="4214498" cy="1514261"/>
          </a:xfrm>
          <a:prstGeom prst="rect">
            <a:avLst/>
          </a:prstGeom>
          <a:noFill/>
          <a:ln w="9525">
            <a:noFill/>
            <a:miter lim="800000"/>
            <a:headEnd/>
            <a:tailEnd/>
          </a:ln>
        </p:spPr>
        <p:txBody>
          <a:bodyPr wrap="square">
            <a:spAutoFit/>
          </a:bodyPr>
          <a:lstStyle>
            <a:defPPr>
              <a:defRPr lang="de-DE"/>
            </a:defPPr>
            <a:lvl1pPr marL="287338" indent="-287338">
              <a:spcBef>
                <a:spcPts val="1200"/>
              </a:spcBef>
              <a:buBlip>
                <a:blip r:embed="rId6"/>
              </a:buBlip>
              <a:defRPr sz="1600">
                <a:latin typeface="Arial" pitchFamily="34" charset="0"/>
                <a:cs typeface="Arial" pitchFamily="34" charset="0"/>
              </a:defRPr>
            </a:lvl1pPr>
          </a:lstStyle>
          <a:p>
            <a:pPr marL="88900" lvl="2" algn="just" fontAlgn="base">
              <a:lnSpc>
                <a:spcPct val="90000"/>
              </a:lnSpc>
              <a:spcBef>
                <a:spcPts val="600"/>
              </a:spcBef>
              <a:spcAft>
                <a:spcPts val="600"/>
              </a:spcAft>
              <a:buClr>
                <a:schemeClr val="tx2"/>
              </a:buClr>
              <a:buSzPct val="100000"/>
              <a:defRPr/>
            </a:pPr>
            <a:r>
              <a:rPr lang="en-US" sz="1600" dirty="0">
                <a:solidFill>
                  <a:schemeClr val="bg1">
                    <a:lumMod val="10000"/>
                  </a:schemeClr>
                </a:solidFill>
                <a:cs typeface="Arial" panose="020B0604020202020204" pitchFamily="34" charset="0"/>
              </a:rPr>
              <a:t>The AC Cable supplied is pre-terminated and 6 meters in  length.</a:t>
            </a:r>
          </a:p>
          <a:p>
            <a:pPr marL="88900" lvl="2" algn="just" fontAlgn="base">
              <a:lnSpc>
                <a:spcPct val="90000"/>
              </a:lnSpc>
              <a:spcBef>
                <a:spcPts val="600"/>
              </a:spcBef>
              <a:spcAft>
                <a:spcPts val="600"/>
              </a:spcAft>
              <a:buClr>
                <a:schemeClr val="tx2"/>
              </a:buClr>
              <a:buSzPct val="100000"/>
              <a:defRPr/>
            </a:pPr>
            <a:r>
              <a:rPr lang="en-US" sz="1600" dirty="0">
                <a:solidFill>
                  <a:schemeClr val="bg1">
                    <a:lumMod val="10000"/>
                  </a:schemeClr>
                </a:solidFill>
                <a:cs typeface="Arial" panose="020B0604020202020204" pitchFamily="34" charset="0"/>
              </a:rPr>
              <a:t>Extension is possible to a maximum 30 meter route length</a:t>
            </a:r>
            <a:endParaRPr lang="en-US" sz="1200" dirty="0">
              <a:solidFill>
                <a:schemeClr val="bg1">
                  <a:lumMod val="10000"/>
                </a:schemeClr>
              </a:solidFill>
              <a:cs typeface="Arial" panose="020B0604020202020204" pitchFamily="34" charset="0"/>
            </a:endParaRPr>
          </a:p>
          <a:p>
            <a:pPr marL="88900" lvl="2" algn="just" fontAlgn="base">
              <a:lnSpc>
                <a:spcPct val="90000"/>
              </a:lnSpc>
              <a:spcBef>
                <a:spcPts val="600"/>
              </a:spcBef>
              <a:spcAft>
                <a:spcPts val="600"/>
              </a:spcAft>
              <a:buClr>
                <a:schemeClr val="tx2"/>
              </a:buClr>
              <a:buSzPct val="100000"/>
              <a:defRPr/>
            </a:pPr>
            <a:endParaRPr lang="en-US" sz="1600" dirty="0">
              <a:solidFill>
                <a:schemeClr val="bg1">
                  <a:lumMod val="10000"/>
                </a:schemeClr>
              </a:solidFill>
              <a:cs typeface="Arial" panose="020B0604020202020204" pitchFamily="34" charset="0"/>
            </a:endParaRPr>
          </a:p>
        </p:txBody>
      </p:sp>
    </p:spTree>
    <p:extLst>
      <p:ext uri="{BB962C8B-B14F-4D97-AF65-F5344CB8AC3E}">
        <p14:creationId xmlns:p14="http://schemas.microsoft.com/office/powerpoint/2010/main" val="10677462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p:cNvSpPr>
            <a:spLocks noGrp="1"/>
          </p:cNvSpPr>
          <p:nvPr>
            <p:ph type="title"/>
          </p:nvPr>
        </p:nvSpPr>
        <p:spPr>
          <a:xfrm>
            <a:off x="350996" y="382419"/>
            <a:ext cx="11502711" cy="1077880"/>
          </a:xfrm>
        </p:spPr>
        <p:txBody>
          <a:bodyPr/>
          <a:lstStyle/>
          <a:p>
            <a:r>
              <a:rPr lang="en-AU" sz="1997" dirty="0">
                <a:solidFill>
                  <a:schemeClr val="accent2"/>
                </a:solidFill>
              </a:rPr>
              <a:t>Products &amp; Innovation.</a:t>
            </a:r>
            <a:br>
              <a:rPr lang="en-AU" dirty="0"/>
            </a:br>
            <a:r>
              <a:rPr lang="en-AU" dirty="0"/>
              <a:t>Electrical Connections </a:t>
            </a:r>
            <a:r>
              <a:rPr lang="en-AU" sz="2000" dirty="0">
                <a:solidFill>
                  <a:srgbClr val="4CCFEF"/>
                </a:solidFill>
              </a:rPr>
              <a:t>– Main AC Connection</a:t>
            </a:r>
          </a:p>
        </p:txBody>
      </p:sp>
      <p:pic>
        <p:nvPicPr>
          <p:cNvPr id="8" name="Picture 7">
            <a:extLst>
              <a:ext uri="{FF2B5EF4-FFF2-40B4-BE49-F238E27FC236}">
                <a16:creationId xmlns:a16="http://schemas.microsoft.com/office/drawing/2014/main" id="{810F8804-F41A-40F6-A968-128D572EF4E4}"/>
              </a:ext>
            </a:extLst>
          </p:cNvPr>
          <p:cNvPicPr>
            <a:picLocks noChangeAspect="1"/>
          </p:cNvPicPr>
          <p:nvPr/>
        </p:nvPicPr>
        <p:blipFill>
          <a:blip r:embed="rId2"/>
          <a:stretch>
            <a:fillRect/>
          </a:stretch>
        </p:blipFill>
        <p:spPr>
          <a:xfrm>
            <a:off x="197694" y="197371"/>
            <a:ext cx="1548172" cy="582841"/>
          </a:xfrm>
          <a:prstGeom prst="rect">
            <a:avLst/>
          </a:prstGeom>
        </p:spPr>
      </p:pic>
      <p:sp>
        <p:nvSpPr>
          <p:cNvPr id="9" name="Rectangle 8">
            <a:extLst>
              <a:ext uri="{FF2B5EF4-FFF2-40B4-BE49-F238E27FC236}">
                <a16:creationId xmlns:a16="http://schemas.microsoft.com/office/drawing/2014/main" id="{A47ACAB1-39EC-40AD-B0D6-00C838547023}"/>
              </a:ext>
            </a:extLst>
          </p:cNvPr>
          <p:cNvSpPr/>
          <p:nvPr/>
        </p:nvSpPr>
        <p:spPr>
          <a:xfrm>
            <a:off x="1637854" y="378000"/>
            <a:ext cx="1800200" cy="4022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400" dirty="0" err="1">
              <a:latin typeface="Brandon Text Bold" panose="020B0803020203060203" pitchFamily="34" charset="0"/>
            </a:endParaRPr>
          </a:p>
        </p:txBody>
      </p:sp>
      <p:pic>
        <p:nvPicPr>
          <p:cNvPr id="11" name="Picture 10">
            <a:extLst>
              <a:ext uri="{FF2B5EF4-FFF2-40B4-BE49-F238E27FC236}">
                <a16:creationId xmlns:a16="http://schemas.microsoft.com/office/drawing/2014/main" id="{713B4013-3FCE-4DFF-B8F5-7CF85B8818BF}"/>
              </a:ext>
            </a:extLst>
          </p:cNvPr>
          <p:cNvPicPr>
            <a:picLocks noChangeAspect="1"/>
          </p:cNvPicPr>
          <p:nvPr/>
        </p:nvPicPr>
        <p:blipFill>
          <a:blip r:embed="rId3"/>
          <a:stretch>
            <a:fillRect/>
          </a:stretch>
        </p:blipFill>
        <p:spPr>
          <a:xfrm>
            <a:off x="431799" y="1656100"/>
            <a:ext cx="4144589" cy="2024928"/>
          </a:xfrm>
          <a:prstGeom prst="roundRect">
            <a:avLst>
              <a:gd name="adj" fmla="val 8594"/>
            </a:avLst>
          </a:prstGeom>
          <a:solidFill>
            <a:srgbClr val="FFFFFF">
              <a:shade val="85000"/>
            </a:srgbClr>
          </a:solidFill>
          <a:ln>
            <a:noFill/>
          </a:ln>
          <a:effectLst/>
        </p:spPr>
      </p:pic>
      <p:pic>
        <p:nvPicPr>
          <p:cNvPr id="12" name="Picture 11">
            <a:extLst>
              <a:ext uri="{FF2B5EF4-FFF2-40B4-BE49-F238E27FC236}">
                <a16:creationId xmlns:a16="http://schemas.microsoft.com/office/drawing/2014/main" id="{722BDA85-1D9F-4535-A045-BBC942DBEC89}"/>
              </a:ext>
            </a:extLst>
          </p:cNvPr>
          <p:cNvPicPr>
            <a:picLocks noChangeAspect="1"/>
          </p:cNvPicPr>
          <p:nvPr/>
        </p:nvPicPr>
        <p:blipFill>
          <a:blip r:embed="rId4"/>
          <a:stretch>
            <a:fillRect/>
          </a:stretch>
        </p:blipFill>
        <p:spPr>
          <a:xfrm>
            <a:off x="2445228" y="3885148"/>
            <a:ext cx="7743687" cy="2317195"/>
          </a:xfrm>
          <a:prstGeom prst="rect">
            <a:avLst/>
          </a:prstGeom>
        </p:spPr>
      </p:pic>
      <p:sp>
        <p:nvSpPr>
          <p:cNvPr id="14" name="Textfeld 20">
            <a:extLst>
              <a:ext uri="{FF2B5EF4-FFF2-40B4-BE49-F238E27FC236}">
                <a16:creationId xmlns:a16="http://schemas.microsoft.com/office/drawing/2014/main" id="{3312FCC4-C28D-4D73-B63D-AC990554FA41}"/>
              </a:ext>
            </a:extLst>
          </p:cNvPr>
          <p:cNvSpPr txBox="1"/>
          <p:nvPr/>
        </p:nvSpPr>
        <p:spPr>
          <a:xfrm>
            <a:off x="4734198" y="1673688"/>
            <a:ext cx="7119509" cy="2012859"/>
          </a:xfrm>
          <a:prstGeom prst="rect">
            <a:avLst/>
          </a:prstGeom>
          <a:noFill/>
          <a:ln w="9525">
            <a:noFill/>
            <a:miter lim="800000"/>
            <a:headEnd/>
            <a:tailEnd/>
          </a:ln>
        </p:spPr>
        <p:txBody>
          <a:bodyPr wrap="square">
            <a:spAutoFit/>
          </a:bodyPr>
          <a:lstStyle>
            <a:defPPr>
              <a:defRPr lang="de-DE"/>
            </a:defPPr>
            <a:lvl1pPr marL="287338" indent="-287338">
              <a:spcBef>
                <a:spcPts val="1200"/>
              </a:spcBef>
              <a:buBlip>
                <a:blip r:embed="rId5"/>
              </a:buBlip>
              <a:defRPr sz="1600">
                <a:latin typeface="Arial" pitchFamily="34" charset="0"/>
                <a:cs typeface="Arial" pitchFamily="34" charset="0"/>
              </a:defRPr>
            </a:lvl1pPr>
          </a:lstStyle>
          <a:p>
            <a:pPr marL="88900" lvl="2" algn="just" fontAlgn="base">
              <a:lnSpc>
                <a:spcPct val="90000"/>
              </a:lnSpc>
              <a:spcBef>
                <a:spcPts val="600"/>
              </a:spcBef>
              <a:spcAft>
                <a:spcPts val="600"/>
              </a:spcAft>
              <a:buClr>
                <a:schemeClr val="tx2"/>
              </a:buClr>
              <a:buSzPct val="100000"/>
              <a:defRPr/>
            </a:pPr>
            <a:r>
              <a:rPr lang="en-US" sz="1600" dirty="0">
                <a:solidFill>
                  <a:schemeClr val="bg1">
                    <a:lumMod val="10000"/>
                  </a:schemeClr>
                </a:solidFill>
                <a:cs typeface="Arial" panose="020B0604020202020204" pitchFamily="34" charset="0"/>
              </a:rPr>
              <a:t>In accordance with section 4.3.4 of AS/NZS 3000:2007 the sonnen eco 8 series products connect via the provided pre-terminated AC connector to the main switch board via ‘other connecting devices’ and therefore does not require an external AC isolator.</a:t>
            </a:r>
          </a:p>
          <a:p>
            <a:pPr marL="88900" lvl="2" algn="just" fontAlgn="base">
              <a:lnSpc>
                <a:spcPct val="90000"/>
              </a:lnSpc>
              <a:spcBef>
                <a:spcPts val="600"/>
              </a:spcBef>
              <a:spcAft>
                <a:spcPts val="600"/>
              </a:spcAft>
              <a:buClr>
                <a:schemeClr val="tx2"/>
              </a:buClr>
              <a:buSzPct val="100000"/>
              <a:defRPr/>
            </a:pPr>
            <a:r>
              <a:rPr lang="en-US" sz="1200" i="1" dirty="0">
                <a:solidFill>
                  <a:schemeClr val="bg1">
                    <a:lumMod val="10000"/>
                  </a:schemeClr>
                </a:solidFill>
                <a:cs typeface="Arial" panose="020B0604020202020204" pitchFamily="34" charset="0"/>
              </a:rPr>
              <a:t>Where wiring terminates at a suitable junction box, ceiling rose or terminating device for the connection of a specific item or items of equipment, the wiring from the connecting device to the electrical equipment is considered to be equipment wiring (see Figure 4.5).</a:t>
            </a:r>
          </a:p>
          <a:p>
            <a:pPr marL="88900" lvl="2" algn="just" fontAlgn="base">
              <a:lnSpc>
                <a:spcPct val="90000"/>
              </a:lnSpc>
              <a:spcBef>
                <a:spcPts val="600"/>
              </a:spcBef>
              <a:spcAft>
                <a:spcPts val="600"/>
              </a:spcAft>
              <a:buClr>
                <a:schemeClr val="tx2"/>
              </a:buClr>
              <a:buSzPct val="100000"/>
              <a:defRPr/>
            </a:pPr>
            <a:endParaRPr lang="en-US" sz="1600" dirty="0">
              <a:solidFill>
                <a:schemeClr val="bg1">
                  <a:lumMod val="10000"/>
                </a:schemeClr>
              </a:solidFill>
              <a:cs typeface="Arial" panose="020B0604020202020204" pitchFamily="34" charset="0"/>
            </a:endParaRPr>
          </a:p>
        </p:txBody>
      </p:sp>
    </p:spTree>
    <p:extLst>
      <p:ext uri="{BB962C8B-B14F-4D97-AF65-F5344CB8AC3E}">
        <p14:creationId xmlns:p14="http://schemas.microsoft.com/office/powerpoint/2010/main" val="37438031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p:cNvSpPr>
            <a:spLocks noGrp="1"/>
          </p:cNvSpPr>
          <p:nvPr>
            <p:ph type="title"/>
          </p:nvPr>
        </p:nvSpPr>
        <p:spPr>
          <a:xfrm>
            <a:off x="350996" y="382419"/>
            <a:ext cx="11502711" cy="1077880"/>
          </a:xfrm>
        </p:spPr>
        <p:txBody>
          <a:bodyPr/>
          <a:lstStyle/>
          <a:p>
            <a:r>
              <a:rPr lang="en-AU" sz="1997" dirty="0">
                <a:solidFill>
                  <a:schemeClr val="accent2"/>
                </a:solidFill>
              </a:rPr>
              <a:t>Products &amp; Innovation.</a:t>
            </a:r>
            <a:br>
              <a:rPr lang="en-AU" dirty="0"/>
            </a:br>
            <a:r>
              <a:rPr lang="en-AU" dirty="0"/>
              <a:t>Electrical Connections </a:t>
            </a:r>
            <a:r>
              <a:rPr lang="en-AU" sz="2000" dirty="0">
                <a:solidFill>
                  <a:srgbClr val="4CCFEF"/>
                </a:solidFill>
              </a:rPr>
              <a:t>– Main AC Connection</a:t>
            </a:r>
          </a:p>
        </p:txBody>
      </p:sp>
      <p:pic>
        <p:nvPicPr>
          <p:cNvPr id="8" name="Picture 7">
            <a:extLst>
              <a:ext uri="{FF2B5EF4-FFF2-40B4-BE49-F238E27FC236}">
                <a16:creationId xmlns:a16="http://schemas.microsoft.com/office/drawing/2014/main" id="{810F8804-F41A-40F6-A968-128D572EF4E4}"/>
              </a:ext>
            </a:extLst>
          </p:cNvPr>
          <p:cNvPicPr>
            <a:picLocks noChangeAspect="1"/>
          </p:cNvPicPr>
          <p:nvPr/>
        </p:nvPicPr>
        <p:blipFill>
          <a:blip r:embed="rId2"/>
          <a:stretch>
            <a:fillRect/>
          </a:stretch>
        </p:blipFill>
        <p:spPr>
          <a:xfrm>
            <a:off x="197694" y="197371"/>
            <a:ext cx="1548172" cy="582841"/>
          </a:xfrm>
          <a:prstGeom prst="rect">
            <a:avLst/>
          </a:prstGeom>
        </p:spPr>
      </p:pic>
      <p:sp>
        <p:nvSpPr>
          <p:cNvPr id="9" name="Rectangle 8">
            <a:extLst>
              <a:ext uri="{FF2B5EF4-FFF2-40B4-BE49-F238E27FC236}">
                <a16:creationId xmlns:a16="http://schemas.microsoft.com/office/drawing/2014/main" id="{A47ACAB1-39EC-40AD-B0D6-00C838547023}"/>
              </a:ext>
            </a:extLst>
          </p:cNvPr>
          <p:cNvSpPr/>
          <p:nvPr/>
        </p:nvSpPr>
        <p:spPr>
          <a:xfrm>
            <a:off x="1637854" y="378000"/>
            <a:ext cx="1800200" cy="4022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400" dirty="0" err="1">
              <a:latin typeface="Brandon Text Bold" panose="020B0803020203060203" pitchFamily="34" charset="0"/>
            </a:endParaRPr>
          </a:p>
        </p:txBody>
      </p:sp>
      <p:sp>
        <p:nvSpPr>
          <p:cNvPr id="5" name="Textfeld 20">
            <a:extLst>
              <a:ext uri="{FF2B5EF4-FFF2-40B4-BE49-F238E27FC236}">
                <a16:creationId xmlns:a16="http://schemas.microsoft.com/office/drawing/2014/main" id="{37DD0A08-5D68-44A5-8D1E-596811A090E0}"/>
              </a:ext>
            </a:extLst>
          </p:cNvPr>
          <p:cNvSpPr txBox="1"/>
          <p:nvPr/>
        </p:nvSpPr>
        <p:spPr>
          <a:xfrm>
            <a:off x="449722" y="1889559"/>
            <a:ext cx="11215166" cy="3250121"/>
          </a:xfrm>
          <a:prstGeom prst="rect">
            <a:avLst/>
          </a:prstGeom>
          <a:noFill/>
          <a:ln w="9525">
            <a:noFill/>
            <a:miter lim="800000"/>
            <a:headEnd/>
            <a:tailEnd/>
          </a:ln>
        </p:spPr>
        <p:txBody>
          <a:bodyPr wrap="square">
            <a:spAutoFit/>
          </a:bodyPr>
          <a:lstStyle>
            <a:defPPr>
              <a:defRPr lang="de-DE"/>
            </a:defPPr>
            <a:lvl1pPr marL="287338" indent="-287338">
              <a:spcBef>
                <a:spcPts val="1200"/>
              </a:spcBef>
              <a:buBlip>
                <a:blip r:embed="rId3"/>
              </a:buBlip>
              <a:defRPr sz="1600">
                <a:latin typeface="Arial" pitchFamily="34" charset="0"/>
                <a:cs typeface="Arial" pitchFamily="34" charset="0"/>
              </a:defRPr>
            </a:lvl1pPr>
          </a:lstStyle>
          <a:p>
            <a:pPr marL="88900" lvl="2" algn="just" fontAlgn="base">
              <a:lnSpc>
                <a:spcPct val="90000"/>
              </a:lnSpc>
              <a:spcBef>
                <a:spcPts val="600"/>
              </a:spcBef>
              <a:spcAft>
                <a:spcPts val="600"/>
              </a:spcAft>
              <a:buClr>
                <a:schemeClr val="tx2"/>
              </a:buClr>
              <a:buSzPct val="100000"/>
              <a:defRPr/>
            </a:pPr>
            <a:r>
              <a:rPr lang="en-GB" sz="1600" dirty="0">
                <a:solidFill>
                  <a:schemeClr val="bg1">
                    <a:lumMod val="10000"/>
                  </a:schemeClr>
                </a:solidFill>
                <a:cs typeface="Arial" panose="020B0604020202020204" pitchFamily="34" charset="0"/>
              </a:rPr>
              <a:t>The components stated within both the single and 3-phase installation manuals of the sonnen eco 8 series systems refer to the placement of B16 MCB’s as the main protective device for the sonnen system as well as a Type B RCD – 30mA, neither of which are included within the scope of delivery (Bill of materials).</a:t>
            </a:r>
          </a:p>
          <a:p>
            <a:pPr marL="88900" lvl="2" algn="just" fontAlgn="base">
              <a:lnSpc>
                <a:spcPct val="90000"/>
              </a:lnSpc>
              <a:spcBef>
                <a:spcPts val="600"/>
              </a:spcBef>
              <a:spcAft>
                <a:spcPts val="600"/>
              </a:spcAft>
              <a:buClr>
                <a:schemeClr val="tx2"/>
              </a:buClr>
              <a:buSzPct val="100000"/>
              <a:defRPr/>
            </a:pPr>
            <a:r>
              <a:rPr lang="en-GB" sz="1600" dirty="0">
                <a:solidFill>
                  <a:schemeClr val="bg1">
                    <a:lumMod val="10000"/>
                  </a:schemeClr>
                </a:solidFill>
                <a:cs typeface="Arial" panose="020B0604020202020204" pitchFamily="34" charset="0"/>
              </a:rPr>
              <a:t>Installation of either a Type B or alternative Type C curve MCB is at the discretion of the installer based on the local parameters and requirements of each system installation. </a:t>
            </a:r>
          </a:p>
          <a:p>
            <a:pPr marL="88900" lvl="2" algn="just" fontAlgn="base">
              <a:lnSpc>
                <a:spcPct val="90000"/>
              </a:lnSpc>
              <a:spcBef>
                <a:spcPts val="600"/>
              </a:spcBef>
              <a:spcAft>
                <a:spcPts val="600"/>
              </a:spcAft>
              <a:buClr>
                <a:schemeClr val="tx2"/>
              </a:buClr>
              <a:buSzPct val="100000"/>
              <a:defRPr/>
            </a:pPr>
            <a:r>
              <a:rPr lang="en-GB" sz="1600" dirty="0">
                <a:solidFill>
                  <a:schemeClr val="bg1">
                    <a:lumMod val="10000"/>
                  </a:schemeClr>
                </a:solidFill>
                <a:cs typeface="Arial" panose="020B0604020202020204" pitchFamily="34" charset="0"/>
              </a:rPr>
              <a:t>Please note: AS/NZS 4777.1:2016 section 5.4.3 states that:</a:t>
            </a:r>
          </a:p>
          <a:p>
            <a:pPr marL="88900" lvl="2" algn="just" fontAlgn="base">
              <a:lnSpc>
                <a:spcPct val="90000"/>
              </a:lnSpc>
              <a:spcBef>
                <a:spcPts val="600"/>
              </a:spcBef>
              <a:spcAft>
                <a:spcPts val="600"/>
              </a:spcAft>
              <a:buClr>
                <a:schemeClr val="tx2"/>
              </a:buClr>
              <a:buSzPct val="100000"/>
              <a:defRPr/>
            </a:pPr>
            <a:r>
              <a:rPr lang="en-GB" sz="1600" dirty="0">
                <a:solidFill>
                  <a:schemeClr val="bg1">
                    <a:lumMod val="10000"/>
                  </a:schemeClr>
                </a:solidFill>
                <a:cs typeface="Arial" panose="020B0604020202020204" pitchFamily="34" charset="0"/>
              </a:rPr>
              <a:t>	</a:t>
            </a:r>
            <a:r>
              <a:rPr lang="en-GB" sz="1200" i="1" dirty="0">
                <a:solidFill>
                  <a:schemeClr val="bg1">
                    <a:lumMod val="10000"/>
                  </a:schemeClr>
                </a:solidFill>
                <a:cs typeface="Arial" panose="020B0604020202020204" pitchFamily="34" charset="0"/>
              </a:rPr>
              <a:t>The provision of AS/NZS 3000 for the use of RCDs as a method for mechanical protection of the IES grid-interactive port submain is not permitted for the multiple mode IES grid-interactive port.</a:t>
            </a:r>
          </a:p>
          <a:p>
            <a:pPr marL="88900" lvl="2" algn="just" fontAlgn="base">
              <a:lnSpc>
                <a:spcPct val="90000"/>
              </a:lnSpc>
              <a:spcBef>
                <a:spcPts val="600"/>
              </a:spcBef>
              <a:spcAft>
                <a:spcPts val="600"/>
              </a:spcAft>
              <a:buClr>
                <a:schemeClr val="tx2"/>
              </a:buClr>
              <a:buSzPct val="100000"/>
              <a:defRPr/>
            </a:pPr>
            <a:r>
              <a:rPr lang="en-GB" sz="1600" dirty="0">
                <a:solidFill>
                  <a:schemeClr val="bg1">
                    <a:lumMod val="10000"/>
                  </a:schemeClr>
                </a:solidFill>
                <a:cs typeface="Arial" panose="020B0604020202020204" pitchFamily="34" charset="0"/>
              </a:rPr>
              <a:t>Likewise, the CEC install and supervise guidelines issue 11, 1st May 2017 section 8.6 states that an RCD shall not be connected between the switchboard and a multimode inverter.</a:t>
            </a:r>
          </a:p>
          <a:p>
            <a:pPr marL="88900" lvl="2" algn="just" fontAlgn="base">
              <a:lnSpc>
                <a:spcPct val="90000"/>
              </a:lnSpc>
              <a:spcBef>
                <a:spcPts val="600"/>
              </a:spcBef>
              <a:spcAft>
                <a:spcPts val="600"/>
              </a:spcAft>
              <a:buClr>
                <a:schemeClr val="tx2"/>
              </a:buClr>
              <a:buSzPct val="100000"/>
              <a:defRPr/>
            </a:pPr>
            <a:endParaRPr lang="en-US" sz="1600" dirty="0">
              <a:solidFill>
                <a:schemeClr val="bg1">
                  <a:lumMod val="10000"/>
                </a:schemeClr>
              </a:solidFill>
              <a:cs typeface="Arial" panose="020B0604020202020204" pitchFamily="34" charset="0"/>
            </a:endParaRPr>
          </a:p>
        </p:txBody>
      </p:sp>
    </p:spTree>
    <p:extLst>
      <p:ext uri="{BB962C8B-B14F-4D97-AF65-F5344CB8AC3E}">
        <p14:creationId xmlns:p14="http://schemas.microsoft.com/office/powerpoint/2010/main" val="7452844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p:cNvSpPr>
            <a:spLocks noGrp="1"/>
          </p:cNvSpPr>
          <p:nvPr>
            <p:ph type="title"/>
          </p:nvPr>
        </p:nvSpPr>
        <p:spPr>
          <a:xfrm>
            <a:off x="350996" y="382419"/>
            <a:ext cx="11502711" cy="1077880"/>
          </a:xfrm>
        </p:spPr>
        <p:txBody>
          <a:bodyPr/>
          <a:lstStyle/>
          <a:p>
            <a:r>
              <a:rPr lang="en-AU" sz="1997" dirty="0">
                <a:solidFill>
                  <a:schemeClr val="accent2"/>
                </a:solidFill>
              </a:rPr>
              <a:t>Products &amp; Innovation.</a:t>
            </a:r>
            <a:br>
              <a:rPr lang="en-AU" dirty="0"/>
            </a:br>
            <a:r>
              <a:rPr lang="en-AU" dirty="0"/>
              <a:t>Electrical Connections </a:t>
            </a:r>
            <a:r>
              <a:rPr lang="en-AU" sz="2000" dirty="0">
                <a:solidFill>
                  <a:srgbClr val="4CCFEF"/>
                </a:solidFill>
              </a:rPr>
              <a:t>– Digital Output Connections – Three Phase Systems</a:t>
            </a:r>
          </a:p>
        </p:txBody>
      </p:sp>
      <p:pic>
        <p:nvPicPr>
          <p:cNvPr id="8" name="Picture 7">
            <a:extLst>
              <a:ext uri="{FF2B5EF4-FFF2-40B4-BE49-F238E27FC236}">
                <a16:creationId xmlns:a16="http://schemas.microsoft.com/office/drawing/2014/main" id="{810F8804-F41A-40F6-A968-128D572EF4E4}"/>
              </a:ext>
            </a:extLst>
          </p:cNvPr>
          <p:cNvPicPr>
            <a:picLocks noChangeAspect="1"/>
          </p:cNvPicPr>
          <p:nvPr/>
        </p:nvPicPr>
        <p:blipFill>
          <a:blip r:embed="rId2"/>
          <a:stretch>
            <a:fillRect/>
          </a:stretch>
        </p:blipFill>
        <p:spPr>
          <a:xfrm>
            <a:off x="197694" y="197371"/>
            <a:ext cx="1548172" cy="582841"/>
          </a:xfrm>
          <a:prstGeom prst="rect">
            <a:avLst/>
          </a:prstGeom>
        </p:spPr>
      </p:pic>
      <p:sp>
        <p:nvSpPr>
          <p:cNvPr id="9" name="Rectangle 8">
            <a:extLst>
              <a:ext uri="{FF2B5EF4-FFF2-40B4-BE49-F238E27FC236}">
                <a16:creationId xmlns:a16="http://schemas.microsoft.com/office/drawing/2014/main" id="{A47ACAB1-39EC-40AD-B0D6-00C838547023}"/>
              </a:ext>
            </a:extLst>
          </p:cNvPr>
          <p:cNvSpPr/>
          <p:nvPr/>
        </p:nvSpPr>
        <p:spPr>
          <a:xfrm>
            <a:off x="1637854" y="378000"/>
            <a:ext cx="1800200" cy="4022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400" dirty="0" err="1">
              <a:latin typeface="Brandon Text Bold" panose="020B0803020203060203" pitchFamily="34" charset="0"/>
            </a:endParaRPr>
          </a:p>
        </p:txBody>
      </p:sp>
      <p:sp>
        <p:nvSpPr>
          <p:cNvPr id="5" name="Textfeld 20">
            <a:extLst>
              <a:ext uri="{FF2B5EF4-FFF2-40B4-BE49-F238E27FC236}">
                <a16:creationId xmlns:a16="http://schemas.microsoft.com/office/drawing/2014/main" id="{761B0DD2-43CF-429E-9BF3-D241DD1CDEF8}"/>
              </a:ext>
            </a:extLst>
          </p:cNvPr>
          <p:cNvSpPr txBox="1"/>
          <p:nvPr/>
        </p:nvSpPr>
        <p:spPr>
          <a:xfrm>
            <a:off x="350996" y="1741174"/>
            <a:ext cx="5351443" cy="541687"/>
          </a:xfrm>
          <a:prstGeom prst="rect">
            <a:avLst/>
          </a:prstGeom>
          <a:noFill/>
          <a:ln w="9525">
            <a:noFill/>
            <a:miter lim="800000"/>
            <a:headEnd/>
            <a:tailEnd/>
          </a:ln>
        </p:spPr>
        <p:txBody>
          <a:bodyPr wrap="square">
            <a:spAutoFit/>
          </a:bodyPr>
          <a:lstStyle>
            <a:defPPr>
              <a:defRPr lang="de-DE"/>
            </a:defPPr>
            <a:lvl1pPr marL="287338" indent="-287338">
              <a:spcBef>
                <a:spcPts val="1200"/>
              </a:spcBef>
              <a:buBlip>
                <a:blip r:embed="rId3"/>
              </a:buBlip>
              <a:defRPr sz="1600">
                <a:latin typeface="Arial" pitchFamily="34" charset="0"/>
                <a:cs typeface="Arial" pitchFamily="34" charset="0"/>
              </a:defRPr>
            </a:lvl1pPr>
          </a:lstStyle>
          <a:p>
            <a:pPr marL="88900" lvl="2" algn="just" fontAlgn="base">
              <a:lnSpc>
                <a:spcPct val="90000"/>
              </a:lnSpc>
              <a:spcBef>
                <a:spcPts val="600"/>
              </a:spcBef>
              <a:spcAft>
                <a:spcPts val="600"/>
              </a:spcAft>
              <a:buClr>
                <a:schemeClr val="tx2"/>
              </a:buClr>
              <a:buSzPct val="100000"/>
              <a:defRPr/>
            </a:pPr>
            <a:r>
              <a:rPr lang="en-US" sz="1600" dirty="0">
                <a:solidFill>
                  <a:schemeClr val="bg1">
                    <a:lumMod val="10000"/>
                  </a:schemeClr>
                </a:solidFill>
                <a:cs typeface="Arial" panose="020B0604020202020204" pitchFamily="34" charset="0"/>
              </a:rPr>
              <a:t>The digital output connects allow for the control of self-consumption relays as well as PV reduction control.</a:t>
            </a:r>
          </a:p>
        </p:txBody>
      </p:sp>
      <p:pic>
        <p:nvPicPr>
          <p:cNvPr id="7" name="Picture 6">
            <a:extLst>
              <a:ext uri="{FF2B5EF4-FFF2-40B4-BE49-F238E27FC236}">
                <a16:creationId xmlns:a16="http://schemas.microsoft.com/office/drawing/2014/main" id="{792898C8-0A9A-49C9-866C-0E771E8DD7AE}"/>
              </a:ext>
            </a:extLst>
          </p:cNvPr>
          <p:cNvPicPr>
            <a:picLocks noChangeAspect="1"/>
          </p:cNvPicPr>
          <p:nvPr/>
        </p:nvPicPr>
        <p:blipFill>
          <a:blip r:embed="rId4"/>
          <a:stretch>
            <a:fillRect/>
          </a:stretch>
        </p:blipFill>
        <p:spPr>
          <a:xfrm>
            <a:off x="458570" y="2733559"/>
            <a:ext cx="5351443" cy="3005299"/>
          </a:xfrm>
          <a:prstGeom prst="rect">
            <a:avLst/>
          </a:prstGeom>
        </p:spPr>
      </p:pic>
      <p:pic>
        <p:nvPicPr>
          <p:cNvPr id="10" name="Picture 9">
            <a:extLst>
              <a:ext uri="{FF2B5EF4-FFF2-40B4-BE49-F238E27FC236}">
                <a16:creationId xmlns:a16="http://schemas.microsoft.com/office/drawing/2014/main" id="{61FDEFF3-6A7E-483B-A718-B194DF2FE8F0}"/>
              </a:ext>
            </a:extLst>
          </p:cNvPr>
          <p:cNvPicPr>
            <a:picLocks noChangeAspect="1"/>
          </p:cNvPicPr>
          <p:nvPr/>
        </p:nvPicPr>
        <p:blipFill>
          <a:blip r:embed="rId5"/>
          <a:stretch>
            <a:fillRect/>
          </a:stretch>
        </p:blipFill>
        <p:spPr>
          <a:xfrm>
            <a:off x="6390382" y="1460299"/>
            <a:ext cx="5229437" cy="3005299"/>
          </a:xfrm>
          <a:prstGeom prst="rect">
            <a:avLst/>
          </a:prstGeom>
        </p:spPr>
      </p:pic>
      <p:sp>
        <p:nvSpPr>
          <p:cNvPr id="11" name="Textfeld 20">
            <a:extLst>
              <a:ext uri="{FF2B5EF4-FFF2-40B4-BE49-F238E27FC236}">
                <a16:creationId xmlns:a16="http://schemas.microsoft.com/office/drawing/2014/main" id="{BF23AF1F-7EBE-40E4-AC8A-48539CFCD38D}"/>
              </a:ext>
            </a:extLst>
          </p:cNvPr>
          <p:cNvSpPr txBox="1"/>
          <p:nvPr/>
        </p:nvSpPr>
        <p:spPr>
          <a:xfrm>
            <a:off x="6318374" y="4820203"/>
            <a:ext cx="4836827" cy="1446550"/>
          </a:xfrm>
          <a:prstGeom prst="rect">
            <a:avLst/>
          </a:prstGeom>
          <a:noFill/>
          <a:ln w="9525">
            <a:noFill/>
            <a:miter lim="800000"/>
            <a:headEnd/>
            <a:tailEnd/>
          </a:ln>
        </p:spPr>
        <p:txBody>
          <a:bodyPr wrap="square">
            <a:spAutoFit/>
          </a:bodyPr>
          <a:lstStyle>
            <a:defPPr>
              <a:defRPr lang="de-DE"/>
            </a:defPPr>
            <a:lvl1pPr marL="287338" indent="-287338">
              <a:spcBef>
                <a:spcPts val="1200"/>
              </a:spcBef>
              <a:buBlip>
                <a:blip r:embed="rId3"/>
              </a:buBlip>
              <a:defRPr sz="1600">
                <a:latin typeface="Arial" pitchFamily="34" charset="0"/>
                <a:cs typeface="Arial" pitchFamily="34" charset="0"/>
              </a:defRPr>
            </a:lvl1pPr>
          </a:lstStyle>
          <a:p>
            <a:pPr marL="268288" lvl="2" indent="-179388" algn="just" fontAlgn="base">
              <a:lnSpc>
                <a:spcPct val="90000"/>
              </a:lnSpc>
              <a:spcBef>
                <a:spcPts val="600"/>
              </a:spcBef>
              <a:spcAft>
                <a:spcPts val="600"/>
              </a:spcAft>
              <a:buClr>
                <a:schemeClr val="tx2"/>
              </a:buClr>
              <a:buSzPct val="100000"/>
              <a:buFont typeface="Brandon Text Regular" panose="020B0503020203060203" pitchFamily="34" charset="0"/>
              <a:buChar char="»"/>
              <a:defRPr/>
            </a:pPr>
            <a:r>
              <a:rPr lang="en-US" sz="1600" dirty="0">
                <a:cs typeface="Arial" panose="020B0604020202020204" pitchFamily="34" charset="0"/>
              </a:rPr>
              <a:t>Pre-wired cable</a:t>
            </a:r>
          </a:p>
          <a:p>
            <a:pPr marL="268288" lvl="2" indent="-179388" algn="just" fontAlgn="base">
              <a:lnSpc>
                <a:spcPct val="90000"/>
              </a:lnSpc>
              <a:spcBef>
                <a:spcPts val="600"/>
              </a:spcBef>
              <a:spcAft>
                <a:spcPts val="600"/>
              </a:spcAft>
              <a:buClr>
                <a:schemeClr val="tx2"/>
              </a:buClr>
              <a:buSzPct val="100000"/>
              <a:buFont typeface="Brandon Text Regular" panose="020B0503020203060203" pitchFamily="34" charset="0"/>
              <a:buChar char="»"/>
              <a:defRPr/>
            </a:pPr>
            <a:r>
              <a:rPr lang="en-US" sz="1600" dirty="0">
                <a:cs typeface="Arial" panose="020B0604020202020204" pitchFamily="34" charset="0"/>
              </a:rPr>
              <a:t>Terminal Block Required</a:t>
            </a:r>
          </a:p>
          <a:p>
            <a:pPr marL="268288" lvl="2" indent="-179388" algn="just" fontAlgn="base">
              <a:lnSpc>
                <a:spcPct val="90000"/>
              </a:lnSpc>
              <a:spcBef>
                <a:spcPts val="600"/>
              </a:spcBef>
              <a:spcAft>
                <a:spcPts val="600"/>
              </a:spcAft>
              <a:buClr>
                <a:schemeClr val="tx2"/>
              </a:buClr>
              <a:buSzPct val="100000"/>
              <a:buFont typeface="Brandon Text Regular" panose="020B0503020203060203" pitchFamily="34" charset="0"/>
              <a:buChar char="»"/>
              <a:defRPr/>
            </a:pPr>
            <a:r>
              <a:rPr lang="en-US" sz="1600" dirty="0">
                <a:cs typeface="Arial" panose="020B0604020202020204" pitchFamily="34" charset="0"/>
              </a:rPr>
              <a:t>Maximum route length of 30 meters</a:t>
            </a:r>
          </a:p>
          <a:p>
            <a:pPr marL="88900" lvl="2" algn="just" fontAlgn="base">
              <a:lnSpc>
                <a:spcPct val="90000"/>
              </a:lnSpc>
              <a:spcBef>
                <a:spcPts val="600"/>
              </a:spcBef>
              <a:spcAft>
                <a:spcPts val="600"/>
              </a:spcAft>
              <a:buClr>
                <a:schemeClr val="tx2"/>
              </a:buClr>
              <a:buSzPct val="100000"/>
              <a:defRPr/>
            </a:pPr>
            <a:endParaRPr lang="en-US" sz="1600" dirty="0">
              <a:cs typeface="Arial" panose="020B0604020202020204" pitchFamily="34" charset="0"/>
            </a:endParaRPr>
          </a:p>
        </p:txBody>
      </p:sp>
    </p:spTree>
    <p:extLst>
      <p:ext uri="{BB962C8B-B14F-4D97-AF65-F5344CB8AC3E}">
        <p14:creationId xmlns:p14="http://schemas.microsoft.com/office/powerpoint/2010/main" val="2783789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p:cNvSpPr>
            <a:spLocks noGrp="1"/>
          </p:cNvSpPr>
          <p:nvPr>
            <p:ph type="title"/>
          </p:nvPr>
        </p:nvSpPr>
        <p:spPr>
          <a:xfrm>
            <a:off x="342000" y="378000"/>
            <a:ext cx="11502711" cy="1077880"/>
          </a:xfrm>
        </p:spPr>
        <p:txBody>
          <a:bodyPr/>
          <a:lstStyle/>
          <a:p>
            <a:r>
              <a:rPr lang="en-AU" sz="1997" dirty="0">
                <a:solidFill>
                  <a:schemeClr val="accent2"/>
                </a:solidFill>
              </a:rPr>
              <a:t>Products &amp; Innovation.</a:t>
            </a:r>
            <a:br>
              <a:rPr lang="en-AU" dirty="0"/>
            </a:br>
            <a:r>
              <a:rPr lang="en-AU" dirty="0"/>
              <a:t>Product Development at sonnen.</a:t>
            </a:r>
          </a:p>
        </p:txBody>
      </p:sp>
      <p:pic>
        <p:nvPicPr>
          <p:cNvPr id="10" name="Picture 9">
            <a:extLst>
              <a:ext uri="{FF2B5EF4-FFF2-40B4-BE49-F238E27FC236}">
                <a16:creationId xmlns:a16="http://schemas.microsoft.com/office/drawing/2014/main" id="{28B268E6-269A-6342-A09E-12E7FA22548F}"/>
              </a:ext>
            </a:extLst>
          </p:cNvPr>
          <p:cNvPicPr>
            <a:picLocks noChangeAspect="1"/>
          </p:cNvPicPr>
          <p:nvPr/>
        </p:nvPicPr>
        <p:blipFill>
          <a:blip r:embed="rId2"/>
          <a:stretch>
            <a:fillRect/>
          </a:stretch>
        </p:blipFill>
        <p:spPr>
          <a:xfrm>
            <a:off x="369434" y="1386023"/>
            <a:ext cx="6568702" cy="4810326"/>
          </a:xfrm>
          <a:prstGeom prst="rect">
            <a:avLst/>
          </a:prstGeom>
        </p:spPr>
      </p:pic>
      <p:pic>
        <p:nvPicPr>
          <p:cNvPr id="16" name="Picture 15">
            <a:extLst>
              <a:ext uri="{FF2B5EF4-FFF2-40B4-BE49-F238E27FC236}">
                <a16:creationId xmlns:a16="http://schemas.microsoft.com/office/drawing/2014/main" id="{9B8FC67E-EC5A-E64C-8CE8-C239416D0645}"/>
              </a:ext>
            </a:extLst>
          </p:cNvPr>
          <p:cNvPicPr>
            <a:picLocks noChangeAspect="1"/>
          </p:cNvPicPr>
          <p:nvPr/>
        </p:nvPicPr>
        <p:blipFill>
          <a:blip r:embed="rId3"/>
          <a:stretch>
            <a:fillRect/>
          </a:stretch>
        </p:blipFill>
        <p:spPr>
          <a:xfrm>
            <a:off x="7928466" y="3265433"/>
            <a:ext cx="3908594" cy="2930916"/>
          </a:xfrm>
          <a:prstGeom prst="rect">
            <a:avLst/>
          </a:prstGeom>
        </p:spPr>
      </p:pic>
      <p:pic>
        <p:nvPicPr>
          <p:cNvPr id="18" name="Picture 17">
            <a:extLst>
              <a:ext uri="{FF2B5EF4-FFF2-40B4-BE49-F238E27FC236}">
                <a16:creationId xmlns:a16="http://schemas.microsoft.com/office/drawing/2014/main" id="{DAB5AC53-7CA9-644A-82E9-3403B59AC51B}"/>
              </a:ext>
            </a:extLst>
          </p:cNvPr>
          <p:cNvPicPr>
            <a:picLocks noChangeAspect="1"/>
          </p:cNvPicPr>
          <p:nvPr/>
        </p:nvPicPr>
        <p:blipFill>
          <a:blip r:embed="rId4"/>
          <a:stretch>
            <a:fillRect/>
          </a:stretch>
        </p:blipFill>
        <p:spPr>
          <a:xfrm>
            <a:off x="7919419" y="225104"/>
            <a:ext cx="3908594" cy="2930916"/>
          </a:xfrm>
          <a:prstGeom prst="rect">
            <a:avLst/>
          </a:prstGeom>
        </p:spPr>
      </p:pic>
      <p:sp>
        <p:nvSpPr>
          <p:cNvPr id="19" name="Rounded Rectangle 18">
            <a:extLst>
              <a:ext uri="{FF2B5EF4-FFF2-40B4-BE49-F238E27FC236}">
                <a16:creationId xmlns:a16="http://schemas.microsoft.com/office/drawing/2014/main" id="{A34A833E-542F-634E-BECA-069727A00399}"/>
              </a:ext>
            </a:extLst>
          </p:cNvPr>
          <p:cNvSpPr/>
          <p:nvPr/>
        </p:nvSpPr>
        <p:spPr>
          <a:xfrm>
            <a:off x="255453" y="4687243"/>
            <a:ext cx="4002909" cy="1604394"/>
          </a:xfrm>
          <a:prstGeom prst="roundRect">
            <a:avLst/>
          </a:prstGeom>
          <a:solidFill>
            <a:schemeClr val="bg1"/>
          </a:solidFill>
          <a:ln w="19050">
            <a:solidFill>
              <a:schemeClr val="accent2"/>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36038" tIns="36038" rIns="36038" bIns="36038" rtlCol="0" anchor="ctr"/>
          <a:lstStyle/>
          <a:p>
            <a:pPr marL="286036" indent="-286036">
              <a:buFont typeface="Arial" panose="020B0604020202020204" pitchFamily="34" charset="0"/>
              <a:buChar char="•"/>
            </a:pPr>
            <a:endParaRPr lang="en-AU" sz="1401" dirty="0">
              <a:solidFill>
                <a:schemeClr val="tx1"/>
              </a:solidFill>
              <a:latin typeface="Brandon Text Bold" panose="020B0803020203060203" pitchFamily="34" charset="0"/>
            </a:endParaRPr>
          </a:p>
          <a:p>
            <a:r>
              <a:rPr lang="en-AU" sz="1602" dirty="0">
                <a:solidFill>
                  <a:schemeClr val="accent2"/>
                </a:solidFill>
                <a:latin typeface="Brandon Text Bold" panose="020B0803020203060203" pitchFamily="34" charset="0"/>
              </a:rPr>
              <a:t>150+ Engineers.</a:t>
            </a:r>
          </a:p>
          <a:p>
            <a:r>
              <a:rPr lang="en-AU" sz="1401" dirty="0">
                <a:solidFill>
                  <a:schemeClr val="tx1"/>
                </a:solidFill>
                <a:latin typeface="Brandon Text Bold" panose="020B0803020203060203" pitchFamily="34" charset="0"/>
              </a:rPr>
              <a:t>in Wildpoldsried, Berlin and Atlanta.</a:t>
            </a:r>
          </a:p>
          <a:p>
            <a:endParaRPr lang="en-AU" sz="1401" dirty="0">
              <a:solidFill>
                <a:schemeClr val="tx1"/>
              </a:solidFill>
              <a:latin typeface="Brandon Text Bold" panose="020B0803020203060203" pitchFamily="34" charset="0"/>
            </a:endParaRPr>
          </a:p>
          <a:p>
            <a:r>
              <a:rPr lang="en-AU" sz="1602" dirty="0">
                <a:solidFill>
                  <a:schemeClr val="accent2"/>
                </a:solidFill>
                <a:latin typeface="Brandon Text Bold" panose="020B0803020203060203" pitchFamily="34" charset="0"/>
              </a:rPr>
              <a:t>5 Departments for Product Innovation.</a:t>
            </a:r>
          </a:p>
          <a:p>
            <a:r>
              <a:rPr lang="en-AU" sz="1401" dirty="0">
                <a:solidFill>
                  <a:schemeClr val="tx1"/>
                </a:solidFill>
                <a:latin typeface="Brandon Text Bold" panose="020B0803020203060203" pitchFamily="34" charset="0"/>
              </a:rPr>
              <a:t>Business Innovation, R&amp;D Device, R&amp;D Digital, </a:t>
            </a:r>
          </a:p>
          <a:p>
            <a:r>
              <a:rPr lang="en-AU" sz="1401" dirty="0">
                <a:solidFill>
                  <a:schemeClr val="tx1"/>
                </a:solidFill>
                <a:latin typeface="Brandon Text Bold" panose="020B0803020203060203" pitchFamily="34" charset="0"/>
              </a:rPr>
              <a:t>R&amp;D VPP, Product Management.</a:t>
            </a:r>
          </a:p>
          <a:p>
            <a:pPr algn="ctr"/>
            <a:endParaRPr lang="en-AU" sz="1401" dirty="0">
              <a:solidFill>
                <a:schemeClr val="tx1"/>
              </a:solidFill>
              <a:latin typeface="Brandon Text Bold" panose="020B0803020203060203" pitchFamily="34" charset="0"/>
            </a:endParaRPr>
          </a:p>
        </p:txBody>
      </p:sp>
      <p:sp>
        <p:nvSpPr>
          <p:cNvPr id="20" name="Oval 19">
            <a:extLst>
              <a:ext uri="{FF2B5EF4-FFF2-40B4-BE49-F238E27FC236}">
                <a16:creationId xmlns:a16="http://schemas.microsoft.com/office/drawing/2014/main" id="{A0566592-1099-AC49-B82F-651FD2449709}"/>
              </a:ext>
            </a:extLst>
          </p:cNvPr>
          <p:cNvSpPr/>
          <p:nvPr/>
        </p:nvSpPr>
        <p:spPr>
          <a:xfrm>
            <a:off x="9346519" y="2698345"/>
            <a:ext cx="1054393" cy="1054393"/>
          </a:xfrm>
          <a:prstGeom prst="ellipse">
            <a:avLst/>
          </a:prstGeom>
          <a:solidFill>
            <a:schemeClr val="bg1"/>
          </a:solidFill>
          <a:ln w="19050">
            <a:solidFill>
              <a:schemeClr val="accent2"/>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36038" tIns="36038" rIns="36038" bIns="36038" rtlCol="0" anchor="ctr"/>
          <a:lstStyle/>
          <a:p>
            <a:pPr algn="ctr"/>
            <a:r>
              <a:rPr lang="en-AU" sz="1602" dirty="0">
                <a:solidFill>
                  <a:schemeClr val="tx1"/>
                </a:solidFill>
                <a:latin typeface="Brandon Text Bold" panose="020B0803020203060203" pitchFamily="34" charset="0"/>
              </a:rPr>
              <a:t>Battery Lab</a:t>
            </a:r>
          </a:p>
        </p:txBody>
      </p:sp>
      <p:pic>
        <p:nvPicPr>
          <p:cNvPr id="8" name="Picture 7">
            <a:extLst>
              <a:ext uri="{FF2B5EF4-FFF2-40B4-BE49-F238E27FC236}">
                <a16:creationId xmlns:a16="http://schemas.microsoft.com/office/drawing/2014/main" id="{21A29F7E-D3D3-4004-AC6B-2643FCB2B765}"/>
              </a:ext>
            </a:extLst>
          </p:cNvPr>
          <p:cNvPicPr>
            <a:picLocks noChangeAspect="1"/>
          </p:cNvPicPr>
          <p:nvPr/>
        </p:nvPicPr>
        <p:blipFill>
          <a:blip r:embed="rId5"/>
          <a:stretch>
            <a:fillRect/>
          </a:stretch>
        </p:blipFill>
        <p:spPr>
          <a:xfrm>
            <a:off x="197694" y="197371"/>
            <a:ext cx="1548172" cy="582841"/>
          </a:xfrm>
          <a:prstGeom prst="rect">
            <a:avLst/>
          </a:prstGeom>
        </p:spPr>
      </p:pic>
      <p:sp>
        <p:nvSpPr>
          <p:cNvPr id="2" name="Rectangle 1">
            <a:extLst>
              <a:ext uri="{FF2B5EF4-FFF2-40B4-BE49-F238E27FC236}">
                <a16:creationId xmlns:a16="http://schemas.microsoft.com/office/drawing/2014/main" id="{305B96EB-A0E1-4B1D-A7EF-386D4F09F823}"/>
              </a:ext>
            </a:extLst>
          </p:cNvPr>
          <p:cNvSpPr/>
          <p:nvPr/>
        </p:nvSpPr>
        <p:spPr>
          <a:xfrm>
            <a:off x="1637854" y="378000"/>
            <a:ext cx="1800200" cy="4022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400" dirty="0" err="1">
              <a:latin typeface="Brandon Text Bold" panose="020B0803020203060203" pitchFamily="34" charset="0"/>
            </a:endParaRPr>
          </a:p>
        </p:txBody>
      </p:sp>
    </p:spTree>
    <p:extLst>
      <p:ext uri="{BB962C8B-B14F-4D97-AF65-F5344CB8AC3E}">
        <p14:creationId xmlns:p14="http://schemas.microsoft.com/office/powerpoint/2010/main" val="37757159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p:cNvSpPr>
            <a:spLocks noGrp="1"/>
          </p:cNvSpPr>
          <p:nvPr>
            <p:ph type="title"/>
          </p:nvPr>
        </p:nvSpPr>
        <p:spPr>
          <a:xfrm>
            <a:off x="350996" y="382419"/>
            <a:ext cx="11502711" cy="1077880"/>
          </a:xfrm>
        </p:spPr>
        <p:txBody>
          <a:bodyPr/>
          <a:lstStyle/>
          <a:p>
            <a:r>
              <a:rPr lang="en-AU" sz="1997" dirty="0">
                <a:solidFill>
                  <a:schemeClr val="accent2"/>
                </a:solidFill>
              </a:rPr>
              <a:t>Products &amp; Innovation.</a:t>
            </a:r>
            <a:br>
              <a:rPr lang="en-AU" dirty="0"/>
            </a:br>
            <a:r>
              <a:rPr lang="en-AU" dirty="0"/>
              <a:t>Electrical Connections </a:t>
            </a:r>
            <a:r>
              <a:rPr lang="en-AU" sz="2000" dirty="0">
                <a:solidFill>
                  <a:srgbClr val="4CCFEF"/>
                </a:solidFill>
              </a:rPr>
              <a:t>– Digital Output Connections – Single Phase Systems</a:t>
            </a:r>
          </a:p>
        </p:txBody>
      </p:sp>
      <p:pic>
        <p:nvPicPr>
          <p:cNvPr id="8" name="Picture 7">
            <a:extLst>
              <a:ext uri="{FF2B5EF4-FFF2-40B4-BE49-F238E27FC236}">
                <a16:creationId xmlns:a16="http://schemas.microsoft.com/office/drawing/2014/main" id="{810F8804-F41A-40F6-A968-128D572EF4E4}"/>
              </a:ext>
            </a:extLst>
          </p:cNvPr>
          <p:cNvPicPr>
            <a:picLocks noChangeAspect="1"/>
          </p:cNvPicPr>
          <p:nvPr/>
        </p:nvPicPr>
        <p:blipFill>
          <a:blip r:embed="rId2"/>
          <a:stretch>
            <a:fillRect/>
          </a:stretch>
        </p:blipFill>
        <p:spPr>
          <a:xfrm>
            <a:off x="197694" y="197371"/>
            <a:ext cx="1548172" cy="582841"/>
          </a:xfrm>
          <a:prstGeom prst="rect">
            <a:avLst/>
          </a:prstGeom>
        </p:spPr>
      </p:pic>
      <p:sp>
        <p:nvSpPr>
          <p:cNvPr id="9" name="Rectangle 8">
            <a:extLst>
              <a:ext uri="{FF2B5EF4-FFF2-40B4-BE49-F238E27FC236}">
                <a16:creationId xmlns:a16="http://schemas.microsoft.com/office/drawing/2014/main" id="{A47ACAB1-39EC-40AD-B0D6-00C838547023}"/>
              </a:ext>
            </a:extLst>
          </p:cNvPr>
          <p:cNvSpPr/>
          <p:nvPr/>
        </p:nvSpPr>
        <p:spPr>
          <a:xfrm>
            <a:off x="1637854" y="378000"/>
            <a:ext cx="1800200" cy="4022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400" dirty="0" err="1">
              <a:latin typeface="Brandon Text Bold" panose="020B0803020203060203" pitchFamily="34" charset="0"/>
            </a:endParaRPr>
          </a:p>
        </p:txBody>
      </p:sp>
      <p:pic>
        <p:nvPicPr>
          <p:cNvPr id="12" name="Picture 11">
            <a:extLst>
              <a:ext uri="{FF2B5EF4-FFF2-40B4-BE49-F238E27FC236}">
                <a16:creationId xmlns:a16="http://schemas.microsoft.com/office/drawing/2014/main" id="{3F0C0A46-F793-4E42-9B31-49D5CD164D39}"/>
              </a:ext>
            </a:extLst>
          </p:cNvPr>
          <p:cNvPicPr>
            <a:picLocks noChangeAspect="1"/>
          </p:cNvPicPr>
          <p:nvPr/>
        </p:nvPicPr>
        <p:blipFill>
          <a:blip r:embed="rId3"/>
          <a:stretch>
            <a:fillRect/>
          </a:stretch>
        </p:blipFill>
        <p:spPr>
          <a:xfrm>
            <a:off x="502489" y="3005683"/>
            <a:ext cx="4863501" cy="1740222"/>
          </a:xfrm>
          <a:prstGeom prst="rect">
            <a:avLst/>
          </a:prstGeom>
        </p:spPr>
      </p:pic>
      <p:sp>
        <p:nvSpPr>
          <p:cNvPr id="13" name="Textfeld 20">
            <a:extLst>
              <a:ext uri="{FF2B5EF4-FFF2-40B4-BE49-F238E27FC236}">
                <a16:creationId xmlns:a16="http://schemas.microsoft.com/office/drawing/2014/main" id="{718A0F9D-84B7-4605-B0D9-C01ED1E2C217}"/>
              </a:ext>
            </a:extLst>
          </p:cNvPr>
          <p:cNvSpPr txBox="1"/>
          <p:nvPr/>
        </p:nvSpPr>
        <p:spPr>
          <a:xfrm>
            <a:off x="297762" y="1656100"/>
            <a:ext cx="5048504" cy="763286"/>
          </a:xfrm>
          <a:prstGeom prst="rect">
            <a:avLst/>
          </a:prstGeom>
          <a:noFill/>
          <a:ln w="9525">
            <a:noFill/>
            <a:miter lim="800000"/>
            <a:headEnd/>
            <a:tailEnd/>
          </a:ln>
        </p:spPr>
        <p:txBody>
          <a:bodyPr wrap="square">
            <a:spAutoFit/>
          </a:bodyPr>
          <a:lstStyle>
            <a:defPPr>
              <a:defRPr lang="de-DE"/>
            </a:defPPr>
            <a:lvl1pPr marL="287338" indent="-287338">
              <a:spcBef>
                <a:spcPts val="1200"/>
              </a:spcBef>
              <a:buBlip>
                <a:blip r:embed="rId4"/>
              </a:buBlip>
              <a:defRPr sz="1600">
                <a:latin typeface="Arial" pitchFamily="34" charset="0"/>
                <a:cs typeface="Arial" pitchFamily="34" charset="0"/>
              </a:defRPr>
            </a:lvl1pPr>
          </a:lstStyle>
          <a:p>
            <a:pPr marL="88900" lvl="2" algn="just" fontAlgn="base">
              <a:lnSpc>
                <a:spcPct val="90000"/>
              </a:lnSpc>
              <a:spcBef>
                <a:spcPts val="600"/>
              </a:spcBef>
              <a:spcAft>
                <a:spcPts val="600"/>
              </a:spcAft>
              <a:buClr>
                <a:schemeClr val="tx2"/>
              </a:buClr>
              <a:buSzPct val="100000"/>
              <a:defRPr/>
            </a:pPr>
            <a:r>
              <a:rPr lang="en-US" sz="1600" dirty="0">
                <a:solidFill>
                  <a:schemeClr val="bg1">
                    <a:lumMod val="10000"/>
                  </a:schemeClr>
                </a:solidFill>
                <a:cs typeface="Arial" panose="020B0604020202020204" pitchFamily="34" charset="0"/>
              </a:rPr>
              <a:t>The digital output connects allow for the control of self-consumption relays as well as PV reduction control.</a:t>
            </a:r>
          </a:p>
        </p:txBody>
      </p:sp>
      <p:sp>
        <p:nvSpPr>
          <p:cNvPr id="14" name="Textfeld 20">
            <a:extLst>
              <a:ext uri="{FF2B5EF4-FFF2-40B4-BE49-F238E27FC236}">
                <a16:creationId xmlns:a16="http://schemas.microsoft.com/office/drawing/2014/main" id="{ED68DFDD-AC27-4C6C-9925-6DFA5118CEC4}"/>
              </a:ext>
            </a:extLst>
          </p:cNvPr>
          <p:cNvSpPr txBox="1"/>
          <p:nvPr/>
        </p:nvSpPr>
        <p:spPr>
          <a:xfrm>
            <a:off x="5549999" y="4957196"/>
            <a:ext cx="6024959" cy="1446550"/>
          </a:xfrm>
          <a:prstGeom prst="rect">
            <a:avLst/>
          </a:prstGeom>
          <a:noFill/>
          <a:ln w="9525">
            <a:noFill/>
            <a:miter lim="800000"/>
            <a:headEnd/>
            <a:tailEnd/>
          </a:ln>
        </p:spPr>
        <p:txBody>
          <a:bodyPr wrap="square">
            <a:spAutoFit/>
          </a:bodyPr>
          <a:lstStyle>
            <a:defPPr>
              <a:defRPr lang="de-DE"/>
            </a:defPPr>
            <a:lvl1pPr marL="287338" indent="-287338">
              <a:spcBef>
                <a:spcPts val="1200"/>
              </a:spcBef>
              <a:buBlip>
                <a:blip r:embed="rId4"/>
              </a:buBlip>
              <a:defRPr sz="1600">
                <a:latin typeface="Arial" pitchFamily="34" charset="0"/>
                <a:cs typeface="Arial" pitchFamily="34" charset="0"/>
              </a:defRPr>
            </a:lvl1pPr>
          </a:lstStyle>
          <a:p>
            <a:pPr marL="268288" lvl="2" indent="-179388" algn="just" fontAlgn="base">
              <a:lnSpc>
                <a:spcPct val="90000"/>
              </a:lnSpc>
              <a:spcBef>
                <a:spcPts val="600"/>
              </a:spcBef>
              <a:spcAft>
                <a:spcPts val="600"/>
              </a:spcAft>
              <a:buClr>
                <a:schemeClr val="tx2"/>
              </a:buClr>
              <a:buSzPct val="100000"/>
              <a:buFont typeface="Brandon Text Regular" panose="020B0503020203060203" pitchFamily="34" charset="0"/>
              <a:buChar char="»"/>
              <a:defRPr/>
            </a:pPr>
            <a:r>
              <a:rPr lang="en-US" sz="1600" dirty="0">
                <a:cs typeface="Arial" panose="020B0604020202020204" pitchFamily="34" charset="0"/>
              </a:rPr>
              <a:t>Pre-wired cable</a:t>
            </a:r>
          </a:p>
          <a:p>
            <a:pPr marL="268288" lvl="2" indent="-179388" algn="just" fontAlgn="base">
              <a:lnSpc>
                <a:spcPct val="90000"/>
              </a:lnSpc>
              <a:spcBef>
                <a:spcPts val="600"/>
              </a:spcBef>
              <a:spcAft>
                <a:spcPts val="600"/>
              </a:spcAft>
              <a:buClr>
                <a:schemeClr val="tx2"/>
              </a:buClr>
              <a:buSzPct val="100000"/>
              <a:buFont typeface="Brandon Text Regular" panose="020B0503020203060203" pitchFamily="34" charset="0"/>
              <a:buChar char="»"/>
              <a:defRPr/>
            </a:pPr>
            <a:r>
              <a:rPr lang="en-US" sz="1600" dirty="0">
                <a:cs typeface="Arial" panose="020B0604020202020204" pitchFamily="34" charset="0"/>
              </a:rPr>
              <a:t>Terminal Block Required</a:t>
            </a:r>
          </a:p>
          <a:p>
            <a:pPr marL="268288" lvl="2" indent="-179388" algn="just" fontAlgn="base">
              <a:lnSpc>
                <a:spcPct val="90000"/>
              </a:lnSpc>
              <a:spcBef>
                <a:spcPts val="600"/>
              </a:spcBef>
              <a:spcAft>
                <a:spcPts val="600"/>
              </a:spcAft>
              <a:buClr>
                <a:schemeClr val="tx2"/>
              </a:buClr>
              <a:buSzPct val="100000"/>
              <a:buFont typeface="Brandon Text Regular" panose="020B0503020203060203" pitchFamily="34" charset="0"/>
              <a:buChar char="»"/>
              <a:defRPr/>
            </a:pPr>
            <a:r>
              <a:rPr lang="en-US" sz="1600" dirty="0">
                <a:cs typeface="Arial" panose="020B0604020202020204" pitchFamily="34" charset="0"/>
              </a:rPr>
              <a:t>Maximum route length of 30 meters</a:t>
            </a:r>
          </a:p>
          <a:p>
            <a:pPr marL="88900" lvl="2" algn="just" fontAlgn="base">
              <a:lnSpc>
                <a:spcPct val="90000"/>
              </a:lnSpc>
              <a:spcBef>
                <a:spcPts val="600"/>
              </a:spcBef>
              <a:spcAft>
                <a:spcPts val="600"/>
              </a:spcAft>
              <a:buClr>
                <a:schemeClr val="tx2"/>
              </a:buClr>
              <a:buSzPct val="100000"/>
              <a:defRPr/>
            </a:pPr>
            <a:endParaRPr lang="en-US" sz="1600" dirty="0">
              <a:cs typeface="Arial" panose="020B0604020202020204" pitchFamily="34" charset="0"/>
            </a:endParaRPr>
          </a:p>
        </p:txBody>
      </p:sp>
      <p:pic>
        <p:nvPicPr>
          <p:cNvPr id="15" name="Picture 14">
            <a:extLst>
              <a:ext uri="{FF2B5EF4-FFF2-40B4-BE49-F238E27FC236}">
                <a16:creationId xmlns:a16="http://schemas.microsoft.com/office/drawing/2014/main" id="{F401C679-F046-4BF6-8AA3-2A9C321509CB}"/>
              </a:ext>
            </a:extLst>
          </p:cNvPr>
          <p:cNvPicPr>
            <a:picLocks noChangeAspect="1"/>
          </p:cNvPicPr>
          <p:nvPr/>
        </p:nvPicPr>
        <p:blipFill>
          <a:blip r:embed="rId5"/>
          <a:stretch>
            <a:fillRect/>
          </a:stretch>
        </p:blipFill>
        <p:spPr>
          <a:xfrm>
            <a:off x="5564713" y="1416908"/>
            <a:ext cx="6137498" cy="3540288"/>
          </a:xfrm>
          <a:prstGeom prst="rect">
            <a:avLst/>
          </a:prstGeom>
        </p:spPr>
      </p:pic>
    </p:spTree>
    <p:extLst>
      <p:ext uri="{BB962C8B-B14F-4D97-AF65-F5344CB8AC3E}">
        <p14:creationId xmlns:p14="http://schemas.microsoft.com/office/powerpoint/2010/main" val="18585624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p:cNvSpPr>
            <a:spLocks noGrp="1"/>
          </p:cNvSpPr>
          <p:nvPr>
            <p:ph type="title"/>
          </p:nvPr>
        </p:nvSpPr>
        <p:spPr>
          <a:xfrm>
            <a:off x="350996" y="382419"/>
            <a:ext cx="11502711" cy="1077880"/>
          </a:xfrm>
        </p:spPr>
        <p:txBody>
          <a:bodyPr/>
          <a:lstStyle/>
          <a:p>
            <a:r>
              <a:rPr lang="en-AU" sz="1997" dirty="0">
                <a:solidFill>
                  <a:schemeClr val="accent2"/>
                </a:solidFill>
              </a:rPr>
              <a:t>Products &amp; Innovation.</a:t>
            </a:r>
            <a:br>
              <a:rPr lang="en-AU" dirty="0"/>
            </a:br>
            <a:r>
              <a:rPr lang="en-AU" dirty="0"/>
              <a:t>Electrical Connections </a:t>
            </a:r>
            <a:r>
              <a:rPr lang="en-AU" sz="2000" dirty="0">
                <a:solidFill>
                  <a:srgbClr val="4CCFEF"/>
                </a:solidFill>
              </a:rPr>
              <a:t>– Digital Output Connections – Single Phase Systems</a:t>
            </a:r>
          </a:p>
        </p:txBody>
      </p:sp>
      <p:pic>
        <p:nvPicPr>
          <p:cNvPr id="8" name="Picture 7">
            <a:extLst>
              <a:ext uri="{FF2B5EF4-FFF2-40B4-BE49-F238E27FC236}">
                <a16:creationId xmlns:a16="http://schemas.microsoft.com/office/drawing/2014/main" id="{810F8804-F41A-40F6-A968-128D572EF4E4}"/>
              </a:ext>
            </a:extLst>
          </p:cNvPr>
          <p:cNvPicPr>
            <a:picLocks noChangeAspect="1"/>
          </p:cNvPicPr>
          <p:nvPr/>
        </p:nvPicPr>
        <p:blipFill>
          <a:blip r:embed="rId2"/>
          <a:stretch>
            <a:fillRect/>
          </a:stretch>
        </p:blipFill>
        <p:spPr>
          <a:xfrm>
            <a:off x="197694" y="197371"/>
            <a:ext cx="1548172" cy="582841"/>
          </a:xfrm>
          <a:prstGeom prst="rect">
            <a:avLst/>
          </a:prstGeom>
        </p:spPr>
      </p:pic>
      <p:sp>
        <p:nvSpPr>
          <p:cNvPr id="9" name="Rectangle 8">
            <a:extLst>
              <a:ext uri="{FF2B5EF4-FFF2-40B4-BE49-F238E27FC236}">
                <a16:creationId xmlns:a16="http://schemas.microsoft.com/office/drawing/2014/main" id="{A47ACAB1-39EC-40AD-B0D6-00C838547023}"/>
              </a:ext>
            </a:extLst>
          </p:cNvPr>
          <p:cNvSpPr/>
          <p:nvPr/>
        </p:nvSpPr>
        <p:spPr>
          <a:xfrm>
            <a:off x="1637854" y="378000"/>
            <a:ext cx="1800200" cy="4022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400" dirty="0" err="1">
              <a:latin typeface="Brandon Text Bold" panose="020B0803020203060203" pitchFamily="34" charset="0"/>
            </a:endParaRPr>
          </a:p>
        </p:txBody>
      </p:sp>
      <p:pic>
        <p:nvPicPr>
          <p:cNvPr id="10" name="Picture 9">
            <a:extLst>
              <a:ext uri="{FF2B5EF4-FFF2-40B4-BE49-F238E27FC236}">
                <a16:creationId xmlns:a16="http://schemas.microsoft.com/office/drawing/2014/main" id="{740002E8-3C09-4278-A122-AF210D9CF074}"/>
              </a:ext>
            </a:extLst>
          </p:cNvPr>
          <p:cNvPicPr>
            <a:picLocks noChangeAspect="1"/>
          </p:cNvPicPr>
          <p:nvPr/>
        </p:nvPicPr>
        <p:blipFill>
          <a:blip r:embed="rId3"/>
          <a:stretch>
            <a:fillRect/>
          </a:stretch>
        </p:blipFill>
        <p:spPr>
          <a:xfrm>
            <a:off x="5942698" y="1385503"/>
            <a:ext cx="5992040" cy="3456384"/>
          </a:xfrm>
          <a:prstGeom prst="rect">
            <a:avLst/>
          </a:prstGeom>
        </p:spPr>
      </p:pic>
      <p:pic>
        <p:nvPicPr>
          <p:cNvPr id="11" name="Picture 10">
            <a:extLst>
              <a:ext uri="{FF2B5EF4-FFF2-40B4-BE49-F238E27FC236}">
                <a16:creationId xmlns:a16="http://schemas.microsoft.com/office/drawing/2014/main" id="{875B2B35-3E7C-4290-AA45-A5EDFD89F217}"/>
              </a:ext>
            </a:extLst>
          </p:cNvPr>
          <p:cNvPicPr>
            <a:picLocks noChangeAspect="1"/>
          </p:cNvPicPr>
          <p:nvPr/>
        </p:nvPicPr>
        <p:blipFill>
          <a:blip r:embed="rId4"/>
          <a:stretch>
            <a:fillRect/>
          </a:stretch>
        </p:blipFill>
        <p:spPr>
          <a:xfrm>
            <a:off x="314330" y="2897671"/>
            <a:ext cx="5616364" cy="3019992"/>
          </a:xfrm>
          <a:prstGeom prst="rect">
            <a:avLst/>
          </a:prstGeom>
        </p:spPr>
      </p:pic>
    </p:spTree>
    <p:extLst>
      <p:ext uri="{BB962C8B-B14F-4D97-AF65-F5344CB8AC3E}">
        <p14:creationId xmlns:p14="http://schemas.microsoft.com/office/powerpoint/2010/main" val="1462227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p:cNvSpPr>
            <a:spLocks noGrp="1"/>
          </p:cNvSpPr>
          <p:nvPr>
            <p:ph type="title"/>
          </p:nvPr>
        </p:nvSpPr>
        <p:spPr>
          <a:xfrm>
            <a:off x="350996" y="382419"/>
            <a:ext cx="11502711" cy="1077880"/>
          </a:xfrm>
        </p:spPr>
        <p:txBody>
          <a:bodyPr/>
          <a:lstStyle/>
          <a:p>
            <a:r>
              <a:rPr lang="en-AU" sz="1997" dirty="0">
                <a:solidFill>
                  <a:schemeClr val="accent2"/>
                </a:solidFill>
              </a:rPr>
              <a:t>Products &amp; Innovation.</a:t>
            </a:r>
            <a:br>
              <a:rPr lang="en-AU" dirty="0"/>
            </a:br>
            <a:r>
              <a:rPr lang="en-AU" dirty="0"/>
              <a:t>Electrical Connections </a:t>
            </a:r>
            <a:r>
              <a:rPr lang="en-AU" sz="2000" dirty="0">
                <a:solidFill>
                  <a:srgbClr val="4CCFEF"/>
                </a:solidFill>
              </a:rPr>
              <a:t>– Digital Output Connections</a:t>
            </a:r>
          </a:p>
        </p:txBody>
      </p:sp>
      <p:pic>
        <p:nvPicPr>
          <p:cNvPr id="8" name="Picture 7">
            <a:extLst>
              <a:ext uri="{FF2B5EF4-FFF2-40B4-BE49-F238E27FC236}">
                <a16:creationId xmlns:a16="http://schemas.microsoft.com/office/drawing/2014/main" id="{810F8804-F41A-40F6-A968-128D572EF4E4}"/>
              </a:ext>
            </a:extLst>
          </p:cNvPr>
          <p:cNvPicPr>
            <a:picLocks noChangeAspect="1"/>
          </p:cNvPicPr>
          <p:nvPr/>
        </p:nvPicPr>
        <p:blipFill>
          <a:blip r:embed="rId2"/>
          <a:stretch>
            <a:fillRect/>
          </a:stretch>
        </p:blipFill>
        <p:spPr>
          <a:xfrm>
            <a:off x="197694" y="197371"/>
            <a:ext cx="1548172" cy="582841"/>
          </a:xfrm>
          <a:prstGeom prst="rect">
            <a:avLst/>
          </a:prstGeom>
        </p:spPr>
      </p:pic>
      <p:sp>
        <p:nvSpPr>
          <p:cNvPr id="9" name="Rectangle 8">
            <a:extLst>
              <a:ext uri="{FF2B5EF4-FFF2-40B4-BE49-F238E27FC236}">
                <a16:creationId xmlns:a16="http://schemas.microsoft.com/office/drawing/2014/main" id="{A47ACAB1-39EC-40AD-B0D6-00C838547023}"/>
              </a:ext>
            </a:extLst>
          </p:cNvPr>
          <p:cNvSpPr/>
          <p:nvPr/>
        </p:nvSpPr>
        <p:spPr>
          <a:xfrm>
            <a:off x="1637854" y="378000"/>
            <a:ext cx="1800200" cy="4022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400" dirty="0" err="1">
              <a:latin typeface="Brandon Text Bold" panose="020B0803020203060203" pitchFamily="34" charset="0"/>
            </a:endParaRPr>
          </a:p>
        </p:txBody>
      </p:sp>
      <p:pic>
        <p:nvPicPr>
          <p:cNvPr id="12" name="Picture 11">
            <a:extLst>
              <a:ext uri="{FF2B5EF4-FFF2-40B4-BE49-F238E27FC236}">
                <a16:creationId xmlns:a16="http://schemas.microsoft.com/office/drawing/2014/main" id="{D6ADA803-60D9-40AD-990E-C944F2EBD24F}"/>
              </a:ext>
            </a:extLst>
          </p:cNvPr>
          <p:cNvPicPr>
            <a:picLocks noChangeAspect="1"/>
          </p:cNvPicPr>
          <p:nvPr/>
        </p:nvPicPr>
        <p:blipFill>
          <a:blip r:embed="rId3"/>
          <a:stretch>
            <a:fillRect/>
          </a:stretch>
        </p:blipFill>
        <p:spPr>
          <a:xfrm>
            <a:off x="2970002" y="2165768"/>
            <a:ext cx="6192688" cy="3873616"/>
          </a:xfrm>
          <a:prstGeom prst="rect">
            <a:avLst/>
          </a:prstGeom>
        </p:spPr>
      </p:pic>
      <p:sp>
        <p:nvSpPr>
          <p:cNvPr id="13" name="Textfeld 20">
            <a:extLst>
              <a:ext uri="{FF2B5EF4-FFF2-40B4-BE49-F238E27FC236}">
                <a16:creationId xmlns:a16="http://schemas.microsoft.com/office/drawing/2014/main" id="{32C5B6FA-9938-4655-9565-1CF27D00295B}"/>
              </a:ext>
            </a:extLst>
          </p:cNvPr>
          <p:cNvSpPr txBox="1"/>
          <p:nvPr/>
        </p:nvSpPr>
        <p:spPr>
          <a:xfrm>
            <a:off x="297761" y="1656100"/>
            <a:ext cx="8198675" cy="313932"/>
          </a:xfrm>
          <a:prstGeom prst="rect">
            <a:avLst/>
          </a:prstGeom>
          <a:noFill/>
          <a:ln w="9525">
            <a:noFill/>
            <a:miter lim="800000"/>
            <a:headEnd/>
            <a:tailEnd/>
          </a:ln>
        </p:spPr>
        <p:txBody>
          <a:bodyPr wrap="square">
            <a:spAutoFit/>
          </a:bodyPr>
          <a:lstStyle>
            <a:defPPr>
              <a:defRPr lang="de-DE"/>
            </a:defPPr>
            <a:lvl1pPr marL="287338" indent="-287338">
              <a:spcBef>
                <a:spcPts val="1200"/>
              </a:spcBef>
              <a:buBlip>
                <a:blip r:embed="rId4"/>
              </a:buBlip>
              <a:defRPr sz="1600">
                <a:latin typeface="Arial" pitchFamily="34" charset="0"/>
                <a:cs typeface="Arial" pitchFamily="34" charset="0"/>
              </a:defRPr>
            </a:lvl1pPr>
          </a:lstStyle>
          <a:p>
            <a:pPr marL="88900" lvl="2" algn="just" fontAlgn="base">
              <a:lnSpc>
                <a:spcPct val="90000"/>
              </a:lnSpc>
              <a:spcBef>
                <a:spcPts val="600"/>
              </a:spcBef>
              <a:spcAft>
                <a:spcPts val="600"/>
              </a:spcAft>
              <a:buClr>
                <a:schemeClr val="tx2"/>
              </a:buClr>
              <a:buSzPct val="100000"/>
              <a:defRPr/>
            </a:pPr>
            <a:r>
              <a:rPr lang="en-US" sz="1600" dirty="0">
                <a:solidFill>
                  <a:schemeClr val="bg1">
                    <a:lumMod val="10000"/>
                  </a:schemeClr>
                </a:solidFill>
                <a:cs typeface="Arial" panose="020B0604020202020204" pitchFamily="34" charset="0"/>
              </a:rPr>
              <a:t>Self-Consumption relay for turning on/off high loads such as water heaters or pumps</a:t>
            </a:r>
          </a:p>
        </p:txBody>
      </p:sp>
    </p:spTree>
    <p:extLst>
      <p:ext uri="{BB962C8B-B14F-4D97-AF65-F5344CB8AC3E}">
        <p14:creationId xmlns:p14="http://schemas.microsoft.com/office/powerpoint/2010/main" val="32526991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p:cNvSpPr>
            <a:spLocks noGrp="1"/>
          </p:cNvSpPr>
          <p:nvPr>
            <p:ph type="title"/>
          </p:nvPr>
        </p:nvSpPr>
        <p:spPr>
          <a:xfrm>
            <a:off x="350996" y="382419"/>
            <a:ext cx="11502711" cy="1077880"/>
          </a:xfrm>
        </p:spPr>
        <p:txBody>
          <a:bodyPr/>
          <a:lstStyle/>
          <a:p>
            <a:r>
              <a:rPr lang="en-AU" sz="1997" dirty="0">
                <a:solidFill>
                  <a:schemeClr val="accent2"/>
                </a:solidFill>
              </a:rPr>
              <a:t>Products &amp; Innovation.</a:t>
            </a:r>
            <a:br>
              <a:rPr lang="en-AU" dirty="0"/>
            </a:br>
            <a:r>
              <a:rPr lang="en-AU" dirty="0"/>
              <a:t>Electrical Connections </a:t>
            </a:r>
            <a:r>
              <a:rPr lang="en-AU" sz="2000" dirty="0">
                <a:solidFill>
                  <a:srgbClr val="4CCFEF"/>
                </a:solidFill>
              </a:rPr>
              <a:t>– Digital Output Connections</a:t>
            </a:r>
          </a:p>
        </p:txBody>
      </p:sp>
      <p:pic>
        <p:nvPicPr>
          <p:cNvPr id="8" name="Picture 7">
            <a:extLst>
              <a:ext uri="{FF2B5EF4-FFF2-40B4-BE49-F238E27FC236}">
                <a16:creationId xmlns:a16="http://schemas.microsoft.com/office/drawing/2014/main" id="{810F8804-F41A-40F6-A968-128D572EF4E4}"/>
              </a:ext>
            </a:extLst>
          </p:cNvPr>
          <p:cNvPicPr>
            <a:picLocks noChangeAspect="1"/>
          </p:cNvPicPr>
          <p:nvPr/>
        </p:nvPicPr>
        <p:blipFill>
          <a:blip r:embed="rId2"/>
          <a:stretch>
            <a:fillRect/>
          </a:stretch>
        </p:blipFill>
        <p:spPr>
          <a:xfrm>
            <a:off x="197694" y="197371"/>
            <a:ext cx="1548172" cy="582841"/>
          </a:xfrm>
          <a:prstGeom prst="rect">
            <a:avLst/>
          </a:prstGeom>
        </p:spPr>
      </p:pic>
      <p:sp>
        <p:nvSpPr>
          <p:cNvPr id="9" name="Rectangle 8">
            <a:extLst>
              <a:ext uri="{FF2B5EF4-FFF2-40B4-BE49-F238E27FC236}">
                <a16:creationId xmlns:a16="http://schemas.microsoft.com/office/drawing/2014/main" id="{A47ACAB1-39EC-40AD-B0D6-00C838547023}"/>
              </a:ext>
            </a:extLst>
          </p:cNvPr>
          <p:cNvSpPr/>
          <p:nvPr/>
        </p:nvSpPr>
        <p:spPr>
          <a:xfrm>
            <a:off x="1637854" y="378000"/>
            <a:ext cx="1800200" cy="4022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400" dirty="0" err="1">
              <a:latin typeface="Brandon Text Bold" panose="020B0803020203060203" pitchFamily="34" charset="0"/>
            </a:endParaRPr>
          </a:p>
        </p:txBody>
      </p:sp>
      <p:sp>
        <p:nvSpPr>
          <p:cNvPr id="5" name="Textfeld 20">
            <a:extLst>
              <a:ext uri="{FF2B5EF4-FFF2-40B4-BE49-F238E27FC236}">
                <a16:creationId xmlns:a16="http://schemas.microsoft.com/office/drawing/2014/main" id="{414E5B03-2F57-46A2-A5FC-4F1D7F8C7F54}"/>
              </a:ext>
            </a:extLst>
          </p:cNvPr>
          <p:cNvSpPr txBox="1"/>
          <p:nvPr/>
        </p:nvSpPr>
        <p:spPr>
          <a:xfrm>
            <a:off x="297762" y="1656100"/>
            <a:ext cx="3968384" cy="320088"/>
          </a:xfrm>
          <a:prstGeom prst="rect">
            <a:avLst/>
          </a:prstGeom>
          <a:noFill/>
          <a:ln w="9525">
            <a:noFill/>
            <a:miter lim="800000"/>
            <a:headEnd/>
            <a:tailEnd/>
          </a:ln>
        </p:spPr>
        <p:txBody>
          <a:bodyPr wrap="square">
            <a:spAutoFit/>
          </a:bodyPr>
          <a:lstStyle>
            <a:defPPr>
              <a:defRPr lang="de-DE"/>
            </a:defPPr>
            <a:lvl1pPr marL="287338" indent="-287338">
              <a:spcBef>
                <a:spcPts val="1200"/>
              </a:spcBef>
              <a:buBlip>
                <a:blip r:embed="rId3"/>
              </a:buBlip>
              <a:defRPr sz="1600">
                <a:latin typeface="Arial" pitchFamily="34" charset="0"/>
                <a:cs typeface="Arial" pitchFamily="34" charset="0"/>
              </a:defRPr>
            </a:lvl1pPr>
          </a:lstStyle>
          <a:p>
            <a:pPr marL="88900" lvl="2" algn="just" fontAlgn="base">
              <a:lnSpc>
                <a:spcPct val="90000"/>
              </a:lnSpc>
              <a:spcBef>
                <a:spcPts val="600"/>
              </a:spcBef>
              <a:spcAft>
                <a:spcPts val="600"/>
              </a:spcAft>
              <a:buClr>
                <a:schemeClr val="tx2"/>
              </a:buClr>
              <a:buSzPct val="100000"/>
              <a:defRPr/>
            </a:pPr>
            <a:r>
              <a:rPr lang="en-US" sz="1600" dirty="0">
                <a:solidFill>
                  <a:schemeClr val="bg1">
                    <a:lumMod val="10000"/>
                  </a:schemeClr>
                </a:solidFill>
                <a:cs typeface="Arial" panose="020B0604020202020204" pitchFamily="34" charset="0"/>
              </a:rPr>
              <a:t>Dual MPPT PV Reduction is controllable</a:t>
            </a:r>
          </a:p>
        </p:txBody>
      </p:sp>
      <p:sp>
        <p:nvSpPr>
          <p:cNvPr id="7" name="Textfeld 20">
            <a:extLst>
              <a:ext uri="{FF2B5EF4-FFF2-40B4-BE49-F238E27FC236}">
                <a16:creationId xmlns:a16="http://schemas.microsoft.com/office/drawing/2014/main" id="{B2D1FB98-7FB8-43B3-9D7F-243C8772CAB3}"/>
              </a:ext>
            </a:extLst>
          </p:cNvPr>
          <p:cNvSpPr txBox="1"/>
          <p:nvPr/>
        </p:nvSpPr>
        <p:spPr>
          <a:xfrm>
            <a:off x="6174358" y="5230105"/>
            <a:ext cx="3528139" cy="1064907"/>
          </a:xfrm>
          <a:prstGeom prst="rect">
            <a:avLst/>
          </a:prstGeom>
          <a:noFill/>
          <a:ln w="9525">
            <a:noFill/>
            <a:miter lim="800000"/>
            <a:headEnd/>
            <a:tailEnd/>
          </a:ln>
        </p:spPr>
        <p:txBody>
          <a:bodyPr wrap="square">
            <a:spAutoFit/>
          </a:bodyPr>
          <a:lstStyle>
            <a:defPPr>
              <a:defRPr lang="de-DE"/>
            </a:defPPr>
            <a:lvl1pPr marL="287338" indent="-287338">
              <a:spcBef>
                <a:spcPts val="1200"/>
              </a:spcBef>
              <a:buBlip>
                <a:blip r:embed="rId3"/>
              </a:buBlip>
              <a:defRPr sz="1600">
                <a:latin typeface="Arial" pitchFamily="34" charset="0"/>
                <a:cs typeface="Arial" pitchFamily="34" charset="0"/>
              </a:defRPr>
            </a:lvl1pPr>
          </a:lstStyle>
          <a:p>
            <a:pPr marL="268288" lvl="2" indent="-179388" algn="just" fontAlgn="base">
              <a:lnSpc>
                <a:spcPct val="90000"/>
              </a:lnSpc>
              <a:spcBef>
                <a:spcPts val="600"/>
              </a:spcBef>
              <a:spcAft>
                <a:spcPts val="600"/>
              </a:spcAft>
              <a:buClr>
                <a:schemeClr val="tx2"/>
              </a:buClr>
              <a:buSzPct val="100000"/>
              <a:buFont typeface="Brandon Text Regular" panose="020B0503020203060203" pitchFamily="34" charset="0"/>
              <a:buChar char="»"/>
              <a:defRPr/>
            </a:pPr>
            <a:r>
              <a:rPr lang="en-US" sz="1600" dirty="0">
                <a:cs typeface="Arial" panose="020B0604020202020204" pitchFamily="34" charset="0"/>
              </a:rPr>
              <a:t>Relay Control</a:t>
            </a:r>
          </a:p>
          <a:p>
            <a:pPr marL="268288" lvl="2" indent="-179388" algn="just" fontAlgn="base">
              <a:lnSpc>
                <a:spcPct val="90000"/>
              </a:lnSpc>
              <a:spcBef>
                <a:spcPts val="600"/>
              </a:spcBef>
              <a:spcAft>
                <a:spcPts val="600"/>
              </a:spcAft>
              <a:buClr>
                <a:schemeClr val="tx2"/>
              </a:buClr>
              <a:buSzPct val="100000"/>
              <a:buFont typeface="Brandon Text Regular" panose="020B0503020203060203" pitchFamily="34" charset="0"/>
              <a:buChar char="»"/>
              <a:defRPr/>
            </a:pPr>
            <a:r>
              <a:rPr lang="en-US" sz="1600" dirty="0">
                <a:cs typeface="Arial" panose="020B0604020202020204" pitchFamily="34" charset="0"/>
              </a:rPr>
              <a:t>On/Off</a:t>
            </a:r>
          </a:p>
          <a:p>
            <a:pPr marL="88900" lvl="2" algn="just" fontAlgn="base">
              <a:lnSpc>
                <a:spcPct val="90000"/>
              </a:lnSpc>
              <a:spcBef>
                <a:spcPts val="600"/>
              </a:spcBef>
              <a:spcAft>
                <a:spcPts val="600"/>
              </a:spcAft>
              <a:buClr>
                <a:schemeClr val="tx2"/>
              </a:buClr>
              <a:buSzPct val="100000"/>
              <a:defRPr/>
            </a:pPr>
            <a:endParaRPr lang="en-US" sz="1600" dirty="0">
              <a:cs typeface="Arial" panose="020B0604020202020204" pitchFamily="34" charset="0"/>
            </a:endParaRPr>
          </a:p>
        </p:txBody>
      </p:sp>
      <p:pic>
        <p:nvPicPr>
          <p:cNvPr id="10" name="Picture 9">
            <a:extLst>
              <a:ext uri="{FF2B5EF4-FFF2-40B4-BE49-F238E27FC236}">
                <a16:creationId xmlns:a16="http://schemas.microsoft.com/office/drawing/2014/main" id="{4C98D98E-0A55-4824-9E35-9F26443FCD0A}"/>
              </a:ext>
            </a:extLst>
          </p:cNvPr>
          <p:cNvPicPr>
            <a:picLocks noChangeAspect="1"/>
          </p:cNvPicPr>
          <p:nvPr/>
        </p:nvPicPr>
        <p:blipFill>
          <a:blip r:embed="rId4"/>
          <a:stretch>
            <a:fillRect/>
          </a:stretch>
        </p:blipFill>
        <p:spPr>
          <a:xfrm>
            <a:off x="4060874" y="1349499"/>
            <a:ext cx="7646530" cy="3549776"/>
          </a:xfrm>
          <a:prstGeom prst="rect">
            <a:avLst/>
          </a:prstGeom>
        </p:spPr>
      </p:pic>
      <p:pic>
        <p:nvPicPr>
          <p:cNvPr id="11" name="Picture 10">
            <a:extLst>
              <a:ext uri="{FF2B5EF4-FFF2-40B4-BE49-F238E27FC236}">
                <a16:creationId xmlns:a16="http://schemas.microsoft.com/office/drawing/2014/main" id="{831DD395-305D-4447-837C-B4706D09AC3B}"/>
              </a:ext>
            </a:extLst>
          </p:cNvPr>
          <p:cNvPicPr>
            <a:picLocks noChangeAspect="1"/>
          </p:cNvPicPr>
          <p:nvPr/>
        </p:nvPicPr>
        <p:blipFill>
          <a:blip r:embed="rId5"/>
          <a:stretch>
            <a:fillRect/>
          </a:stretch>
        </p:blipFill>
        <p:spPr>
          <a:xfrm>
            <a:off x="1133798" y="2516446"/>
            <a:ext cx="1980220" cy="2716584"/>
          </a:xfrm>
          <a:prstGeom prst="rect">
            <a:avLst/>
          </a:prstGeom>
        </p:spPr>
      </p:pic>
    </p:spTree>
    <p:extLst>
      <p:ext uri="{BB962C8B-B14F-4D97-AF65-F5344CB8AC3E}">
        <p14:creationId xmlns:p14="http://schemas.microsoft.com/office/powerpoint/2010/main" val="34751134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1">
            <a:extLst>
              <a:ext uri="{FF2B5EF4-FFF2-40B4-BE49-F238E27FC236}">
                <a16:creationId xmlns:a16="http://schemas.microsoft.com/office/drawing/2014/main" id="{16CB1F19-5256-4D5F-B38E-080BD7369CE0}"/>
              </a:ext>
            </a:extLst>
          </p:cNvPr>
          <p:cNvSpPr txBox="1">
            <a:spLocks/>
          </p:cNvSpPr>
          <p:nvPr/>
        </p:nvSpPr>
        <p:spPr>
          <a:xfrm>
            <a:off x="1133987" y="5597972"/>
            <a:ext cx="9936721" cy="936104"/>
          </a:xfrm>
          <a:prstGeom prst="rect">
            <a:avLst/>
          </a:prstGeom>
        </p:spPr>
        <p:txBody>
          <a:bodyPr/>
          <a:lstStyle>
            <a:lvl1pPr algn="l" defTabSz="914400" rtl="0" eaLnBrk="1" latinLnBrk="0" hangingPunct="1">
              <a:lnSpc>
                <a:spcPct val="90000"/>
              </a:lnSpc>
              <a:spcBef>
                <a:spcPct val="0"/>
              </a:spcBef>
              <a:buNone/>
              <a:defRPr sz="3500" kern="1200">
                <a:solidFill>
                  <a:schemeClr val="tx2"/>
                </a:solidFill>
                <a:latin typeface="+mj-lt"/>
                <a:ea typeface="+mj-ea"/>
                <a:cs typeface="+mj-cs"/>
              </a:defRPr>
            </a:lvl1pPr>
          </a:lstStyle>
          <a:p>
            <a:pPr algn="ctr"/>
            <a:r>
              <a:rPr lang="en-AU" dirty="0">
                <a:solidFill>
                  <a:schemeClr val="bg1"/>
                </a:solidFill>
              </a:rPr>
              <a:t>Hybrid System’s PV Connections</a:t>
            </a:r>
          </a:p>
        </p:txBody>
      </p:sp>
      <p:pic>
        <p:nvPicPr>
          <p:cNvPr id="4" name="Picture 3">
            <a:extLst>
              <a:ext uri="{FF2B5EF4-FFF2-40B4-BE49-F238E27FC236}">
                <a16:creationId xmlns:a16="http://schemas.microsoft.com/office/drawing/2014/main" id="{E3044A24-E6CE-43C7-8886-C38591999B25}"/>
              </a:ext>
            </a:extLst>
          </p:cNvPr>
          <p:cNvPicPr>
            <a:picLocks noChangeAspect="1"/>
          </p:cNvPicPr>
          <p:nvPr/>
        </p:nvPicPr>
        <p:blipFill>
          <a:blip r:embed="rId2"/>
          <a:stretch>
            <a:fillRect/>
          </a:stretch>
        </p:blipFill>
        <p:spPr>
          <a:xfrm>
            <a:off x="1529950" y="712006"/>
            <a:ext cx="9144793" cy="4669941"/>
          </a:xfrm>
          <a:prstGeom prst="rect">
            <a:avLst/>
          </a:prstGeom>
        </p:spPr>
      </p:pic>
      <p:grpSp>
        <p:nvGrpSpPr>
          <p:cNvPr id="8" name="Group 7">
            <a:extLst>
              <a:ext uri="{FF2B5EF4-FFF2-40B4-BE49-F238E27FC236}">
                <a16:creationId xmlns:a16="http://schemas.microsoft.com/office/drawing/2014/main" id="{4F294B42-12A1-4335-99E4-0F5E69999E1B}"/>
              </a:ext>
            </a:extLst>
          </p:cNvPr>
          <p:cNvGrpSpPr/>
          <p:nvPr/>
        </p:nvGrpSpPr>
        <p:grpSpPr>
          <a:xfrm>
            <a:off x="182274" y="197371"/>
            <a:ext cx="1579011" cy="468052"/>
            <a:chOff x="112850" y="845443"/>
            <a:chExt cx="1579011" cy="468052"/>
          </a:xfrm>
        </p:grpSpPr>
        <p:pic>
          <p:nvPicPr>
            <p:cNvPr id="5" name="Picture 4">
              <a:extLst>
                <a:ext uri="{FF2B5EF4-FFF2-40B4-BE49-F238E27FC236}">
                  <a16:creationId xmlns:a16="http://schemas.microsoft.com/office/drawing/2014/main" id="{924B1D11-1282-414F-9943-E92451036EE0}"/>
                </a:ext>
              </a:extLst>
            </p:cNvPr>
            <p:cNvPicPr>
              <a:picLocks noChangeAspect="1"/>
            </p:cNvPicPr>
            <p:nvPr/>
          </p:nvPicPr>
          <p:blipFill>
            <a:blip r:embed="rId3"/>
            <a:stretch>
              <a:fillRect/>
            </a:stretch>
          </p:blipFill>
          <p:spPr>
            <a:xfrm>
              <a:off x="575737" y="942989"/>
              <a:ext cx="1116124" cy="298498"/>
            </a:xfrm>
            <a:prstGeom prst="rect">
              <a:avLst/>
            </a:prstGeom>
          </p:spPr>
        </p:pic>
        <p:pic>
          <p:nvPicPr>
            <p:cNvPr id="6" name="Picture 5">
              <a:extLst>
                <a:ext uri="{FF2B5EF4-FFF2-40B4-BE49-F238E27FC236}">
                  <a16:creationId xmlns:a16="http://schemas.microsoft.com/office/drawing/2014/main" id="{2A4A466B-6CF3-4172-9CF2-1045B156F8FE}"/>
                </a:ext>
              </a:extLst>
            </p:cNvPr>
            <p:cNvPicPr>
              <a:picLocks noChangeAspect="1"/>
            </p:cNvPicPr>
            <p:nvPr/>
          </p:nvPicPr>
          <p:blipFill>
            <a:blip r:embed="rId4"/>
            <a:stretch>
              <a:fillRect/>
            </a:stretch>
          </p:blipFill>
          <p:spPr>
            <a:xfrm>
              <a:off x="112850" y="845443"/>
              <a:ext cx="504056" cy="468052"/>
            </a:xfrm>
            <a:prstGeom prst="rect">
              <a:avLst/>
            </a:prstGeom>
          </p:spPr>
        </p:pic>
      </p:grpSp>
    </p:spTree>
    <p:extLst>
      <p:ext uri="{BB962C8B-B14F-4D97-AF65-F5344CB8AC3E}">
        <p14:creationId xmlns:p14="http://schemas.microsoft.com/office/powerpoint/2010/main" val="33573792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p:cNvSpPr>
            <a:spLocks noGrp="1"/>
          </p:cNvSpPr>
          <p:nvPr>
            <p:ph type="title"/>
          </p:nvPr>
        </p:nvSpPr>
        <p:spPr>
          <a:xfrm>
            <a:off x="350996" y="382419"/>
            <a:ext cx="11502711" cy="1077880"/>
          </a:xfrm>
        </p:spPr>
        <p:txBody>
          <a:bodyPr>
            <a:normAutofit/>
          </a:bodyPr>
          <a:lstStyle/>
          <a:p>
            <a:r>
              <a:rPr lang="en-AU" sz="1997" dirty="0">
                <a:solidFill>
                  <a:schemeClr val="accent2"/>
                </a:solidFill>
              </a:rPr>
              <a:t>Products &amp; Innovation.</a:t>
            </a:r>
            <a:br>
              <a:rPr lang="en-AU" dirty="0"/>
            </a:br>
            <a:r>
              <a:rPr lang="en-AU" dirty="0"/>
              <a:t>Hybrid System’s PV Connections </a:t>
            </a:r>
            <a:r>
              <a:rPr lang="en-AU" sz="2000" dirty="0">
                <a:solidFill>
                  <a:srgbClr val="4CCFEF"/>
                </a:solidFill>
              </a:rPr>
              <a:t>– sonnenBatterie eco Hybrid 9.53</a:t>
            </a:r>
          </a:p>
        </p:txBody>
      </p:sp>
      <p:pic>
        <p:nvPicPr>
          <p:cNvPr id="8" name="Picture 7">
            <a:extLst>
              <a:ext uri="{FF2B5EF4-FFF2-40B4-BE49-F238E27FC236}">
                <a16:creationId xmlns:a16="http://schemas.microsoft.com/office/drawing/2014/main" id="{810F8804-F41A-40F6-A968-128D572EF4E4}"/>
              </a:ext>
            </a:extLst>
          </p:cNvPr>
          <p:cNvPicPr>
            <a:picLocks noChangeAspect="1"/>
          </p:cNvPicPr>
          <p:nvPr/>
        </p:nvPicPr>
        <p:blipFill>
          <a:blip r:embed="rId2"/>
          <a:stretch>
            <a:fillRect/>
          </a:stretch>
        </p:blipFill>
        <p:spPr>
          <a:xfrm>
            <a:off x="197694" y="197371"/>
            <a:ext cx="1548172" cy="582841"/>
          </a:xfrm>
          <a:prstGeom prst="rect">
            <a:avLst/>
          </a:prstGeom>
        </p:spPr>
      </p:pic>
      <p:sp>
        <p:nvSpPr>
          <p:cNvPr id="9" name="Rectangle 8">
            <a:extLst>
              <a:ext uri="{FF2B5EF4-FFF2-40B4-BE49-F238E27FC236}">
                <a16:creationId xmlns:a16="http://schemas.microsoft.com/office/drawing/2014/main" id="{A47ACAB1-39EC-40AD-B0D6-00C838547023}"/>
              </a:ext>
            </a:extLst>
          </p:cNvPr>
          <p:cNvSpPr/>
          <p:nvPr/>
        </p:nvSpPr>
        <p:spPr>
          <a:xfrm>
            <a:off x="1637854" y="378000"/>
            <a:ext cx="1800200" cy="4022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400" dirty="0" err="1">
              <a:latin typeface="Brandon Text Bold" panose="020B0803020203060203" pitchFamily="34" charset="0"/>
            </a:endParaRPr>
          </a:p>
        </p:txBody>
      </p:sp>
      <p:sp>
        <p:nvSpPr>
          <p:cNvPr id="12" name="Textfeld 20">
            <a:extLst>
              <a:ext uri="{FF2B5EF4-FFF2-40B4-BE49-F238E27FC236}">
                <a16:creationId xmlns:a16="http://schemas.microsoft.com/office/drawing/2014/main" id="{D29F5292-5782-4208-A579-F948A4F707A2}"/>
              </a:ext>
            </a:extLst>
          </p:cNvPr>
          <p:cNvSpPr txBox="1"/>
          <p:nvPr/>
        </p:nvSpPr>
        <p:spPr>
          <a:xfrm>
            <a:off x="358458" y="1611064"/>
            <a:ext cx="10460416" cy="4074192"/>
          </a:xfrm>
          <a:prstGeom prst="rect">
            <a:avLst/>
          </a:prstGeom>
          <a:noFill/>
          <a:ln w="9525">
            <a:noFill/>
            <a:miter lim="800000"/>
            <a:headEnd/>
            <a:tailEnd/>
          </a:ln>
        </p:spPr>
        <p:txBody>
          <a:bodyPr wrap="square">
            <a:spAutoFit/>
          </a:bodyPr>
          <a:lstStyle>
            <a:defPPr>
              <a:defRPr lang="de-DE"/>
            </a:defPPr>
            <a:lvl1pPr marL="287338" indent="-287338">
              <a:spcBef>
                <a:spcPts val="1200"/>
              </a:spcBef>
              <a:buBlip>
                <a:blip r:embed="rId3"/>
              </a:buBlip>
              <a:defRPr sz="1600">
                <a:latin typeface="Arial" pitchFamily="34" charset="0"/>
                <a:cs typeface="Arial" pitchFamily="34" charset="0"/>
              </a:defRPr>
            </a:lvl1pPr>
          </a:lstStyle>
          <a:p>
            <a:pPr marL="88900" lvl="2" algn="just" fontAlgn="base">
              <a:lnSpc>
                <a:spcPct val="90000"/>
              </a:lnSpc>
              <a:spcBef>
                <a:spcPts val="600"/>
              </a:spcBef>
              <a:spcAft>
                <a:spcPts val="600"/>
              </a:spcAft>
              <a:buClr>
                <a:schemeClr val="tx2"/>
              </a:buClr>
              <a:buSzPct val="100000"/>
              <a:defRPr/>
            </a:pPr>
            <a:r>
              <a:rPr lang="en-GB" sz="1600" dirty="0">
                <a:solidFill>
                  <a:schemeClr val="bg1">
                    <a:lumMod val="10000"/>
                  </a:schemeClr>
                </a:solidFill>
                <a:cs typeface="Arial" panose="020B0604020202020204" pitchFamily="34" charset="0"/>
              </a:rPr>
              <a:t>Danger to life due to electrocution!</a:t>
            </a:r>
          </a:p>
          <a:p>
            <a:pPr marL="88900" lvl="2" algn="just" fontAlgn="base">
              <a:lnSpc>
                <a:spcPct val="90000"/>
              </a:lnSpc>
              <a:spcBef>
                <a:spcPts val="600"/>
              </a:spcBef>
              <a:spcAft>
                <a:spcPts val="600"/>
              </a:spcAft>
              <a:buClr>
                <a:schemeClr val="tx2"/>
              </a:buClr>
              <a:buSzPct val="100000"/>
              <a:defRPr/>
            </a:pPr>
            <a:r>
              <a:rPr lang="en-GB" sz="1600" dirty="0">
                <a:solidFill>
                  <a:schemeClr val="bg1">
                    <a:lumMod val="10000"/>
                  </a:schemeClr>
                </a:solidFill>
                <a:cs typeface="Arial" panose="020B0604020202020204" pitchFamily="34" charset="0"/>
              </a:rPr>
              <a:t>► Switch off the storage system </a:t>
            </a:r>
          </a:p>
          <a:p>
            <a:pPr marL="88900" lvl="2" algn="just" fontAlgn="base">
              <a:lnSpc>
                <a:spcPct val="90000"/>
              </a:lnSpc>
              <a:spcBef>
                <a:spcPts val="600"/>
              </a:spcBef>
              <a:spcAft>
                <a:spcPts val="600"/>
              </a:spcAft>
              <a:buClr>
                <a:schemeClr val="tx2"/>
              </a:buClr>
              <a:buSzPct val="100000"/>
              <a:defRPr/>
            </a:pPr>
            <a:r>
              <a:rPr lang="en-GB" sz="1600" dirty="0">
                <a:solidFill>
                  <a:schemeClr val="bg1">
                    <a:lumMod val="10000"/>
                  </a:schemeClr>
                </a:solidFill>
                <a:cs typeface="Arial" panose="020B0604020202020204" pitchFamily="34" charset="0"/>
              </a:rPr>
              <a:t>► Disconnect the relevant electrical circuits.</a:t>
            </a:r>
          </a:p>
          <a:p>
            <a:pPr marL="88900" lvl="2" algn="just" fontAlgn="base">
              <a:lnSpc>
                <a:spcPct val="90000"/>
              </a:lnSpc>
              <a:spcBef>
                <a:spcPts val="600"/>
              </a:spcBef>
              <a:spcAft>
                <a:spcPts val="600"/>
              </a:spcAft>
              <a:buClr>
                <a:schemeClr val="tx2"/>
              </a:buClr>
              <a:buSzPct val="100000"/>
              <a:defRPr/>
            </a:pPr>
            <a:r>
              <a:rPr lang="en-GB" sz="1600" dirty="0">
                <a:solidFill>
                  <a:schemeClr val="bg1">
                    <a:lumMod val="10000"/>
                  </a:schemeClr>
                </a:solidFill>
                <a:cs typeface="Arial" panose="020B0604020202020204" pitchFamily="34" charset="0"/>
              </a:rPr>
              <a:t>► Secure against anyone switching on the device again.</a:t>
            </a:r>
          </a:p>
          <a:p>
            <a:pPr marL="88900" lvl="2" algn="just" fontAlgn="base">
              <a:lnSpc>
                <a:spcPct val="90000"/>
              </a:lnSpc>
              <a:spcBef>
                <a:spcPts val="600"/>
              </a:spcBef>
              <a:spcAft>
                <a:spcPts val="600"/>
              </a:spcAft>
              <a:buClr>
                <a:schemeClr val="tx2"/>
              </a:buClr>
              <a:buSzPct val="100000"/>
              <a:defRPr/>
            </a:pPr>
            <a:r>
              <a:rPr lang="en-GB" sz="1600" dirty="0">
                <a:solidFill>
                  <a:schemeClr val="bg1">
                    <a:lumMod val="10000"/>
                  </a:schemeClr>
                </a:solidFill>
                <a:cs typeface="Arial" panose="020B0604020202020204" pitchFamily="34" charset="0"/>
              </a:rPr>
              <a:t>► Wait five minutes so the capacitors can discharge.</a:t>
            </a:r>
          </a:p>
          <a:p>
            <a:pPr marL="88900" lvl="2" algn="just" fontAlgn="base">
              <a:lnSpc>
                <a:spcPct val="90000"/>
              </a:lnSpc>
              <a:spcBef>
                <a:spcPts val="600"/>
              </a:spcBef>
              <a:spcAft>
                <a:spcPts val="600"/>
              </a:spcAft>
              <a:buClr>
                <a:schemeClr val="tx2"/>
              </a:buClr>
              <a:buSzPct val="100000"/>
              <a:defRPr/>
            </a:pPr>
            <a:r>
              <a:rPr lang="en-GB" sz="1600" dirty="0">
                <a:solidFill>
                  <a:schemeClr val="bg1">
                    <a:lumMod val="10000"/>
                  </a:schemeClr>
                </a:solidFill>
                <a:cs typeface="Arial" panose="020B0604020202020204" pitchFamily="34" charset="0"/>
              </a:rPr>
              <a:t>► Check that the device is disconnected from the power supply.</a:t>
            </a:r>
          </a:p>
          <a:p>
            <a:pPr marL="88900" lvl="2" algn="just" fontAlgn="base">
              <a:lnSpc>
                <a:spcPct val="90000"/>
              </a:lnSpc>
              <a:spcBef>
                <a:spcPts val="600"/>
              </a:spcBef>
              <a:spcAft>
                <a:spcPts val="600"/>
              </a:spcAft>
              <a:buClr>
                <a:schemeClr val="tx2"/>
              </a:buClr>
              <a:buSzPct val="100000"/>
              <a:defRPr/>
            </a:pPr>
            <a:r>
              <a:rPr lang="en-GB" sz="1600" dirty="0">
                <a:solidFill>
                  <a:schemeClr val="bg1">
                    <a:lumMod val="10000"/>
                  </a:schemeClr>
                </a:solidFill>
                <a:cs typeface="Arial" panose="020B0604020202020204" pitchFamily="34" charset="0"/>
              </a:rPr>
              <a:t>► Only authorised electricians are permitted to carry out electrical work</a:t>
            </a:r>
          </a:p>
          <a:p>
            <a:pPr marL="88900" lvl="2" algn="just" fontAlgn="base">
              <a:lnSpc>
                <a:spcPct val="90000"/>
              </a:lnSpc>
              <a:spcBef>
                <a:spcPts val="600"/>
              </a:spcBef>
              <a:spcAft>
                <a:spcPts val="600"/>
              </a:spcAft>
              <a:buClr>
                <a:schemeClr val="tx2"/>
              </a:buClr>
              <a:buSzPct val="100000"/>
              <a:defRPr/>
            </a:pPr>
            <a:r>
              <a:rPr lang="en-GB" sz="1600" dirty="0">
                <a:solidFill>
                  <a:schemeClr val="bg1">
                    <a:lumMod val="10000"/>
                  </a:schemeClr>
                </a:solidFill>
                <a:cs typeface="Arial" panose="020B0604020202020204" pitchFamily="34" charset="0"/>
              </a:rPr>
              <a:t>► Only connect PV systems whose unloaded voltage does not exceed the maximum voltage for the PV inputs.</a:t>
            </a:r>
          </a:p>
          <a:p>
            <a:pPr marL="88900" lvl="2" algn="just" fontAlgn="base">
              <a:lnSpc>
                <a:spcPct val="90000"/>
              </a:lnSpc>
              <a:spcBef>
                <a:spcPts val="600"/>
              </a:spcBef>
              <a:spcAft>
                <a:spcPts val="600"/>
              </a:spcAft>
              <a:buClr>
                <a:schemeClr val="tx2"/>
              </a:buClr>
              <a:buSzPct val="100000"/>
              <a:defRPr/>
            </a:pPr>
            <a:endParaRPr lang="en-GB" sz="1600" dirty="0">
              <a:solidFill>
                <a:schemeClr val="bg1">
                  <a:lumMod val="10000"/>
                </a:schemeClr>
              </a:solidFill>
              <a:cs typeface="Arial" panose="020B0604020202020204" pitchFamily="34" charset="0"/>
            </a:endParaRPr>
          </a:p>
          <a:p>
            <a:pPr marL="88900" lvl="2" algn="just" fontAlgn="base">
              <a:lnSpc>
                <a:spcPct val="90000"/>
              </a:lnSpc>
              <a:spcBef>
                <a:spcPts val="600"/>
              </a:spcBef>
              <a:spcAft>
                <a:spcPts val="600"/>
              </a:spcAft>
              <a:buClr>
                <a:schemeClr val="tx2"/>
              </a:buClr>
              <a:buSzPct val="100000"/>
              <a:defRPr/>
            </a:pPr>
            <a:r>
              <a:rPr lang="en-GB" sz="1600" dirty="0">
                <a:solidFill>
                  <a:schemeClr val="bg1">
                    <a:lumMod val="10000"/>
                  </a:schemeClr>
                </a:solidFill>
                <a:cs typeface="Arial" panose="020B0604020202020204" pitchFamily="34" charset="0"/>
              </a:rPr>
              <a:t>Before plugging in/unplugging PV lines:</a:t>
            </a:r>
          </a:p>
          <a:p>
            <a:pPr marL="88900" lvl="2" algn="just" fontAlgn="base">
              <a:lnSpc>
                <a:spcPct val="90000"/>
              </a:lnSpc>
              <a:spcBef>
                <a:spcPts val="600"/>
              </a:spcBef>
              <a:spcAft>
                <a:spcPts val="600"/>
              </a:spcAft>
              <a:buClr>
                <a:schemeClr val="tx2"/>
              </a:buClr>
              <a:buSzPct val="100000"/>
              <a:defRPr/>
            </a:pPr>
            <a:r>
              <a:rPr lang="en-GB" sz="1600" dirty="0">
                <a:solidFill>
                  <a:schemeClr val="bg1">
                    <a:lumMod val="10000"/>
                  </a:schemeClr>
                </a:solidFill>
                <a:cs typeface="Arial" panose="020B0604020202020204" pitchFamily="34" charset="0"/>
              </a:rPr>
              <a:t>► Switch the PV disconnector (SPV) off.</a:t>
            </a:r>
            <a:endParaRPr lang="en-US" sz="1200" dirty="0">
              <a:latin typeface="+mn-lt"/>
            </a:endParaRPr>
          </a:p>
        </p:txBody>
      </p:sp>
      <p:pic>
        <p:nvPicPr>
          <p:cNvPr id="13" name="Picture 12">
            <a:extLst>
              <a:ext uri="{FF2B5EF4-FFF2-40B4-BE49-F238E27FC236}">
                <a16:creationId xmlns:a16="http://schemas.microsoft.com/office/drawing/2014/main" id="{2A936319-942D-4F54-92C0-99893A34D8AA}"/>
              </a:ext>
            </a:extLst>
          </p:cNvPr>
          <p:cNvPicPr>
            <a:picLocks noChangeAspect="1"/>
          </p:cNvPicPr>
          <p:nvPr/>
        </p:nvPicPr>
        <p:blipFill>
          <a:blip r:embed="rId4"/>
          <a:stretch>
            <a:fillRect/>
          </a:stretch>
        </p:blipFill>
        <p:spPr>
          <a:xfrm>
            <a:off x="7290482" y="1628767"/>
            <a:ext cx="3181350" cy="714375"/>
          </a:xfrm>
          <a:prstGeom prst="rect">
            <a:avLst/>
          </a:prstGeom>
        </p:spPr>
      </p:pic>
    </p:spTree>
    <p:extLst>
      <p:ext uri="{BB962C8B-B14F-4D97-AF65-F5344CB8AC3E}">
        <p14:creationId xmlns:p14="http://schemas.microsoft.com/office/powerpoint/2010/main" val="39421190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p:cNvSpPr>
            <a:spLocks noGrp="1"/>
          </p:cNvSpPr>
          <p:nvPr>
            <p:ph type="title"/>
          </p:nvPr>
        </p:nvSpPr>
        <p:spPr>
          <a:xfrm>
            <a:off x="350996" y="382419"/>
            <a:ext cx="11502711" cy="1077880"/>
          </a:xfrm>
        </p:spPr>
        <p:txBody>
          <a:bodyPr>
            <a:normAutofit/>
          </a:bodyPr>
          <a:lstStyle/>
          <a:p>
            <a:r>
              <a:rPr lang="en-AU" sz="1997" dirty="0">
                <a:solidFill>
                  <a:schemeClr val="accent2"/>
                </a:solidFill>
              </a:rPr>
              <a:t>Products &amp; Innovation.</a:t>
            </a:r>
            <a:br>
              <a:rPr lang="en-AU" dirty="0"/>
            </a:br>
            <a:r>
              <a:rPr lang="en-AU" dirty="0"/>
              <a:t>Hybrid System’s PV Connections </a:t>
            </a:r>
            <a:r>
              <a:rPr lang="en-AU" sz="2000" dirty="0">
                <a:solidFill>
                  <a:srgbClr val="4CCFEF"/>
                </a:solidFill>
              </a:rPr>
              <a:t>– sonnenBatterie eco Hybrid 9.53</a:t>
            </a:r>
          </a:p>
        </p:txBody>
      </p:sp>
      <p:pic>
        <p:nvPicPr>
          <p:cNvPr id="8" name="Picture 7">
            <a:extLst>
              <a:ext uri="{FF2B5EF4-FFF2-40B4-BE49-F238E27FC236}">
                <a16:creationId xmlns:a16="http://schemas.microsoft.com/office/drawing/2014/main" id="{810F8804-F41A-40F6-A968-128D572EF4E4}"/>
              </a:ext>
            </a:extLst>
          </p:cNvPr>
          <p:cNvPicPr>
            <a:picLocks noChangeAspect="1"/>
          </p:cNvPicPr>
          <p:nvPr/>
        </p:nvPicPr>
        <p:blipFill>
          <a:blip r:embed="rId2"/>
          <a:stretch>
            <a:fillRect/>
          </a:stretch>
        </p:blipFill>
        <p:spPr>
          <a:xfrm>
            <a:off x="197694" y="197371"/>
            <a:ext cx="1548172" cy="582841"/>
          </a:xfrm>
          <a:prstGeom prst="rect">
            <a:avLst/>
          </a:prstGeom>
        </p:spPr>
      </p:pic>
      <p:sp>
        <p:nvSpPr>
          <p:cNvPr id="9" name="Rectangle 8">
            <a:extLst>
              <a:ext uri="{FF2B5EF4-FFF2-40B4-BE49-F238E27FC236}">
                <a16:creationId xmlns:a16="http://schemas.microsoft.com/office/drawing/2014/main" id="{A47ACAB1-39EC-40AD-B0D6-00C838547023}"/>
              </a:ext>
            </a:extLst>
          </p:cNvPr>
          <p:cNvSpPr/>
          <p:nvPr/>
        </p:nvSpPr>
        <p:spPr>
          <a:xfrm>
            <a:off x="1637854" y="378000"/>
            <a:ext cx="1800200" cy="4022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400" dirty="0" err="1">
              <a:latin typeface="Brandon Text Bold" panose="020B0803020203060203" pitchFamily="34" charset="0"/>
            </a:endParaRPr>
          </a:p>
        </p:txBody>
      </p:sp>
      <p:pic>
        <p:nvPicPr>
          <p:cNvPr id="5" name="Picture 4">
            <a:extLst>
              <a:ext uri="{FF2B5EF4-FFF2-40B4-BE49-F238E27FC236}">
                <a16:creationId xmlns:a16="http://schemas.microsoft.com/office/drawing/2014/main" id="{41B85BB2-411E-4DF0-A988-D1A337C84534}"/>
              </a:ext>
            </a:extLst>
          </p:cNvPr>
          <p:cNvPicPr>
            <a:picLocks noChangeAspect="1"/>
          </p:cNvPicPr>
          <p:nvPr/>
        </p:nvPicPr>
        <p:blipFill>
          <a:blip r:embed="rId3"/>
          <a:stretch>
            <a:fillRect/>
          </a:stretch>
        </p:blipFill>
        <p:spPr>
          <a:xfrm>
            <a:off x="8216874" y="1437330"/>
            <a:ext cx="3171825" cy="704850"/>
          </a:xfrm>
          <a:prstGeom prst="rect">
            <a:avLst/>
          </a:prstGeom>
        </p:spPr>
      </p:pic>
      <p:sp>
        <p:nvSpPr>
          <p:cNvPr id="7" name="Textfeld 20">
            <a:extLst>
              <a:ext uri="{FF2B5EF4-FFF2-40B4-BE49-F238E27FC236}">
                <a16:creationId xmlns:a16="http://schemas.microsoft.com/office/drawing/2014/main" id="{CFA64094-E0CF-4A8B-9F3A-6069F3FBE284}"/>
              </a:ext>
            </a:extLst>
          </p:cNvPr>
          <p:cNvSpPr txBox="1"/>
          <p:nvPr/>
        </p:nvSpPr>
        <p:spPr>
          <a:xfrm>
            <a:off x="215516" y="1636985"/>
            <a:ext cx="7507014" cy="3931846"/>
          </a:xfrm>
          <a:prstGeom prst="rect">
            <a:avLst/>
          </a:prstGeom>
          <a:noFill/>
          <a:ln w="9525">
            <a:noFill/>
            <a:miter lim="800000"/>
            <a:headEnd/>
            <a:tailEnd/>
          </a:ln>
        </p:spPr>
        <p:txBody>
          <a:bodyPr wrap="square">
            <a:spAutoFit/>
          </a:bodyPr>
          <a:lstStyle>
            <a:defPPr>
              <a:defRPr lang="de-DE"/>
            </a:defPPr>
            <a:lvl1pPr marL="287338" indent="-287338">
              <a:spcBef>
                <a:spcPts val="1200"/>
              </a:spcBef>
              <a:buBlip>
                <a:blip r:embed="rId4"/>
              </a:buBlip>
              <a:defRPr sz="1600">
                <a:latin typeface="Arial" pitchFamily="34" charset="0"/>
                <a:cs typeface="Arial" pitchFamily="34" charset="0"/>
              </a:defRPr>
            </a:lvl1pPr>
          </a:lstStyle>
          <a:p>
            <a:pPr marL="88900" lvl="2" algn="just" fontAlgn="base">
              <a:lnSpc>
                <a:spcPct val="90000"/>
              </a:lnSpc>
              <a:spcBef>
                <a:spcPts val="600"/>
              </a:spcBef>
              <a:spcAft>
                <a:spcPts val="600"/>
              </a:spcAft>
              <a:buClr>
                <a:schemeClr val="tx2"/>
              </a:buClr>
              <a:buSzPct val="100000"/>
              <a:defRPr/>
            </a:pPr>
            <a:r>
              <a:rPr lang="en-GB" sz="1600" dirty="0">
                <a:solidFill>
                  <a:schemeClr val="bg1">
                    <a:lumMod val="10000"/>
                  </a:schemeClr>
                </a:solidFill>
                <a:cs typeface="Arial" panose="020B0604020202020204" pitchFamily="34" charset="0"/>
              </a:rPr>
              <a:t>Improper assembly of the PV plugs</a:t>
            </a:r>
          </a:p>
          <a:p>
            <a:pPr marL="88900" lvl="2" algn="just" fontAlgn="base">
              <a:lnSpc>
                <a:spcPct val="90000"/>
              </a:lnSpc>
              <a:spcBef>
                <a:spcPts val="600"/>
              </a:spcBef>
              <a:spcAft>
                <a:spcPts val="600"/>
              </a:spcAft>
              <a:buClr>
                <a:schemeClr val="tx2"/>
              </a:buClr>
              <a:buSzPct val="100000"/>
              <a:defRPr/>
            </a:pPr>
            <a:r>
              <a:rPr lang="en-GB" sz="1600" dirty="0">
                <a:solidFill>
                  <a:schemeClr val="bg1">
                    <a:lumMod val="10000"/>
                  </a:schemeClr>
                </a:solidFill>
                <a:cs typeface="Arial" panose="020B0604020202020204" pitchFamily="34" charset="0"/>
              </a:rPr>
              <a:t>Risk of fire outbreak because of improperly assembled PV plug-in connectors, which can get very hot.</a:t>
            </a:r>
          </a:p>
          <a:p>
            <a:pPr marL="88900" lvl="2" algn="just" fontAlgn="base">
              <a:lnSpc>
                <a:spcPct val="90000"/>
              </a:lnSpc>
              <a:spcBef>
                <a:spcPts val="600"/>
              </a:spcBef>
              <a:spcAft>
                <a:spcPts val="600"/>
              </a:spcAft>
              <a:buClr>
                <a:schemeClr val="tx2"/>
              </a:buClr>
              <a:buSzPct val="100000"/>
              <a:defRPr/>
            </a:pPr>
            <a:r>
              <a:rPr lang="en-GB" sz="1600" dirty="0">
                <a:solidFill>
                  <a:schemeClr val="bg1">
                    <a:lumMod val="10000"/>
                  </a:schemeClr>
                </a:solidFill>
                <a:cs typeface="Arial" panose="020B0604020202020204" pitchFamily="34" charset="0"/>
              </a:rPr>
              <a:t>► Assemble the plug-in connectors correctly.</a:t>
            </a:r>
          </a:p>
          <a:p>
            <a:pPr marL="88900" lvl="2" algn="just" fontAlgn="base">
              <a:lnSpc>
                <a:spcPct val="90000"/>
              </a:lnSpc>
              <a:spcBef>
                <a:spcPts val="600"/>
              </a:spcBef>
              <a:spcAft>
                <a:spcPts val="600"/>
              </a:spcAft>
              <a:buClr>
                <a:schemeClr val="tx2"/>
              </a:buClr>
              <a:buSzPct val="100000"/>
              <a:defRPr/>
            </a:pPr>
            <a:r>
              <a:rPr lang="en-GB" sz="1600" dirty="0">
                <a:solidFill>
                  <a:schemeClr val="bg1">
                    <a:lumMod val="10000"/>
                  </a:schemeClr>
                </a:solidFill>
                <a:cs typeface="Arial" panose="020B0604020202020204" pitchFamily="34" charset="0"/>
              </a:rPr>
              <a:t>► Follow the manufacturer’s instructions. </a:t>
            </a:r>
          </a:p>
          <a:p>
            <a:pPr marL="88900" lvl="2" algn="just" fontAlgn="base">
              <a:lnSpc>
                <a:spcPct val="90000"/>
              </a:lnSpc>
              <a:spcBef>
                <a:spcPts val="600"/>
              </a:spcBef>
              <a:spcAft>
                <a:spcPts val="600"/>
              </a:spcAft>
              <a:buClr>
                <a:schemeClr val="tx2"/>
              </a:buClr>
              <a:buSzPct val="100000"/>
              <a:defRPr/>
            </a:pPr>
            <a:endParaRPr lang="en-GB" sz="1600" dirty="0">
              <a:solidFill>
                <a:schemeClr val="bg1">
                  <a:lumMod val="10000"/>
                </a:schemeClr>
              </a:solidFill>
              <a:cs typeface="Arial" panose="020B0604020202020204" pitchFamily="34" charset="0"/>
            </a:endParaRPr>
          </a:p>
          <a:p>
            <a:pPr marL="88900" lvl="2" algn="just" fontAlgn="base">
              <a:lnSpc>
                <a:spcPct val="90000"/>
              </a:lnSpc>
              <a:spcBef>
                <a:spcPts val="600"/>
              </a:spcBef>
              <a:spcAft>
                <a:spcPts val="600"/>
              </a:spcAft>
              <a:buClr>
                <a:schemeClr val="tx2"/>
              </a:buClr>
              <a:buSzPct val="100000"/>
              <a:defRPr/>
            </a:pPr>
            <a:r>
              <a:rPr lang="en-GB" sz="1600" dirty="0">
                <a:solidFill>
                  <a:schemeClr val="bg1">
                    <a:lumMod val="10000"/>
                  </a:schemeClr>
                </a:solidFill>
                <a:cs typeface="Arial" panose="020B0604020202020204" pitchFamily="34" charset="0"/>
              </a:rPr>
              <a:t>Four PV plug-in connectors and the manufacturer’s assembly instructions are provided.</a:t>
            </a:r>
          </a:p>
          <a:p>
            <a:pPr marL="88900" lvl="2" algn="just" fontAlgn="base">
              <a:lnSpc>
                <a:spcPct val="90000"/>
              </a:lnSpc>
              <a:spcBef>
                <a:spcPts val="600"/>
              </a:spcBef>
              <a:spcAft>
                <a:spcPts val="600"/>
              </a:spcAft>
              <a:buClr>
                <a:schemeClr val="tx2"/>
              </a:buClr>
              <a:buSzPct val="100000"/>
              <a:defRPr/>
            </a:pPr>
            <a:r>
              <a:rPr lang="en-GB" sz="1600" dirty="0">
                <a:solidFill>
                  <a:schemeClr val="bg1">
                    <a:lumMod val="10000"/>
                  </a:schemeClr>
                </a:solidFill>
                <a:cs typeface="Arial" panose="020B0604020202020204" pitchFamily="34" charset="0"/>
              </a:rPr>
              <a:t>► Connect the PV plug-in connectors as specified by the manufacturer to the plus and minus wires.</a:t>
            </a:r>
          </a:p>
          <a:p>
            <a:pPr marL="88900" lvl="2" algn="just" fontAlgn="base">
              <a:lnSpc>
                <a:spcPct val="90000"/>
              </a:lnSpc>
              <a:spcBef>
                <a:spcPts val="600"/>
              </a:spcBef>
              <a:spcAft>
                <a:spcPts val="600"/>
              </a:spcAft>
              <a:buClr>
                <a:schemeClr val="tx2"/>
              </a:buClr>
              <a:buSzPct val="100000"/>
              <a:defRPr/>
            </a:pPr>
            <a:r>
              <a:rPr lang="en-GB" sz="1600" dirty="0">
                <a:solidFill>
                  <a:schemeClr val="bg1">
                    <a:lumMod val="10000"/>
                  </a:schemeClr>
                </a:solidFill>
                <a:cs typeface="Arial" panose="020B0604020202020204" pitchFamily="34" charset="0"/>
              </a:rPr>
              <a:t>► Pay careful attention to the polarity of the PV plug-in connector.</a:t>
            </a:r>
          </a:p>
          <a:p>
            <a:pPr marL="88900" lvl="2" algn="just" fontAlgn="base">
              <a:lnSpc>
                <a:spcPct val="90000"/>
              </a:lnSpc>
              <a:spcBef>
                <a:spcPts val="600"/>
              </a:spcBef>
              <a:spcAft>
                <a:spcPts val="600"/>
              </a:spcAft>
              <a:buClr>
                <a:schemeClr val="tx2"/>
              </a:buClr>
              <a:buSzPct val="100000"/>
              <a:defRPr/>
            </a:pPr>
            <a:endParaRPr lang="en-US" sz="1200" dirty="0">
              <a:latin typeface="+mn-lt"/>
            </a:endParaRPr>
          </a:p>
        </p:txBody>
      </p:sp>
      <p:pic>
        <p:nvPicPr>
          <p:cNvPr id="10" name="Picture 9">
            <a:extLst>
              <a:ext uri="{FF2B5EF4-FFF2-40B4-BE49-F238E27FC236}">
                <a16:creationId xmlns:a16="http://schemas.microsoft.com/office/drawing/2014/main" id="{771FC213-CF9E-4084-B2B5-653369EABDE3}"/>
              </a:ext>
            </a:extLst>
          </p:cNvPr>
          <p:cNvPicPr>
            <a:picLocks noChangeAspect="1"/>
          </p:cNvPicPr>
          <p:nvPr/>
        </p:nvPicPr>
        <p:blipFill>
          <a:blip r:embed="rId5"/>
          <a:stretch>
            <a:fillRect/>
          </a:stretch>
        </p:blipFill>
        <p:spPr>
          <a:xfrm>
            <a:off x="7902550" y="2223908"/>
            <a:ext cx="3800475" cy="2733675"/>
          </a:xfrm>
          <a:prstGeom prst="rect">
            <a:avLst/>
          </a:prstGeom>
        </p:spPr>
      </p:pic>
      <p:pic>
        <p:nvPicPr>
          <p:cNvPr id="11" name="Picture 10">
            <a:extLst>
              <a:ext uri="{FF2B5EF4-FFF2-40B4-BE49-F238E27FC236}">
                <a16:creationId xmlns:a16="http://schemas.microsoft.com/office/drawing/2014/main" id="{83490159-B3AC-4E78-8BDA-4B979A33DEF1}"/>
              </a:ext>
            </a:extLst>
          </p:cNvPr>
          <p:cNvPicPr>
            <a:picLocks noChangeAspect="1"/>
          </p:cNvPicPr>
          <p:nvPr/>
        </p:nvPicPr>
        <p:blipFill>
          <a:blip r:embed="rId6"/>
          <a:stretch>
            <a:fillRect/>
          </a:stretch>
        </p:blipFill>
        <p:spPr>
          <a:xfrm>
            <a:off x="8874658" y="5121039"/>
            <a:ext cx="2104011" cy="1116414"/>
          </a:xfrm>
          <a:prstGeom prst="rect">
            <a:avLst/>
          </a:prstGeom>
        </p:spPr>
      </p:pic>
    </p:spTree>
    <p:extLst>
      <p:ext uri="{BB962C8B-B14F-4D97-AF65-F5344CB8AC3E}">
        <p14:creationId xmlns:p14="http://schemas.microsoft.com/office/powerpoint/2010/main" val="28941620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p:cNvSpPr>
            <a:spLocks noGrp="1"/>
          </p:cNvSpPr>
          <p:nvPr>
            <p:ph type="title"/>
          </p:nvPr>
        </p:nvSpPr>
        <p:spPr>
          <a:xfrm>
            <a:off x="350996" y="382419"/>
            <a:ext cx="11502711" cy="1077880"/>
          </a:xfrm>
        </p:spPr>
        <p:txBody>
          <a:bodyPr>
            <a:normAutofit/>
          </a:bodyPr>
          <a:lstStyle/>
          <a:p>
            <a:r>
              <a:rPr lang="en-AU" sz="1997" dirty="0">
                <a:solidFill>
                  <a:schemeClr val="accent2"/>
                </a:solidFill>
              </a:rPr>
              <a:t>Products &amp; Innovation.</a:t>
            </a:r>
            <a:br>
              <a:rPr lang="en-AU" dirty="0"/>
            </a:br>
            <a:r>
              <a:rPr lang="en-AU" dirty="0"/>
              <a:t>Hybrid System’s PV Connections </a:t>
            </a:r>
            <a:r>
              <a:rPr lang="en-AU" sz="2000" dirty="0">
                <a:solidFill>
                  <a:srgbClr val="4CCFEF"/>
                </a:solidFill>
              </a:rPr>
              <a:t>– sonnenBatterie eco Hybrid 9.53</a:t>
            </a:r>
          </a:p>
        </p:txBody>
      </p:sp>
      <p:pic>
        <p:nvPicPr>
          <p:cNvPr id="8" name="Picture 7">
            <a:extLst>
              <a:ext uri="{FF2B5EF4-FFF2-40B4-BE49-F238E27FC236}">
                <a16:creationId xmlns:a16="http://schemas.microsoft.com/office/drawing/2014/main" id="{810F8804-F41A-40F6-A968-128D572EF4E4}"/>
              </a:ext>
            </a:extLst>
          </p:cNvPr>
          <p:cNvPicPr>
            <a:picLocks noChangeAspect="1"/>
          </p:cNvPicPr>
          <p:nvPr/>
        </p:nvPicPr>
        <p:blipFill>
          <a:blip r:embed="rId2"/>
          <a:stretch>
            <a:fillRect/>
          </a:stretch>
        </p:blipFill>
        <p:spPr>
          <a:xfrm>
            <a:off x="197694" y="197371"/>
            <a:ext cx="1548172" cy="582841"/>
          </a:xfrm>
          <a:prstGeom prst="rect">
            <a:avLst/>
          </a:prstGeom>
        </p:spPr>
      </p:pic>
      <p:sp>
        <p:nvSpPr>
          <p:cNvPr id="9" name="Rectangle 8">
            <a:extLst>
              <a:ext uri="{FF2B5EF4-FFF2-40B4-BE49-F238E27FC236}">
                <a16:creationId xmlns:a16="http://schemas.microsoft.com/office/drawing/2014/main" id="{A47ACAB1-39EC-40AD-B0D6-00C838547023}"/>
              </a:ext>
            </a:extLst>
          </p:cNvPr>
          <p:cNvSpPr/>
          <p:nvPr/>
        </p:nvSpPr>
        <p:spPr>
          <a:xfrm>
            <a:off x="1637854" y="378000"/>
            <a:ext cx="1800200" cy="4022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400" dirty="0" err="1">
              <a:latin typeface="Brandon Text Bold" panose="020B0803020203060203" pitchFamily="34" charset="0"/>
            </a:endParaRPr>
          </a:p>
        </p:txBody>
      </p:sp>
      <p:pic>
        <p:nvPicPr>
          <p:cNvPr id="5" name="Picture 4">
            <a:extLst>
              <a:ext uri="{FF2B5EF4-FFF2-40B4-BE49-F238E27FC236}">
                <a16:creationId xmlns:a16="http://schemas.microsoft.com/office/drawing/2014/main" id="{6B240456-25AC-47D7-A9CC-AA4412E7B759}"/>
              </a:ext>
            </a:extLst>
          </p:cNvPr>
          <p:cNvPicPr>
            <a:picLocks noChangeAspect="1"/>
          </p:cNvPicPr>
          <p:nvPr/>
        </p:nvPicPr>
        <p:blipFill>
          <a:blip r:embed="rId3"/>
          <a:stretch>
            <a:fillRect/>
          </a:stretch>
        </p:blipFill>
        <p:spPr>
          <a:xfrm>
            <a:off x="5382270" y="1925563"/>
            <a:ext cx="5416079" cy="3714732"/>
          </a:xfrm>
          <a:prstGeom prst="rect">
            <a:avLst/>
          </a:prstGeom>
        </p:spPr>
      </p:pic>
      <p:sp>
        <p:nvSpPr>
          <p:cNvPr id="7" name="Textfeld 20">
            <a:extLst>
              <a:ext uri="{FF2B5EF4-FFF2-40B4-BE49-F238E27FC236}">
                <a16:creationId xmlns:a16="http://schemas.microsoft.com/office/drawing/2014/main" id="{F487AB7D-2987-413C-B24B-6DF6A2F76D8C}"/>
              </a:ext>
            </a:extLst>
          </p:cNvPr>
          <p:cNvSpPr txBox="1"/>
          <p:nvPr/>
        </p:nvSpPr>
        <p:spPr>
          <a:xfrm>
            <a:off x="593738" y="2321607"/>
            <a:ext cx="4410670" cy="2708434"/>
          </a:xfrm>
          <a:prstGeom prst="rect">
            <a:avLst/>
          </a:prstGeom>
          <a:noFill/>
          <a:ln w="9525">
            <a:noFill/>
            <a:miter lim="800000"/>
            <a:headEnd/>
            <a:tailEnd/>
          </a:ln>
        </p:spPr>
        <p:txBody>
          <a:bodyPr wrap="square">
            <a:spAutoFit/>
          </a:bodyPr>
          <a:lstStyle>
            <a:defPPr>
              <a:defRPr lang="de-DE"/>
            </a:defPPr>
            <a:lvl1pPr marL="287338" indent="-287338">
              <a:spcBef>
                <a:spcPts val="1200"/>
              </a:spcBef>
              <a:buBlip>
                <a:blip r:embed="rId4"/>
              </a:buBlip>
              <a:defRPr sz="1600">
                <a:latin typeface="Arial" pitchFamily="34" charset="0"/>
                <a:cs typeface="Arial" pitchFamily="34" charset="0"/>
              </a:defRPr>
            </a:lvl1pPr>
          </a:lstStyle>
          <a:p>
            <a:pPr marL="88900" lvl="2" algn="just" fontAlgn="base">
              <a:lnSpc>
                <a:spcPct val="90000"/>
              </a:lnSpc>
              <a:spcBef>
                <a:spcPts val="600"/>
              </a:spcBef>
              <a:spcAft>
                <a:spcPts val="600"/>
              </a:spcAft>
              <a:buClr>
                <a:schemeClr val="tx2"/>
              </a:buClr>
              <a:buSzPct val="100000"/>
              <a:defRPr/>
            </a:pPr>
            <a:r>
              <a:rPr lang="en-GB" sz="1600" dirty="0">
                <a:solidFill>
                  <a:schemeClr val="bg1">
                    <a:lumMod val="10000"/>
                  </a:schemeClr>
                </a:solidFill>
                <a:cs typeface="Arial" panose="020B0604020202020204" pitchFamily="34" charset="0"/>
              </a:rPr>
              <a:t>Prerequisite:</a:t>
            </a:r>
          </a:p>
          <a:p>
            <a:pPr marL="88900" lvl="2" algn="just" fontAlgn="base">
              <a:lnSpc>
                <a:spcPct val="90000"/>
              </a:lnSpc>
              <a:spcBef>
                <a:spcPts val="600"/>
              </a:spcBef>
              <a:spcAft>
                <a:spcPts val="600"/>
              </a:spcAft>
              <a:buClr>
                <a:schemeClr val="tx2"/>
              </a:buClr>
              <a:buSzPct val="100000"/>
              <a:defRPr/>
            </a:pPr>
            <a:r>
              <a:rPr lang="en-GB" sz="1600" dirty="0">
                <a:solidFill>
                  <a:schemeClr val="bg1">
                    <a:lumMod val="10000"/>
                  </a:schemeClr>
                </a:solidFill>
                <a:cs typeface="Arial" panose="020B0604020202020204" pitchFamily="34" charset="0"/>
              </a:rPr>
              <a:t>✔ The maximum input current of the PV inputs (see 3.1 – 11) must not be exceeded.</a:t>
            </a:r>
          </a:p>
          <a:p>
            <a:pPr marL="88900" lvl="2" algn="just" fontAlgn="base">
              <a:lnSpc>
                <a:spcPct val="90000"/>
              </a:lnSpc>
              <a:spcBef>
                <a:spcPts val="600"/>
              </a:spcBef>
              <a:spcAft>
                <a:spcPts val="600"/>
              </a:spcAft>
              <a:buClr>
                <a:schemeClr val="tx2"/>
              </a:buClr>
              <a:buSzPct val="100000"/>
              <a:defRPr/>
            </a:pPr>
            <a:r>
              <a:rPr lang="en-GB" sz="1600" dirty="0">
                <a:solidFill>
                  <a:schemeClr val="bg1">
                    <a:lumMod val="10000"/>
                  </a:schemeClr>
                </a:solidFill>
                <a:cs typeface="Arial" panose="020B0604020202020204" pitchFamily="34" charset="0"/>
              </a:rPr>
              <a:t>✔ The unloaded voltage of the PV system must never exceed the maximum input</a:t>
            </a:r>
          </a:p>
          <a:p>
            <a:pPr marL="88900" lvl="2" algn="just" fontAlgn="base">
              <a:lnSpc>
                <a:spcPct val="90000"/>
              </a:lnSpc>
              <a:spcBef>
                <a:spcPts val="600"/>
              </a:spcBef>
              <a:spcAft>
                <a:spcPts val="600"/>
              </a:spcAft>
              <a:buClr>
                <a:schemeClr val="tx2"/>
              </a:buClr>
              <a:buSzPct val="100000"/>
              <a:defRPr/>
            </a:pPr>
            <a:r>
              <a:rPr lang="en-GB" sz="1600" dirty="0">
                <a:solidFill>
                  <a:schemeClr val="bg1">
                    <a:lumMod val="10000"/>
                  </a:schemeClr>
                </a:solidFill>
                <a:cs typeface="Arial" panose="020B0604020202020204" pitchFamily="34" charset="0"/>
              </a:rPr>
              <a:t>voltage (see 3.1 – 11) for the PV inputs. Please note that the unloaded voltage of</a:t>
            </a:r>
          </a:p>
          <a:p>
            <a:pPr marL="88900" lvl="2" algn="just" fontAlgn="base">
              <a:lnSpc>
                <a:spcPct val="90000"/>
              </a:lnSpc>
              <a:spcBef>
                <a:spcPts val="600"/>
              </a:spcBef>
              <a:spcAft>
                <a:spcPts val="600"/>
              </a:spcAft>
              <a:buClr>
                <a:schemeClr val="tx2"/>
              </a:buClr>
              <a:buSzPct val="100000"/>
              <a:defRPr/>
            </a:pPr>
            <a:r>
              <a:rPr lang="en-GB" sz="1600" dirty="0">
                <a:solidFill>
                  <a:schemeClr val="bg1">
                    <a:lumMod val="10000"/>
                  </a:schemeClr>
                </a:solidFill>
                <a:cs typeface="Arial" panose="020B0604020202020204" pitchFamily="34" charset="0"/>
              </a:rPr>
              <a:t>PV systems depends upon the ambient conditions (particularly the temperature).</a:t>
            </a:r>
            <a:endParaRPr lang="en-US" sz="1200" dirty="0">
              <a:latin typeface="+mn-lt"/>
            </a:endParaRPr>
          </a:p>
        </p:txBody>
      </p:sp>
    </p:spTree>
    <p:extLst>
      <p:ext uri="{BB962C8B-B14F-4D97-AF65-F5344CB8AC3E}">
        <p14:creationId xmlns:p14="http://schemas.microsoft.com/office/powerpoint/2010/main" val="8290291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p:cNvSpPr>
            <a:spLocks noGrp="1"/>
          </p:cNvSpPr>
          <p:nvPr>
            <p:ph type="title"/>
          </p:nvPr>
        </p:nvSpPr>
        <p:spPr>
          <a:xfrm>
            <a:off x="350996" y="382419"/>
            <a:ext cx="11502711" cy="1077880"/>
          </a:xfrm>
        </p:spPr>
        <p:txBody>
          <a:bodyPr>
            <a:normAutofit/>
          </a:bodyPr>
          <a:lstStyle/>
          <a:p>
            <a:r>
              <a:rPr lang="en-AU" sz="1997" dirty="0">
                <a:solidFill>
                  <a:schemeClr val="accent2"/>
                </a:solidFill>
              </a:rPr>
              <a:t>Products &amp; Innovation.</a:t>
            </a:r>
            <a:br>
              <a:rPr lang="en-AU" dirty="0"/>
            </a:br>
            <a:r>
              <a:rPr lang="en-AU" dirty="0"/>
              <a:t>Hybrid System’s PV Connections </a:t>
            </a:r>
            <a:r>
              <a:rPr lang="en-AU" sz="2000" dirty="0">
                <a:solidFill>
                  <a:srgbClr val="4CCFEF"/>
                </a:solidFill>
              </a:rPr>
              <a:t>– sonnenBatterie eco Hybrid 9.53</a:t>
            </a:r>
          </a:p>
        </p:txBody>
      </p:sp>
      <p:pic>
        <p:nvPicPr>
          <p:cNvPr id="8" name="Picture 7">
            <a:extLst>
              <a:ext uri="{FF2B5EF4-FFF2-40B4-BE49-F238E27FC236}">
                <a16:creationId xmlns:a16="http://schemas.microsoft.com/office/drawing/2014/main" id="{810F8804-F41A-40F6-A968-128D572EF4E4}"/>
              </a:ext>
            </a:extLst>
          </p:cNvPr>
          <p:cNvPicPr>
            <a:picLocks noChangeAspect="1"/>
          </p:cNvPicPr>
          <p:nvPr/>
        </p:nvPicPr>
        <p:blipFill>
          <a:blip r:embed="rId2"/>
          <a:stretch>
            <a:fillRect/>
          </a:stretch>
        </p:blipFill>
        <p:spPr>
          <a:xfrm>
            <a:off x="197694" y="197371"/>
            <a:ext cx="1548172" cy="582841"/>
          </a:xfrm>
          <a:prstGeom prst="rect">
            <a:avLst/>
          </a:prstGeom>
        </p:spPr>
      </p:pic>
      <p:sp>
        <p:nvSpPr>
          <p:cNvPr id="9" name="Rectangle 8">
            <a:extLst>
              <a:ext uri="{FF2B5EF4-FFF2-40B4-BE49-F238E27FC236}">
                <a16:creationId xmlns:a16="http://schemas.microsoft.com/office/drawing/2014/main" id="{A47ACAB1-39EC-40AD-B0D6-00C838547023}"/>
              </a:ext>
            </a:extLst>
          </p:cNvPr>
          <p:cNvSpPr/>
          <p:nvPr/>
        </p:nvSpPr>
        <p:spPr>
          <a:xfrm>
            <a:off x="1637854" y="378000"/>
            <a:ext cx="1800200" cy="4022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400" dirty="0" err="1">
              <a:latin typeface="Brandon Text Bold" panose="020B0803020203060203" pitchFamily="34" charset="0"/>
            </a:endParaRPr>
          </a:p>
        </p:txBody>
      </p:sp>
      <p:pic>
        <p:nvPicPr>
          <p:cNvPr id="5" name="Picture 4">
            <a:extLst>
              <a:ext uri="{FF2B5EF4-FFF2-40B4-BE49-F238E27FC236}">
                <a16:creationId xmlns:a16="http://schemas.microsoft.com/office/drawing/2014/main" id="{3A90A311-9001-49D4-B3D1-515AE3CB9B1D}"/>
              </a:ext>
            </a:extLst>
          </p:cNvPr>
          <p:cNvPicPr>
            <a:picLocks noChangeAspect="1"/>
          </p:cNvPicPr>
          <p:nvPr/>
        </p:nvPicPr>
        <p:blipFill>
          <a:blip r:embed="rId3"/>
          <a:stretch>
            <a:fillRect/>
          </a:stretch>
        </p:blipFill>
        <p:spPr>
          <a:xfrm>
            <a:off x="5998262" y="1650258"/>
            <a:ext cx="5416079" cy="3714732"/>
          </a:xfrm>
          <a:prstGeom prst="rect">
            <a:avLst/>
          </a:prstGeom>
        </p:spPr>
      </p:pic>
      <p:sp>
        <p:nvSpPr>
          <p:cNvPr id="7" name="Textfeld 20">
            <a:extLst>
              <a:ext uri="{FF2B5EF4-FFF2-40B4-BE49-F238E27FC236}">
                <a16:creationId xmlns:a16="http://schemas.microsoft.com/office/drawing/2014/main" id="{4DA713F4-93AF-48C8-A3C1-EB8B2AEFAAA7}"/>
              </a:ext>
            </a:extLst>
          </p:cNvPr>
          <p:cNvSpPr txBox="1"/>
          <p:nvPr/>
        </p:nvSpPr>
        <p:spPr>
          <a:xfrm>
            <a:off x="125686" y="2501627"/>
            <a:ext cx="5886834" cy="2196755"/>
          </a:xfrm>
          <a:prstGeom prst="rect">
            <a:avLst/>
          </a:prstGeom>
          <a:noFill/>
          <a:ln w="9525">
            <a:noFill/>
            <a:miter lim="800000"/>
            <a:headEnd/>
            <a:tailEnd/>
          </a:ln>
        </p:spPr>
        <p:txBody>
          <a:bodyPr wrap="square">
            <a:spAutoFit/>
          </a:bodyPr>
          <a:lstStyle>
            <a:defPPr>
              <a:defRPr lang="de-DE"/>
            </a:defPPr>
            <a:lvl1pPr marL="287338" indent="-287338">
              <a:spcBef>
                <a:spcPts val="1200"/>
              </a:spcBef>
              <a:buBlip>
                <a:blip r:embed="rId4"/>
              </a:buBlip>
              <a:defRPr sz="1600">
                <a:latin typeface="Arial" pitchFamily="34" charset="0"/>
                <a:cs typeface="Arial" pitchFamily="34" charset="0"/>
              </a:defRPr>
            </a:lvl1pPr>
          </a:lstStyle>
          <a:p>
            <a:pPr marL="88900" lvl="2" algn="just" fontAlgn="base">
              <a:lnSpc>
                <a:spcPct val="90000"/>
              </a:lnSpc>
              <a:spcBef>
                <a:spcPts val="600"/>
              </a:spcBef>
              <a:spcAft>
                <a:spcPts val="600"/>
              </a:spcAft>
              <a:buClr>
                <a:schemeClr val="tx2"/>
              </a:buClr>
              <a:buSzPct val="100000"/>
              <a:defRPr/>
            </a:pPr>
            <a:r>
              <a:rPr lang="en-GB" sz="1600" dirty="0">
                <a:solidFill>
                  <a:schemeClr val="bg1">
                    <a:lumMod val="10000"/>
                  </a:schemeClr>
                </a:solidFill>
                <a:cs typeface="Arial" panose="020B0604020202020204" pitchFamily="34" charset="0"/>
              </a:rPr>
              <a:t>► Connect the PV plus wire 1 (2) to the XPV1P connection.</a:t>
            </a:r>
          </a:p>
          <a:p>
            <a:pPr marL="88900" lvl="2" algn="just" fontAlgn="base">
              <a:lnSpc>
                <a:spcPct val="90000"/>
              </a:lnSpc>
              <a:spcBef>
                <a:spcPts val="600"/>
              </a:spcBef>
              <a:spcAft>
                <a:spcPts val="600"/>
              </a:spcAft>
              <a:buClr>
                <a:schemeClr val="tx2"/>
              </a:buClr>
              <a:buSzPct val="100000"/>
              <a:defRPr/>
            </a:pPr>
            <a:r>
              <a:rPr lang="en-GB" sz="1600" dirty="0">
                <a:solidFill>
                  <a:schemeClr val="bg1">
                    <a:lumMod val="10000"/>
                  </a:schemeClr>
                </a:solidFill>
                <a:cs typeface="Arial" panose="020B0604020202020204" pitchFamily="34" charset="0"/>
              </a:rPr>
              <a:t>► Connect the PV minus wire 1 (3) to the XPV1M connection.</a:t>
            </a:r>
          </a:p>
          <a:p>
            <a:pPr marL="88900" lvl="2" algn="just" fontAlgn="base">
              <a:lnSpc>
                <a:spcPct val="90000"/>
              </a:lnSpc>
              <a:spcBef>
                <a:spcPts val="600"/>
              </a:spcBef>
              <a:spcAft>
                <a:spcPts val="600"/>
              </a:spcAft>
              <a:buClr>
                <a:schemeClr val="tx2"/>
              </a:buClr>
              <a:buSzPct val="100000"/>
              <a:defRPr/>
            </a:pPr>
            <a:endParaRPr lang="en-GB" sz="1600" dirty="0">
              <a:solidFill>
                <a:schemeClr val="bg1">
                  <a:lumMod val="10000"/>
                </a:schemeClr>
              </a:solidFill>
              <a:cs typeface="Arial" panose="020B0604020202020204" pitchFamily="34" charset="0"/>
            </a:endParaRPr>
          </a:p>
          <a:p>
            <a:pPr marL="88900" lvl="2" algn="just" fontAlgn="base">
              <a:lnSpc>
                <a:spcPct val="90000"/>
              </a:lnSpc>
              <a:spcBef>
                <a:spcPts val="600"/>
              </a:spcBef>
              <a:spcAft>
                <a:spcPts val="600"/>
              </a:spcAft>
              <a:buClr>
                <a:schemeClr val="tx2"/>
              </a:buClr>
              <a:buSzPct val="100000"/>
              <a:defRPr/>
            </a:pPr>
            <a:r>
              <a:rPr lang="en-GB" sz="1600" dirty="0">
                <a:solidFill>
                  <a:schemeClr val="bg1">
                    <a:lumMod val="10000"/>
                  </a:schemeClr>
                </a:solidFill>
                <a:cs typeface="Arial" panose="020B0604020202020204" pitchFamily="34" charset="0"/>
              </a:rPr>
              <a:t>If you want to connect a second string of the PV system:</a:t>
            </a:r>
          </a:p>
          <a:p>
            <a:pPr marL="88900" lvl="2" algn="just" fontAlgn="base">
              <a:lnSpc>
                <a:spcPct val="90000"/>
              </a:lnSpc>
              <a:spcBef>
                <a:spcPts val="600"/>
              </a:spcBef>
              <a:spcAft>
                <a:spcPts val="600"/>
              </a:spcAft>
              <a:buClr>
                <a:schemeClr val="tx2"/>
              </a:buClr>
              <a:buSzPct val="100000"/>
              <a:defRPr/>
            </a:pPr>
            <a:r>
              <a:rPr lang="en-GB" sz="1600" dirty="0">
                <a:solidFill>
                  <a:schemeClr val="bg1">
                    <a:lumMod val="10000"/>
                  </a:schemeClr>
                </a:solidFill>
                <a:cs typeface="Arial" panose="020B0604020202020204" pitchFamily="34" charset="0"/>
              </a:rPr>
              <a:t>► Connect the PV plus wire 2 (5) to the XPV2P connection.</a:t>
            </a:r>
          </a:p>
          <a:p>
            <a:pPr marL="88900" lvl="2" algn="just" fontAlgn="base">
              <a:lnSpc>
                <a:spcPct val="90000"/>
              </a:lnSpc>
              <a:spcBef>
                <a:spcPts val="600"/>
              </a:spcBef>
              <a:spcAft>
                <a:spcPts val="600"/>
              </a:spcAft>
              <a:buClr>
                <a:schemeClr val="tx2"/>
              </a:buClr>
              <a:buSzPct val="100000"/>
              <a:defRPr/>
            </a:pPr>
            <a:r>
              <a:rPr lang="en-GB" sz="1600" dirty="0">
                <a:solidFill>
                  <a:schemeClr val="bg1">
                    <a:lumMod val="10000"/>
                  </a:schemeClr>
                </a:solidFill>
                <a:cs typeface="Arial" panose="020B0604020202020204" pitchFamily="34" charset="0"/>
              </a:rPr>
              <a:t>► Connect the PV minus wire 2 (4) to the XPV2M connection.</a:t>
            </a:r>
            <a:endParaRPr lang="en-US" sz="1200" dirty="0">
              <a:latin typeface="+mn-lt"/>
            </a:endParaRPr>
          </a:p>
        </p:txBody>
      </p:sp>
      <p:pic>
        <p:nvPicPr>
          <p:cNvPr id="10" name="Picture 9">
            <a:extLst>
              <a:ext uri="{FF2B5EF4-FFF2-40B4-BE49-F238E27FC236}">
                <a16:creationId xmlns:a16="http://schemas.microsoft.com/office/drawing/2014/main" id="{05005AC6-7F0C-4C9D-8A01-758427957149}"/>
              </a:ext>
            </a:extLst>
          </p:cNvPr>
          <p:cNvPicPr>
            <a:picLocks noChangeAspect="1"/>
          </p:cNvPicPr>
          <p:nvPr/>
        </p:nvPicPr>
        <p:blipFill>
          <a:blip r:embed="rId5"/>
          <a:stretch>
            <a:fillRect/>
          </a:stretch>
        </p:blipFill>
        <p:spPr>
          <a:xfrm>
            <a:off x="3222030" y="4877891"/>
            <a:ext cx="3586375" cy="1181638"/>
          </a:xfrm>
          <a:prstGeom prst="rect">
            <a:avLst/>
          </a:prstGeom>
        </p:spPr>
      </p:pic>
    </p:spTree>
    <p:extLst>
      <p:ext uri="{BB962C8B-B14F-4D97-AF65-F5344CB8AC3E}">
        <p14:creationId xmlns:p14="http://schemas.microsoft.com/office/powerpoint/2010/main" val="21832991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p:cNvSpPr>
            <a:spLocks noGrp="1"/>
          </p:cNvSpPr>
          <p:nvPr>
            <p:ph type="title"/>
          </p:nvPr>
        </p:nvSpPr>
        <p:spPr>
          <a:xfrm>
            <a:off x="350996" y="382419"/>
            <a:ext cx="11502711" cy="1077880"/>
          </a:xfrm>
        </p:spPr>
        <p:txBody>
          <a:bodyPr>
            <a:normAutofit/>
          </a:bodyPr>
          <a:lstStyle/>
          <a:p>
            <a:r>
              <a:rPr lang="en-AU" sz="1997" dirty="0">
                <a:solidFill>
                  <a:schemeClr val="accent2"/>
                </a:solidFill>
              </a:rPr>
              <a:t>Products &amp; Innovation.</a:t>
            </a:r>
            <a:br>
              <a:rPr lang="en-AU" dirty="0"/>
            </a:br>
            <a:r>
              <a:rPr lang="en-AU" dirty="0"/>
              <a:t>Hybrid System’s PV Connections </a:t>
            </a:r>
            <a:r>
              <a:rPr lang="en-AU" sz="2000" dirty="0">
                <a:solidFill>
                  <a:srgbClr val="4CCFEF"/>
                </a:solidFill>
              </a:rPr>
              <a:t>– sonnenBatterie eco Hybrid 9.53</a:t>
            </a:r>
          </a:p>
        </p:txBody>
      </p:sp>
      <p:pic>
        <p:nvPicPr>
          <p:cNvPr id="8" name="Picture 7">
            <a:extLst>
              <a:ext uri="{FF2B5EF4-FFF2-40B4-BE49-F238E27FC236}">
                <a16:creationId xmlns:a16="http://schemas.microsoft.com/office/drawing/2014/main" id="{810F8804-F41A-40F6-A968-128D572EF4E4}"/>
              </a:ext>
            </a:extLst>
          </p:cNvPr>
          <p:cNvPicPr>
            <a:picLocks noChangeAspect="1"/>
          </p:cNvPicPr>
          <p:nvPr/>
        </p:nvPicPr>
        <p:blipFill>
          <a:blip r:embed="rId2"/>
          <a:stretch>
            <a:fillRect/>
          </a:stretch>
        </p:blipFill>
        <p:spPr>
          <a:xfrm>
            <a:off x="197694" y="197371"/>
            <a:ext cx="1548172" cy="582841"/>
          </a:xfrm>
          <a:prstGeom prst="rect">
            <a:avLst/>
          </a:prstGeom>
        </p:spPr>
      </p:pic>
      <p:sp>
        <p:nvSpPr>
          <p:cNvPr id="9" name="Rectangle 8">
            <a:extLst>
              <a:ext uri="{FF2B5EF4-FFF2-40B4-BE49-F238E27FC236}">
                <a16:creationId xmlns:a16="http://schemas.microsoft.com/office/drawing/2014/main" id="{A47ACAB1-39EC-40AD-B0D6-00C838547023}"/>
              </a:ext>
            </a:extLst>
          </p:cNvPr>
          <p:cNvSpPr/>
          <p:nvPr/>
        </p:nvSpPr>
        <p:spPr>
          <a:xfrm>
            <a:off x="1637854" y="378000"/>
            <a:ext cx="1800200" cy="4022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400" dirty="0" err="1">
              <a:latin typeface="Brandon Text Bold" panose="020B0803020203060203" pitchFamily="34" charset="0"/>
            </a:endParaRPr>
          </a:p>
        </p:txBody>
      </p:sp>
      <p:sp>
        <p:nvSpPr>
          <p:cNvPr id="5" name="Textfeld 20">
            <a:extLst>
              <a:ext uri="{FF2B5EF4-FFF2-40B4-BE49-F238E27FC236}">
                <a16:creationId xmlns:a16="http://schemas.microsoft.com/office/drawing/2014/main" id="{A9FEA745-9642-4466-9F1C-D9156B7FF0EE}"/>
              </a:ext>
            </a:extLst>
          </p:cNvPr>
          <p:cNvSpPr txBox="1"/>
          <p:nvPr/>
        </p:nvSpPr>
        <p:spPr>
          <a:xfrm>
            <a:off x="184064" y="1565523"/>
            <a:ext cx="5237749" cy="3884140"/>
          </a:xfrm>
          <a:prstGeom prst="rect">
            <a:avLst/>
          </a:prstGeom>
          <a:noFill/>
          <a:ln w="9525">
            <a:noFill/>
            <a:miter lim="800000"/>
            <a:headEnd/>
            <a:tailEnd/>
          </a:ln>
        </p:spPr>
        <p:txBody>
          <a:bodyPr wrap="square">
            <a:spAutoFit/>
          </a:bodyPr>
          <a:lstStyle>
            <a:defPPr>
              <a:defRPr lang="de-DE"/>
            </a:defPPr>
            <a:lvl1pPr marL="287338" indent="-287338">
              <a:spcBef>
                <a:spcPts val="1200"/>
              </a:spcBef>
              <a:buBlip>
                <a:blip r:embed="rId3"/>
              </a:buBlip>
              <a:defRPr sz="1600">
                <a:latin typeface="Arial" pitchFamily="34" charset="0"/>
                <a:cs typeface="Arial" pitchFamily="34" charset="0"/>
              </a:defRPr>
            </a:lvl1pPr>
          </a:lstStyle>
          <a:p>
            <a:pPr marL="88900" lvl="2" algn="just" fontAlgn="base">
              <a:lnSpc>
                <a:spcPct val="90000"/>
              </a:lnSpc>
              <a:spcBef>
                <a:spcPts val="600"/>
              </a:spcBef>
              <a:spcAft>
                <a:spcPts val="600"/>
              </a:spcAft>
              <a:buClr>
                <a:schemeClr val="tx2"/>
              </a:buClr>
              <a:buSzPct val="100000"/>
              <a:defRPr/>
            </a:pPr>
            <a:r>
              <a:rPr lang="en-GB" sz="1600" dirty="0">
                <a:solidFill>
                  <a:schemeClr val="bg1">
                    <a:lumMod val="10000"/>
                  </a:schemeClr>
                </a:solidFill>
                <a:cs typeface="Arial" panose="020B0604020202020204" pitchFamily="34" charset="0"/>
              </a:rPr>
              <a:t>The PV disconnector (SPV) is there for testing purposes only and does not replace the necessity to have external DC if specified by the Grid-Connect Solar PV requirements in your region.</a:t>
            </a:r>
          </a:p>
          <a:p>
            <a:pPr marL="88900" lvl="2" algn="just" fontAlgn="base">
              <a:lnSpc>
                <a:spcPct val="90000"/>
              </a:lnSpc>
              <a:spcBef>
                <a:spcPts val="600"/>
              </a:spcBef>
              <a:spcAft>
                <a:spcPts val="600"/>
              </a:spcAft>
              <a:buClr>
                <a:schemeClr val="tx2"/>
              </a:buClr>
              <a:buSzPct val="100000"/>
              <a:defRPr/>
            </a:pPr>
            <a:r>
              <a:rPr lang="en-GB" sz="1600" dirty="0">
                <a:solidFill>
                  <a:schemeClr val="bg1">
                    <a:lumMod val="10000"/>
                  </a:schemeClr>
                </a:solidFill>
                <a:cs typeface="Arial" panose="020B0604020202020204" pitchFamily="34" charset="0"/>
              </a:rPr>
              <a:t>In switch setting I the PV system and the inverter are connected together. In switch setting 0 the PV system and the inverter are isolated from one another on all poles.</a:t>
            </a:r>
          </a:p>
          <a:p>
            <a:pPr marL="88900" lvl="2" algn="just" fontAlgn="base">
              <a:lnSpc>
                <a:spcPct val="90000"/>
              </a:lnSpc>
              <a:spcBef>
                <a:spcPts val="600"/>
              </a:spcBef>
              <a:spcAft>
                <a:spcPts val="600"/>
              </a:spcAft>
              <a:buClr>
                <a:schemeClr val="tx2"/>
              </a:buClr>
              <a:buSzPct val="100000"/>
              <a:defRPr/>
            </a:pPr>
            <a:r>
              <a:rPr lang="en-GB" sz="1600" dirty="0">
                <a:solidFill>
                  <a:schemeClr val="bg1">
                    <a:lumMod val="10000"/>
                  </a:schemeClr>
                </a:solidFill>
                <a:cs typeface="Arial" panose="020B0604020202020204" pitchFamily="34" charset="0"/>
              </a:rPr>
              <a:t>The circuit breaker F1 is in the DC circuit between the battery (6) and the inverter (3). In switch setting ON the battery and the inverter are connected together. In switch setting OFF the battery and the inverter are isolated from one another.</a:t>
            </a:r>
          </a:p>
          <a:p>
            <a:pPr marL="88900" lvl="2" algn="just" fontAlgn="base">
              <a:lnSpc>
                <a:spcPct val="90000"/>
              </a:lnSpc>
              <a:spcBef>
                <a:spcPts val="600"/>
              </a:spcBef>
              <a:spcAft>
                <a:spcPts val="600"/>
              </a:spcAft>
              <a:buClr>
                <a:schemeClr val="tx2"/>
              </a:buClr>
              <a:buSzPct val="100000"/>
              <a:defRPr/>
            </a:pPr>
            <a:r>
              <a:rPr lang="en-GB" sz="1600" dirty="0">
                <a:solidFill>
                  <a:schemeClr val="bg1">
                    <a:lumMod val="10000"/>
                  </a:schemeClr>
                </a:solidFill>
                <a:cs typeface="Arial" panose="020B0604020202020204" pitchFamily="34" charset="0"/>
              </a:rPr>
              <a:t>The circuit breaker (4) is in the AC circuit between the public electricity network (5) and the storage system (2).</a:t>
            </a:r>
            <a:endParaRPr lang="en-US" sz="1600" dirty="0">
              <a:solidFill>
                <a:schemeClr val="bg1">
                  <a:lumMod val="10000"/>
                </a:schemeClr>
              </a:solidFill>
              <a:cs typeface="Arial" panose="020B0604020202020204" pitchFamily="34" charset="0"/>
            </a:endParaRPr>
          </a:p>
        </p:txBody>
      </p:sp>
      <p:pic>
        <p:nvPicPr>
          <p:cNvPr id="7" name="Picture 6">
            <a:extLst>
              <a:ext uri="{FF2B5EF4-FFF2-40B4-BE49-F238E27FC236}">
                <a16:creationId xmlns:a16="http://schemas.microsoft.com/office/drawing/2014/main" id="{B1B7CFFF-AC5B-4989-855F-0F8BA4326952}"/>
              </a:ext>
            </a:extLst>
          </p:cNvPr>
          <p:cNvPicPr>
            <a:picLocks noChangeAspect="1"/>
          </p:cNvPicPr>
          <p:nvPr/>
        </p:nvPicPr>
        <p:blipFill>
          <a:blip r:embed="rId4"/>
          <a:stretch>
            <a:fillRect/>
          </a:stretch>
        </p:blipFill>
        <p:spPr>
          <a:xfrm>
            <a:off x="5562290" y="1565523"/>
            <a:ext cx="2931051" cy="4589313"/>
          </a:xfrm>
          <a:prstGeom prst="rect">
            <a:avLst/>
          </a:prstGeom>
        </p:spPr>
      </p:pic>
      <p:pic>
        <p:nvPicPr>
          <p:cNvPr id="10" name="Picture 9">
            <a:extLst>
              <a:ext uri="{FF2B5EF4-FFF2-40B4-BE49-F238E27FC236}">
                <a16:creationId xmlns:a16="http://schemas.microsoft.com/office/drawing/2014/main" id="{15CD303D-FE05-4852-82AE-A613C14C3FDC}"/>
              </a:ext>
            </a:extLst>
          </p:cNvPr>
          <p:cNvPicPr>
            <a:picLocks noChangeAspect="1"/>
          </p:cNvPicPr>
          <p:nvPr/>
        </p:nvPicPr>
        <p:blipFill>
          <a:blip r:embed="rId5"/>
          <a:stretch>
            <a:fillRect/>
          </a:stretch>
        </p:blipFill>
        <p:spPr>
          <a:xfrm>
            <a:off x="9270702" y="1565523"/>
            <a:ext cx="2414287" cy="3320405"/>
          </a:xfrm>
          <a:prstGeom prst="rect">
            <a:avLst/>
          </a:prstGeom>
        </p:spPr>
      </p:pic>
    </p:spTree>
    <p:extLst>
      <p:ext uri="{BB962C8B-B14F-4D97-AF65-F5344CB8AC3E}">
        <p14:creationId xmlns:p14="http://schemas.microsoft.com/office/powerpoint/2010/main" val="3050085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27B953B7-34F4-421D-BA9E-C2B7AD66D8B4}"/>
              </a:ext>
            </a:extLst>
          </p:cNvPr>
          <p:cNvPicPr>
            <a:picLocks noChangeAspect="1"/>
          </p:cNvPicPr>
          <p:nvPr/>
        </p:nvPicPr>
        <p:blipFill>
          <a:blip r:embed="rId2"/>
          <a:stretch>
            <a:fillRect/>
          </a:stretch>
        </p:blipFill>
        <p:spPr>
          <a:xfrm>
            <a:off x="197694" y="197371"/>
            <a:ext cx="1548172" cy="582841"/>
          </a:xfrm>
          <a:prstGeom prst="rect">
            <a:avLst/>
          </a:prstGeom>
        </p:spPr>
      </p:pic>
      <p:sp>
        <p:nvSpPr>
          <p:cNvPr id="11" name="Titel 8"/>
          <p:cNvSpPr txBox="1">
            <a:spLocks/>
          </p:cNvSpPr>
          <p:nvPr/>
        </p:nvSpPr>
        <p:spPr>
          <a:xfrm>
            <a:off x="342000" y="378000"/>
            <a:ext cx="11502711" cy="1077880"/>
          </a:xfrm>
          <a:prstGeom prst="rect">
            <a:avLst/>
          </a:prstGeom>
        </p:spPr>
        <p:txBody>
          <a:bodyPr vert="horz" lIns="35946" tIns="35946" rIns="35946" bIns="35946" rtlCol="0" anchor="b">
            <a:normAutofit/>
          </a:bodyPr>
          <a:lstStyle>
            <a:lvl1pPr algn="ctr" defTabSz="914400" rtl="0" eaLnBrk="1" latinLnBrk="0" hangingPunct="1">
              <a:lnSpc>
                <a:spcPct val="90000"/>
              </a:lnSpc>
              <a:spcBef>
                <a:spcPct val="0"/>
              </a:spcBef>
              <a:buNone/>
              <a:defRPr sz="5000" kern="1200">
                <a:solidFill>
                  <a:schemeClr val="tx2"/>
                </a:solidFill>
                <a:latin typeface="+mj-lt"/>
                <a:ea typeface="+mj-ea"/>
                <a:cs typeface="+mj-cs"/>
              </a:defRPr>
            </a:lvl1pPr>
          </a:lstStyle>
          <a:p>
            <a:pPr algn="l"/>
            <a:r>
              <a:rPr lang="en-AU" sz="1997" dirty="0">
                <a:solidFill>
                  <a:srgbClr val="00B0F0"/>
                </a:solidFill>
              </a:rPr>
              <a:t>Products &amp; Innovation.</a:t>
            </a:r>
            <a:br>
              <a:rPr lang="en-AU" sz="4993" dirty="0">
                <a:solidFill>
                  <a:srgbClr val="00B0F0"/>
                </a:solidFill>
              </a:rPr>
            </a:br>
            <a:r>
              <a:rPr lang="en-AU" sz="3195" dirty="0"/>
              <a:t>Product Portfolio.</a:t>
            </a:r>
          </a:p>
        </p:txBody>
      </p:sp>
      <p:pic>
        <p:nvPicPr>
          <p:cNvPr id="13" name="Grafik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6721" y="1898787"/>
            <a:ext cx="2431293" cy="2435407"/>
          </a:xfrm>
          <a:prstGeom prst="rect">
            <a:avLst/>
          </a:prstGeom>
        </p:spPr>
      </p:pic>
      <p:grpSp>
        <p:nvGrpSpPr>
          <p:cNvPr id="2" name="Group 1">
            <a:extLst>
              <a:ext uri="{FF2B5EF4-FFF2-40B4-BE49-F238E27FC236}">
                <a16:creationId xmlns:a16="http://schemas.microsoft.com/office/drawing/2014/main" id="{05595BCC-9837-4D40-91CA-CBF8DD3C07D4}"/>
              </a:ext>
            </a:extLst>
          </p:cNvPr>
          <p:cNvGrpSpPr/>
          <p:nvPr/>
        </p:nvGrpSpPr>
        <p:grpSpPr>
          <a:xfrm>
            <a:off x="4738621" y="2516721"/>
            <a:ext cx="2270605" cy="1649132"/>
            <a:chOff x="4820811" y="2731129"/>
            <a:chExt cx="2270605" cy="1649132"/>
          </a:xfrm>
        </p:grpSpPr>
        <p:pic>
          <p:nvPicPr>
            <p:cNvPr id="12" name="Grafik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702606">
              <a:off x="6082460" y="3051643"/>
              <a:ext cx="1009810" cy="1008103"/>
            </a:xfrm>
            <a:prstGeom prst="rect">
              <a:avLst/>
            </a:prstGeom>
          </p:spPr>
        </p:pic>
        <p:pic>
          <p:nvPicPr>
            <p:cNvPr id="14" name="Grafik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20811" y="2731129"/>
              <a:ext cx="639749" cy="1649132"/>
            </a:xfrm>
            <a:prstGeom prst="rect">
              <a:avLst/>
            </a:prstGeom>
          </p:spPr>
        </p:pic>
      </p:grpSp>
      <p:pic>
        <p:nvPicPr>
          <p:cNvPr id="15" name="Grafik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335998" y="2252348"/>
            <a:ext cx="1675624" cy="1931444"/>
          </a:xfrm>
          <a:prstGeom prst="rect">
            <a:avLst/>
          </a:prstGeom>
        </p:spPr>
      </p:pic>
      <p:sp>
        <p:nvSpPr>
          <p:cNvPr id="16" name="Textfeld 15"/>
          <p:cNvSpPr txBox="1"/>
          <p:nvPr/>
        </p:nvSpPr>
        <p:spPr>
          <a:xfrm>
            <a:off x="960380" y="1529519"/>
            <a:ext cx="1803973" cy="369268"/>
          </a:xfrm>
          <a:prstGeom prst="rect">
            <a:avLst/>
          </a:prstGeom>
          <a:noFill/>
        </p:spPr>
        <p:txBody>
          <a:bodyPr wrap="none" rtlCol="0">
            <a:spAutoFit/>
          </a:bodyPr>
          <a:lstStyle/>
          <a:p>
            <a:r>
              <a:rPr lang="en-AU" sz="1797" dirty="0">
                <a:solidFill>
                  <a:srgbClr val="00B0F0"/>
                </a:solidFill>
              </a:rPr>
              <a:t>sonnenBatteries</a:t>
            </a:r>
          </a:p>
        </p:txBody>
      </p:sp>
      <p:sp>
        <p:nvSpPr>
          <p:cNvPr id="18" name="Textfeld 17"/>
          <p:cNvSpPr txBox="1"/>
          <p:nvPr/>
        </p:nvSpPr>
        <p:spPr>
          <a:xfrm>
            <a:off x="4677578" y="1559880"/>
            <a:ext cx="2392693" cy="338907"/>
          </a:xfrm>
          <a:prstGeom prst="rect">
            <a:avLst/>
          </a:prstGeom>
          <a:noFill/>
        </p:spPr>
        <p:txBody>
          <a:bodyPr wrap="square" rtlCol="0">
            <a:spAutoFit/>
          </a:bodyPr>
          <a:lstStyle/>
          <a:p>
            <a:pPr algn="ctr"/>
            <a:r>
              <a:rPr lang="en-AU" sz="1602" dirty="0">
                <a:solidFill>
                  <a:srgbClr val="00B0F0"/>
                </a:solidFill>
              </a:rPr>
              <a:t>Smart Home Accessories</a:t>
            </a:r>
          </a:p>
        </p:txBody>
      </p:sp>
      <p:sp>
        <p:nvSpPr>
          <p:cNvPr id="19" name="Textfeld 18"/>
          <p:cNvSpPr txBox="1"/>
          <p:nvPr/>
        </p:nvSpPr>
        <p:spPr>
          <a:xfrm>
            <a:off x="9135492" y="1566039"/>
            <a:ext cx="1849524" cy="586027"/>
          </a:xfrm>
          <a:prstGeom prst="rect">
            <a:avLst/>
          </a:prstGeom>
          <a:noFill/>
        </p:spPr>
        <p:txBody>
          <a:bodyPr wrap="square" rtlCol="0">
            <a:spAutoFit/>
          </a:bodyPr>
          <a:lstStyle/>
          <a:p>
            <a:pPr algn="ctr"/>
            <a:r>
              <a:rPr lang="en-AU" sz="1602" dirty="0">
                <a:solidFill>
                  <a:srgbClr val="00B0F0"/>
                </a:solidFill>
              </a:rPr>
              <a:t>Backup Accessories</a:t>
            </a:r>
          </a:p>
        </p:txBody>
      </p:sp>
      <p:sp>
        <p:nvSpPr>
          <p:cNvPr id="21" name="Rounded Rectangle 20">
            <a:extLst>
              <a:ext uri="{FF2B5EF4-FFF2-40B4-BE49-F238E27FC236}">
                <a16:creationId xmlns:a16="http://schemas.microsoft.com/office/drawing/2014/main" id="{672E3D64-FDD1-D54C-B0C9-CEE5B3F8D26E}"/>
              </a:ext>
            </a:extLst>
          </p:cNvPr>
          <p:cNvSpPr/>
          <p:nvPr/>
        </p:nvSpPr>
        <p:spPr>
          <a:xfrm>
            <a:off x="889315" y="4406203"/>
            <a:ext cx="1946102" cy="1604394"/>
          </a:xfrm>
          <a:prstGeom prst="roundRect">
            <a:avLst/>
          </a:prstGeom>
          <a:solidFill>
            <a:srgbClr val="FFFFFF"/>
          </a:solidFill>
          <a:ln w="19050" cap="flat" cmpd="sng" algn="ctr">
            <a:solidFill>
              <a:srgbClr val="4EC1E0"/>
            </a:solidFill>
            <a:prstDash val="solid"/>
            <a:miter lim="800000"/>
          </a:ln>
          <a:effectLst/>
        </p:spPr>
        <p:txBody>
          <a:bodyPr lIns="36038" tIns="36038" rIns="36038" bIns="36038" rtlCol="0" anchor="ctr"/>
          <a:lstStyle/>
          <a:p>
            <a:pPr algn="ctr" defTabSz="915314">
              <a:defRPr/>
            </a:pPr>
            <a:r>
              <a:rPr lang="en-AU" sz="1602" kern="0" dirty="0">
                <a:solidFill>
                  <a:srgbClr val="4A4A4A"/>
                </a:solidFill>
                <a:latin typeface="Brandon Text Bold" panose="020B0803020203060203" pitchFamily="34" charset="0"/>
              </a:rPr>
              <a:t>Three-Phase</a:t>
            </a:r>
          </a:p>
          <a:p>
            <a:pPr algn="ctr" defTabSz="915314">
              <a:defRPr/>
            </a:pPr>
            <a:r>
              <a:rPr lang="en-AU" sz="1602" kern="0" dirty="0">
                <a:solidFill>
                  <a:srgbClr val="4A4A4A"/>
                </a:solidFill>
                <a:latin typeface="Brandon Text Bold" panose="020B0803020203060203" pitchFamily="34" charset="0"/>
              </a:rPr>
              <a:t>Single-Phase</a:t>
            </a:r>
          </a:p>
          <a:p>
            <a:pPr algn="ctr" defTabSz="915314">
              <a:defRPr/>
            </a:pPr>
            <a:r>
              <a:rPr lang="en-AU" sz="1602" kern="0" dirty="0">
                <a:solidFill>
                  <a:srgbClr val="4A4A4A"/>
                </a:solidFill>
                <a:latin typeface="Brandon Text Bold" panose="020B0803020203060203" pitchFamily="34" charset="0"/>
              </a:rPr>
              <a:t>Split-Phase</a:t>
            </a:r>
          </a:p>
          <a:p>
            <a:pPr algn="ctr" defTabSz="915314">
              <a:defRPr/>
            </a:pPr>
            <a:endParaRPr lang="en-AU" sz="1602" kern="0" dirty="0">
              <a:solidFill>
                <a:srgbClr val="4A4A4A"/>
              </a:solidFill>
              <a:latin typeface="Brandon Text Bold" panose="020B0803020203060203" pitchFamily="34" charset="0"/>
            </a:endParaRPr>
          </a:p>
          <a:p>
            <a:pPr algn="ctr" defTabSz="915314">
              <a:defRPr/>
            </a:pPr>
            <a:r>
              <a:rPr lang="en-AU" sz="1602" kern="0" dirty="0">
                <a:solidFill>
                  <a:srgbClr val="4A4A4A"/>
                </a:solidFill>
                <a:latin typeface="Brandon Text Bold" panose="020B0803020203060203" pitchFamily="34" charset="0"/>
              </a:rPr>
              <a:t>AC-Coupled</a:t>
            </a:r>
          </a:p>
          <a:p>
            <a:pPr algn="ctr" defTabSz="915314">
              <a:defRPr/>
            </a:pPr>
            <a:r>
              <a:rPr lang="en-AU" sz="1602" kern="0">
                <a:solidFill>
                  <a:srgbClr val="4A4A4A"/>
                </a:solidFill>
                <a:latin typeface="Brandon Text Bold" panose="020B0803020203060203" pitchFamily="34" charset="0"/>
              </a:rPr>
              <a:t>DC-Hybrid</a:t>
            </a:r>
            <a:endParaRPr lang="en-AU" sz="1401" kern="0" dirty="0">
              <a:solidFill>
                <a:srgbClr val="4A4A4A"/>
              </a:solidFill>
              <a:latin typeface="Brandon Text Bold" panose="020B0803020203060203" pitchFamily="34" charset="0"/>
            </a:endParaRPr>
          </a:p>
        </p:txBody>
      </p:sp>
      <p:sp>
        <p:nvSpPr>
          <p:cNvPr id="22" name="Rounded Rectangle 21">
            <a:extLst>
              <a:ext uri="{FF2B5EF4-FFF2-40B4-BE49-F238E27FC236}">
                <a16:creationId xmlns:a16="http://schemas.microsoft.com/office/drawing/2014/main" id="{833842D4-428A-4D4F-BDF4-7C9549F665C6}"/>
              </a:ext>
            </a:extLst>
          </p:cNvPr>
          <p:cNvSpPr/>
          <p:nvPr/>
        </p:nvSpPr>
        <p:spPr>
          <a:xfrm>
            <a:off x="4019718" y="4406203"/>
            <a:ext cx="3918835" cy="1604394"/>
          </a:xfrm>
          <a:prstGeom prst="roundRect">
            <a:avLst/>
          </a:prstGeom>
          <a:solidFill>
            <a:srgbClr val="FFFFFF"/>
          </a:solidFill>
          <a:ln w="19050" cap="flat" cmpd="sng" algn="ctr">
            <a:solidFill>
              <a:srgbClr val="4EC1E0"/>
            </a:solidFill>
            <a:prstDash val="solid"/>
            <a:miter lim="800000"/>
          </a:ln>
          <a:effectLst/>
        </p:spPr>
        <p:txBody>
          <a:bodyPr lIns="36038" tIns="36038" rIns="36038" bIns="36038" rtlCol="0" anchor="ctr"/>
          <a:lstStyle/>
          <a:p>
            <a:pPr algn="ctr" defTabSz="915314">
              <a:defRPr/>
            </a:pPr>
            <a:r>
              <a:rPr lang="en-AU" sz="1800" kern="0" dirty="0">
                <a:solidFill>
                  <a:srgbClr val="4A4A4A"/>
                </a:solidFill>
                <a:latin typeface="Brandon Text Bold" panose="020B0803020203060203" pitchFamily="34" charset="0"/>
              </a:rPr>
              <a:t>Innovative accessories to maximise the value for the customer and add loads to sonnen‘s Virtual Power Plant (VPP) </a:t>
            </a:r>
          </a:p>
        </p:txBody>
      </p:sp>
      <p:sp>
        <p:nvSpPr>
          <p:cNvPr id="24" name="Rounded Rectangle 23">
            <a:extLst>
              <a:ext uri="{FF2B5EF4-FFF2-40B4-BE49-F238E27FC236}">
                <a16:creationId xmlns:a16="http://schemas.microsoft.com/office/drawing/2014/main" id="{A2B306EC-7299-374A-9ADB-EDB96C4B4C82}"/>
              </a:ext>
            </a:extLst>
          </p:cNvPr>
          <p:cNvSpPr/>
          <p:nvPr/>
        </p:nvSpPr>
        <p:spPr>
          <a:xfrm>
            <a:off x="9204710" y="4406203"/>
            <a:ext cx="1938200" cy="1604393"/>
          </a:xfrm>
          <a:prstGeom prst="roundRect">
            <a:avLst/>
          </a:prstGeom>
          <a:solidFill>
            <a:srgbClr val="FFFFFF"/>
          </a:solidFill>
          <a:ln w="19050" cap="flat" cmpd="sng" algn="ctr">
            <a:solidFill>
              <a:srgbClr val="4EC1E0"/>
            </a:solidFill>
            <a:prstDash val="solid"/>
            <a:miter lim="800000"/>
          </a:ln>
          <a:effectLst/>
        </p:spPr>
        <p:txBody>
          <a:bodyPr lIns="36038" tIns="36038" rIns="36038" bIns="36038" rtlCol="0" anchor="ctr"/>
          <a:lstStyle/>
          <a:p>
            <a:pPr algn="ctr" defTabSz="915314">
              <a:defRPr/>
            </a:pPr>
            <a:r>
              <a:rPr lang="en-AU" sz="1800" kern="0" dirty="0">
                <a:solidFill>
                  <a:srgbClr val="4A4A4A"/>
                </a:solidFill>
                <a:latin typeface="Brandon Text Bold" panose="020B0803020203060203" pitchFamily="34" charset="0"/>
              </a:rPr>
              <a:t>Energy Security  for Homeowners</a:t>
            </a:r>
          </a:p>
        </p:txBody>
      </p:sp>
    </p:spTree>
    <p:extLst>
      <p:ext uri="{BB962C8B-B14F-4D97-AF65-F5344CB8AC3E}">
        <p14:creationId xmlns:p14="http://schemas.microsoft.com/office/powerpoint/2010/main" val="2278256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p:cNvSpPr>
            <a:spLocks noGrp="1"/>
          </p:cNvSpPr>
          <p:nvPr>
            <p:ph type="title"/>
          </p:nvPr>
        </p:nvSpPr>
        <p:spPr>
          <a:xfrm>
            <a:off x="350996" y="382419"/>
            <a:ext cx="11502711" cy="1077880"/>
          </a:xfrm>
        </p:spPr>
        <p:txBody>
          <a:bodyPr>
            <a:normAutofit/>
          </a:bodyPr>
          <a:lstStyle/>
          <a:p>
            <a:r>
              <a:rPr lang="en-AU" sz="1997" dirty="0">
                <a:solidFill>
                  <a:schemeClr val="accent2"/>
                </a:solidFill>
              </a:rPr>
              <a:t>Products &amp; Innovation.</a:t>
            </a:r>
            <a:br>
              <a:rPr lang="en-AU" dirty="0"/>
            </a:br>
            <a:r>
              <a:rPr lang="en-AU" dirty="0"/>
              <a:t>Hybrid System’s PV Connections </a:t>
            </a:r>
            <a:r>
              <a:rPr lang="en-AU" sz="2000" dirty="0">
                <a:solidFill>
                  <a:srgbClr val="4CCFEF"/>
                </a:solidFill>
              </a:rPr>
              <a:t>– sonnenBatterie eco Hybrid 8.1/3</a:t>
            </a:r>
          </a:p>
        </p:txBody>
      </p:sp>
      <p:pic>
        <p:nvPicPr>
          <p:cNvPr id="8" name="Picture 7">
            <a:extLst>
              <a:ext uri="{FF2B5EF4-FFF2-40B4-BE49-F238E27FC236}">
                <a16:creationId xmlns:a16="http://schemas.microsoft.com/office/drawing/2014/main" id="{810F8804-F41A-40F6-A968-128D572EF4E4}"/>
              </a:ext>
            </a:extLst>
          </p:cNvPr>
          <p:cNvPicPr>
            <a:picLocks noChangeAspect="1"/>
          </p:cNvPicPr>
          <p:nvPr/>
        </p:nvPicPr>
        <p:blipFill>
          <a:blip r:embed="rId2"/>
          <a:stretch>
            <a:fillRect/>
          </a:stretch>
        </p:blipFill>
        <p:spPr>
          <a:xfrm>
            <a:off x="197694" y="197371"/>
            <a:ext cx="1548172" cy="582841"/>
          </a:xfrm>
          <a:prstGeom prst="rect">
            <a:avLst/>
          </a:prstGeom>
        </p:spPr>
      </p:pic>
      <p:sp>
        <p:nvSpPr>
          <p:cNvPr id="9" name="Rectangle 8">
            <a:extLst>
              <a:ext uri="{FF2B5EF4-FFF2-40B4-BE49-F238E27FC236}">
                <a16:creationId xmlns:a16="http://schemas.microsoft.com/office/drawing/2014/main" id="{A47ACAB1-39EC-40AD-B0D6-00C838547023}"/>
              </a:ext>
            </a:extLst>
          </p:cNvPr>
          <p:cNvSpPr/>
          <p:nvPr/>
        </p:nvSpPr>
        <p:spPr>
          <a:xfrm>
            <a:off x="1637854" y="378000"/>
            <a:ext cx="1800200" cy="4022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400" dirty="0" err="1">
              <a:latin typeface="Brandon Text Bold" panose="020B0803020203060203" pitchFamily="34" charset="0"/>
            </a:endParaRPr>
          </a:p>
        </p:txBody>
      </p:sp>
      <p:pic>
        <p:nvPicPr>
          <p:cNvPr id="5" name="Picture 4">
            <a:extLst>
              <a:ext uri="{FF2B5EF4-FFF2-40B4-BE49-F238E27FC236}">
                <a16:creationId xmlns:a16="http://schemas.microsoft.com/office/drawing/2014/main" id="{BC2F8E38-D5CB-43AB-B422-45F14AE5DAFD}"/>
              </a:ext>
            </a:extLst>
          </p:cNvPr>
          <p:cNvPicPr>
            <a:picLocks noChangeAspect="1"/>
          </p:cNvPicPr>
          <p:nvPr/>
        </p:nvPicPr>
        <p:blipFill>
          <a:blip r:embed="rId3"/>
          <a:stretch>
            <a:fillRect/>
          </a:stretch>
        </p:blipFill>
        <p:spPr>
          <a:xfrm>
            <a:off x="415445" y="1656100"/>
            <a:ext cx="3162300" cy="2286000"/>
          </a:xfrm>
          <a:prstGeom prst="rect">
            <a:avLst/>
          </a:prstGeom>
        </p:spPr>
      </p:pic>
      <p:sp>
        <p:nvSpPr>
          <p:cNvPr id="7" name="Textfeld 20">
            <a:extLst>
              <a:ext uri="{FF2B5EF4-FFF2-40B4-BE49-F238E27FC236}">
                <a16:creationId xmlns:a16="http://schemas.microsoft.com/office/drawing/2014/main" id="{EA1BB20D-E20D-42D8-A1BB-BBB89B7BFA6B}"/>
              </a:ext>
            </a:extLst>
          </p:cNvPr>
          <p:cNvSpPr txBox="1"/>
          <p:nvPr/>
        </p:nvSpPr>
        <p:spPr>
          <a:xfrm>
            <a:off x="3890114" y="1606076"/>
            <a:ext cx="7974271" cy="4672048"/>
          </a:xfrm>
          <a:prstGeom prst="rect">
            <a:avLst/>
          </a:prstGeom>
          <a:noFill/>
          <a:ln w="9525">
            <a:noFill/>
            <a:miter lim="800000"/>
            <a:headEnd/>
            <a:tailEnd/>
          </a:ln>
        </p:spPr>
        <p:txBody>
          <a:bodyPr wrap="square">
            <a:spAutoFit/>
          </a:bodyPr>
          <a:lstStyle>
            <a:defPPr>
              <a:defRPr lang="de-DE"/>
            </a:defPPr>
            <a:lvl1pPr marL="287338" indent="-287338">
              <a:spcBef>
                <a:spcPts val="1200"/>
              </a:spcBef>
              <a:buBlip>
                <a:blip r:embed="rId4"/>
              </a:buBlip>
              <a:defRPr sz="1600">
                <a:latin typeface="Arial" pitchFamily="34" charset="0"/>
                <a:cs typeface="Arial" pitchFamily="34" charset="0"/>
              </a:defRPr>
            </a:lvl1pPr>
          </a:lstStyle>
          <a:p>
            <a:pPr marL="268288" lvl="2" indent="-179388" algn="just" fontAlgn="base">
              <a:lnSpc>
                <a:spcPct val="90000"/>
              </a:lnSpc>
              <a:spcBef>
                <a:spcPts val="600"/>
              </a:spcBef>
              <a:spcAft>
                <a:spcPts val="600"/>
              </a:spcAft>
              <a:buClr>
                <a:schemeClr val="tx2"/>
              </a:buClr>
              <a:buSzPct val="100000"/>
              <a:buFont typeface="Brandon Text Regular" panose="020B0503020203060203" pitchFamily="34" charset="0"/>
              <a:buChar char="»"/>
              <a:defRPr/>
            </a:pPr>
            <a:r>
              <a:rPr lang="en-GB" sz="1600" dirty="0">
                <a:cs typeface="Arial" panose="020B0604020202020204" pitchFamily="34" charset="0"/>
              </a:rPr>
              <a:t>Improperly assembled PV plug-in connectors can get very hot and cause a fire.</a:t>
            </a:r>
          </a:p>
          <a:p>
            <a:pPr marL="268288" lvl="2" indent="-179388" algn="just" fontAlgn="base">
              <a:lnSpc>
                <a:spcPct val="90000"/>
              </a:lnSpc>
              <a:spcBef>
                <a:spcPts val="600"/>
              </a:spcBef>
              <a:spcAft>
                <a:spcPts val="600"/>
              </a:spcAft>
              <a:buClr>
                <a:schemeClr val="tx2"/>
              </a:buClr>
              <a:buSzPct val="100000"/>
              <a:buFont typeface="Brandon Text Regular" panose="020B0503020203060203" pitchFamily="34" charset="0"/>
              <a:buChar char="»"/>
              <a:defRPr/>
            </a:pPr>
            <a:r>
              <a:rPr lang="en-GB" sz="1600" dirty="0">
                <a:cs typeface="Arial" panose="020B0604020202020204" pitchFamily="34" charset="0"/>
              </a:rPr>
              <a:t>Assemble the plug-in connectors correctly.</a:t>
            </a:r>
          </a:p>
          <a:p>
            <a:pPr marL="268288" lvl="2" indent="-179388" algn="just" fontAlgn="base">
              <a:lnSpc>
                <a:spcPct val="90000"/>
              </a:lnSpc>
              <a:spcBef>
                <a:spcPts val="600"/>
              </a:spcBef>
              <a:spcAft>
                <a:spcPts val="600"/>
              </a:spcAft>
              <a:buClr>
                <a:schemeClr val="tx2"/>
              </a:buClr>
              <a:buSzPct val="100000"/>
              <a:buFont typeface="Brandon Text Regular" panose="020B0503020203060203" pitchFamily="34" charset="0"/>
              <a:buChar char="»"/>
              <a:defRPr/>
            </a:pPr>
            <a:r>
              <a:rPr lang="en-GB" sz="1600" dirty="0">
                <a:cs typeface="Arial" panose="020B0604020202020204" pitchFamily="34" charset="0"/>
              </a:rPr>
              <a:t>Follow the manufacturer’s instructions.</a:t>
            </a:r>
          </a:p>
          <a:p>
            <a:pPr marL="268288" lvl="2" indent="-179388" algn="just" fontAlgn="base">
              <a:lnSpc>
                <a:spcPct val="90000"/>
              </a:lnSpc>
              <a:spcBef>
                <a:spcPts val="600"/>
              </a:spcBef>
              <a:spcAft>
                <a:spcPts val="600"/>
              </a:spcAft>
              <a:buClr>
                <a:schemeClr val="tx2"/>
              </a:buClr>
              <a:buSzPct val="100000"/>
              <a:buFont typeface="Brandon Text Regular" panose="020B0503020203060203" pitchFamily="34" charset="0"/>
              <a:buChar char="»"/>
              <a:defRPr/>
            </a:pPr>
            <a:r>
              <a:rPr lang="en-GB" sz="1600" dirty="0">
                <a:cs typeface="Arial" panose="020B0604020202020204" pitchFamily="34" charset="0"/>
              </a:rPr>
              <a:t>Figure 54: PV plug-in connectors</a:t>
            </a:r>
          </a:p>
          <a:p>
            <a:pPr marL="268288" lvl="2" indent="-179388" algn="just" fontAlgn="base">
              <a:lnSpc>
                <a:spcPct val="90000"/>
              </a:lnSpc>
              <a:spcBef>
                <a:spcPts val="600"/>
              </a:spcBef>
              <a:spcAft>
                <a:spcPts val="600"/>
              </a:spcAft>
              <a:buClr>
                <a:schemeClr val="tx2"/>
              </a:buClr>
              <a:buSzPct val="100000"/>
              <a:buFont typeface="Brandon Text Regular" panose="020B0503020203060203" pitchFamily="34" charset="0"/>
              <a:buChar char="»"/>
              <a:defRPr/>
            </a:pPr>
            <a:r>
              <a:rPr lang="en-GB" sz="1600" dirty="0">
                <a:cs typeface="Arial" panose="020B0604020202020204" pitchFamily="34" charset="0"/>
              </a:rPr>
              <a:t>1 Plus wire</a:t>
            </a:r>
          </a:p>
          <a:p>
            <a:pPr marL="268288" lvl="2" indent="-179388" algn="just" fontAlgn="base">
              <a:lnSpc>
                <a:spcPct val="90000"/>
              </a:lnSpc>
              <a:spcBef>
                <a:spcPts val="600"/>
              </a:spcBef>
              <a:spcAft>
                <a:spcPts val="600"/>
              </a:spcAft>
              <a:buClr>
                <a:schemeClr val="tx2"/>
              </a:buClr>
              <a:buSzPct val="100000"/>
              <a:buFont typeface="Brandon Text Regular" panose="020B0503020203060203" pitchFamily="34" charset="0"/>
              <a:buChar char="»"/>
              <a:defRPr/>
            </a:pPr>
            <a:r>
              <a:rPr lang="en-GB" sz="1600" dirty="0">
                <a:cs typeface="Arial" panose="020B0604020202020204" pitchFamily="34" charset="0"/>
              </a:rPr>
              <a:t>2 Minus wire</a:t>
            </a:r>
          </a:p>
          <a:p>
            <a:pPr marL="268288" lvl="2" indent="-179388" algn="just" fontAlgn="base">
              <a:lnSpc>
                <a:spcPct val="90000"/>
              </a:lnSpc>
              <a:spcBef>
                <a:spcPts val="600"/>
              </a:spcBef>
              <a:spcAft>
                <a:spcPts val="600"/>
              </a:spcAft>
              <a:buClr>
                <a:schemeClr val="tx2"/>
              </a:buClr>
              <a:buSzPct val="100000"/>
              <a:buFont typeface="Brandon Text Regular" panose="020B0503020203060203" pitchFamily="34" charset="0"/>
              <a:buChar char="»"/>
              <a:defRPr/>
            </a:pPr>
            <a:r>
              <a:rPr lang="en-GB" sz="1600" dirty="0">
                <a:cs typeface="Arial" panose="020B0604020202020204" pitchFamily="34" charset="0"/>
              </a:rPr>
              <a:t>3 PV plug-in connector minus</a:t>
            </a:r>
          </a:p>
          <a:p>
            <a:pPr marL="268288" lvl="2" indent="-179388" algn="just" fontAlgn="base">
              <a:lnSpc>
                <a:spcPct val="90000"/>
              </a:lnSpc>
              <a:spcBef>
                <a:spcPts val="600"/>
              </a:spcBef>
              <a:spcAft>
                <a:spcPts val="600"/>
              </a:spcAft>
              <a:buClr>
                <a:schemeClr val="tx2"/>
              </a:buClr>
              <a:buSzPct val="100000"/>
              <a:buFont typeface="Brandon Text Regular" panose="020B0503020203060203" pitchFamily="34" charset="0"/>
              <a:buChar char="»"/>
              <a:defRPr/>
            </a:pPr>
            <a:r>
              <a:rPr lang="en-GB" sz="1600" dirty="0">
                <a:cs typeface="Arial" panose="020B0604020202020204" pitchFamily="34" charset="0"/>
              </a:rPr>
              <a:t>4 PV plug-in connector plus</a:t>
            </a:r>
          </a:p>
          <a:p>
            <a:pPr marL="268288" lvl="2" indent="-179388" algn="just" fontAlgn="base">
              <a:lnSpc>
                <a:spcPct val="90000"/>
              </a:lnSpc>
              <a:spcBef>
                <a:spcPts val="600"/>
              </a:spcBef>
              <a:spcAft>
                <a:spcPts val="600"/>
              </a:spcAft>
              <a:buClr>
                <a:schemeClr val="tx2"/>
              </a:buClr>
              <a:buSzPct val="100000"/>
              <a:buFont typeface="Brandon Text Regular" panose="020B0503020203060203" pitchFamily="34" charset="0"/>
              <a:buChar char="»"/>
              <a:defRPr/>
            </a:pPr>
            <a:r>
              <a:rPr lang="en-GB" sz="1600" dirty="0">
                <a:cs typeface="Arial" panose="020B0604020202020204" pitchFamily="34" charset="0"/>
              </a:rPr>
              <a:t>PV plug-in connectors and the manufacturer’s assembly instructions are provided.</a:t>
            </a:r>
          </a:p>
          <a:p>
            <a:pPr marL="268288" lvl="2" indent="-179388" algn="just" fontAlgn="base">
              <a:lnSpc>
                <a:spcPct val="90000"/>
              </a:lnSpc>
              <a:spcBef>
                <a:spcPts val="600"/>
              </a:spcBef>
              <a:spcAft>
                <a:spcPts val="600"/>
              </a:spcAft>
              <a:buClr>
                <a:schemeClr val="tx2"/>
              </a:buClr>
              <a:buSzPct val="100000"/>
              <a:buFont typeface="Brandon Text Regular" panose="020B0503020203060203" pitchFamily="34" charset="0"/>
              <a:buChar char="»"/>
              <a:defRPr/>
            </a:pPr>
            <a:r>
              <a:rPr lang="en-GB" sz="1600" dirty="0">
                <a:cs typeface="Arial" panose="020B0604020202020204" pitchFamily="34" charset="0"/>
              </a:rPr>
              <a:t>Connect the PV plug-in connector as specified by the manufacturer to the plus and minus wires.</a:t>
            </a:r>
          </a:p>
          <a:p>
            <a:pPr marL="268288" lvl="2" indent="-179388" algn="just" fontAlgn="base">
              <a:lnSpc>
                <a:spcPct val="90000"/>
              </a:lnSpc>
              <a:spcBef>
                <a:spcPts val="600"/>
              </a:spcBef>
              <a:spcAft>
                <a:spcPts val="600"/>
              </a:spcAft>
              <a:buClr>
                <a:schemeClr val="tx2"/>
              </a:buClr>
              <a:buSzPct val="100000"/>
              <a:buFont typeface="Brandon Text Regular" panose="020B0503020203060203" pitchFamily="34" charset="0"/>
              <a:buChar char="»"/>
              <a:defRPr/>
            </a:pPr>
            <a:r>
              <a:rPr lang="en-GB" sz="1600" dirty="0">
                <a:cs typeface="Arial" panose="020B0604020202020204" pitchFamily="34" charset="0"/>
              </a:rPr>
              <a:t>Pay careful attention to the polarity of the PV plug-in connector</a:t>
            </a:r>
            <a:endParaRPr lang="en-US" sz="1600" dirty="0">
              <a:cs typeface="Arial" panose="020B0604020202020204" pitchFamily="34" charset="0"/>
            </a:endParaRPr>
          </a:p>
          <a:p>
            <a:pPr marL="88900" lvl="2" algn="just" fontAlgn="base">
              <a:lnSpc>
                <a:spcPct val="90000"/>
              </a:lnSpc>
              <a:spcBef>
                <a:spcPts val="600"/>
              </a:spcBef>
              <a:spcAft>
                <a:spcPts val="600"/>
              </a:spcAft>
              <a:buClr>
                <a:schemeClr val="tx2"/>
              </a:buClr>
              <a:buSzPct val="100000"/>
              <a:defRPr/>
            </a:pPr>
            <a:endParaRPr lang="en-US" sz="1600" dirty="0">
              <a:cs typeface="Arial" panose="020B0604020202020204" pitchFamily="34" charset="0"/>
            </a:endParaRPr>
          </a:p>
        </p:txBody>
      </p:sp>
      <p:pic>
        <p:nvPicPr>
          <p:cNvPr id="10" name="Picture 9">
            <a:extLst>
              <a:ext uri="{FF2B5EF4-FFF2-40B4-BE49-F238E27FC236}">
                <a16:creationId xmlns:a16="http://schemas.microsoft.com/office/drawing/2014/main" id="{392FA1F3-871A-4D12-8758-147E36787608}"/>
              </a:ext>
            </a:extLst>
          </p:cNvPr>
          <p:cNvPicPr>
            <a:picLocks noChangeAspect="1"/>
          </p:cNvPicPr>
          <p:nvPr/>
        </p:nvPicPr>
        <p:blipFill>
          <a:blip r:embed="rId5"/>
          <a:stretch>
            <a:fillRect/>
          </a:stretch>
        </p:blipFill>
        <p:spPr>
          <a:xfrm>
            <a:off x="441991" y="4056925"/>
            <a:ext cx="2686050" cy="1647825"/>
          </a:xfrm>
          <a:prstGeom prst="rect">
            <a:avLst/>
          </a:prstGeom>
        </p:spPr>
      </p:pic>
    </p:spTree>
    <p:extLst>
      <p:ext uri="{BB962C8B-B14F-4D97-AF65-F5344CB8AC3E}">
        <p14:creationId xmlns:p14="http://schemas.microsoft.com/office/powerpoint/2010/main" val="12019009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p:cNvSpPr>
            <a:spLocks noGrp="1"/>
          </p:cNvSpPr>
          <p:nvPr>
            <p:ph type="title"/>
          </p:nvPr>
        </p:nvSpPr>
        <p:spPr>
          <a:xfrm>
            <a:off x="350996" y="382419"/>
            <a:ext cx="11502711" cy="1077880"/>
          </a:xfrm>
        </p:spPr>
        <p:txBody>
          <a:bodyPr>
            <a:normAutofit/>
          </a:bodyPr>
          <a:lstStyle/>
          <a:p>
            <a:r>
              <a:rPr lang="en-AU" sz="1997" dirty="0">
                <a:solidFill>
                  <a:schemeClr val="accent2"/>
                </a:solidFill>
              </a:rPr>
              <a:t>Products &amp; Innovation.</a:t>
            </a:r>
            <a:br>
              <a:rPr lang="en-AU" dirty="0"/>
            </a:br>
            <a:r>
              <a:rPr lang="en-AU" dirty="0"/>
              <a:t>Hybrid System’s PV Connections </a:t>
            </a:r>
            <a:r>
              <a:rPr lang="en-AU" sz="2000" dirty="0">
                <a:solidFill>
                  <a:srgbClr val="4CCFEF"/>
                </a:solidFill>
              </a:rPr>
              <a:t>– sonnenBatterie eco Hybrid 8.1/3</a:t>
            </a:r>
          </a:p>
        </p:txBody>
      </p:sp>
      <p:pic>
        <p:nvPicPr>
          <p:cNvPr id="8" name="Picture 7">
            <a:extLst>
              <a:ext uri="{FF2B5EF4-FFF2-40B4-BE49-F238E27FC236}">
                <a16:creationId xmlns:a16="http://schemas.microsoft.com/office/drawing/2014/main" id="{810F8804-F41A-40F6-A968-128D572EF4E4}"/>
              </a:ext>
            </a:extLst>
          </p:cNvPr>
          <p:cNvPicPr>
            <a:picLocks noChangeAspect="1"/>
          </p:cNvPicPr>
          <p:nvPr/>
        </p:nvPicPr>
        <p:blipFill>
          <a:blip r:embed="rId2"/>
          <a:stretch>
            <a:fillRect/>
          </a:stretch>
        </p:blipFill>
        <p:spPr>
          <a:xfrm>
            <a:off x="197694" y="197371"/>
            <a:ext cx="1548172" cy="582841"/>
          </a:xfrm>
          <a:prstGeom prst="rect">
            <a:avLst/>
          </a:prstGeom>
        </p:spPr>
      </p:pic>
      <p:sp>
        <p:nvSpPr>
          <p:cNvPr id="9" name="Rectangle 8">
            <a:extLst>
              <a:ext uri="{FF2B5EF4-FFF2-40B4-BE49-F238E27FC236}">
                <a16:creationId xmlns:a16="http://schemas.microsoft.com/office/drawing/2014/main" id="{A47ACAB1-39EC-40AD-B0D6-00C838547023}"/>
              </a:ext>
            </a:extLst>
          </p:cNvPr>
          <p:cNvSpPr/>
          <p:nvPr/>
        </p:nvSpPr>
        <p:spPr>
          <a:xfrm>
            <a:off x="1637854" y="378000"/>
            <a:ext cx="1800200" cy="4022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400" dirty="0" err="1">
              <a:latin typeface="Brandon Text Bold" panose="020B0803020203060203" pitchFamily="34" charset="0"/>
            </a:endParaRPr>
          </a:p>
        </p:txBody>
      </p:sp>
      <p:sp>
        <p:nvSpPr>
          <p:cNvPr id="5" name="Textfeld 20">
            <a:extLst>
              <a:ext uri="{FF2B5EF4-FFF2-40B4-BE49-F238E27FC236}">
                <a16:creationId xmlns:a16="http://schemas.microsoft.com/office/drawing/2014/main" id="{7D9430C9-E7AB-4BC8-8715-7B1328C063E9}"/>
              </a:ext>
            </a:extLst>
          </p:cNvPr>
          <p:cNvSpPr txBox="1"/>
          <p:nvPr/>
        </p:nvSpPr>
        <p:spPr>
          <a:xfrm>
            <a:off x="561242" y="1529519"/>
            <a:ext cx="7435006" cy="2776145"/>
          </a:xfrm>
          <a:prstGeom prst="rect">
            <a:avLst/>
          </a:prstGeom>
          <a:noFill/>
          <a:ln w="9525">
            <a:noFill/>
            <a:miter lim="800000"/>
            <a:headEnd/>
            <a:tailEnd/>
          </a:ln>
        </p:spPr>
        <p:txBody>
          <a:bodyPr wrap="square">
            <a:spAutoFit/>
          </a:bodyPr>
          <a:lstStyle>
            <a:defPPr>
              <a:defRPr lang="de-DE"/>
            </a:defPPr>
            <a:lvl1pPr marL="287338" indent="-287338">
              <a:spcBef>
                <a:spcPts val="1200"/>
              </a:spcBef>
              <a:buBlip>
                <a:blip r:embed="rId3"/>
              </a:buBlip>
              <a:defRPr sz="1600">
                <a:latin typeface="Arial" pitchFamily="34" charset="0"/>
                <a:cs typeface="Arial" pitchFamily="34" charset="0"/>
              </a:defRPr>
            </a:lvl1pPr>
          </a:lstStyle>
          <a:p>
            <a:pPr marL="88900" lvl="2" algn="just" fontAlgn="base">
              <a:lnSpc>
                <a:spcPct val="90000"/>
              </a:lnSpc>
              <a:spcBef>
                <a:spcPts val="600"/>
              </a:spcBef>
              <a:spcAft>
                <a:spcPts val="600"/>
              </a:spcAft>
              <a:buClr>
                <a:schemeClr val="tx2"/>
              </a:buClr>
              <a:buSzPct val="100000"/>
              <a:defRPr/>
            </a:pPr>
            <a:r>
              <a:rPr lang="en-GB" sz="1600" dirty="0">
                <a:solidFill>
                  <a:schemeClr val="bg1">
                    <a:lumMod val="10000"/>
                  </a:schemeClr>
                </a:solidFill>
                <a:cs typeface="Arial" panose="020B0604020202020204" pitchFamily="34" charset="0"/>
              </a:rPr>
              <a:t>The PV disconnector (SPV) is in the DC circuit between the PV system (1) and the inverter (3).</a:t>
            </a:r>
          </a:p>
          <a:p>
            <a:pPr marL="88900" lvl="2" algn="just" fontAlgn="base">
              <a:lnSpc>
                <a:spcPct val="90000"/>
              </a:lnSpc>
              <a:spcBef>
                <a:spcPts val="600"/>
              </a:spcBef>
              <a:spcAft>
                <a:spcPts val="600"/>
              </a:spcAft>
              <a:buClr>
                <a:schemeClr val="tx2"/>
              </a:buClr>
              <a:buSzPct val="100000"/>
              <a:defRPr/>
            </a:pPr>
            <a:r>
              <a:rPr lang="en-GB" sz="1600" dirty="0">
                <a:solidFill>
                  <a:schemeClr val="bg1">
                    <a:lumMod val="10000"/>
                  </a:schemeClr>
                </a:solidFill>
                <a:cs typeface="Arial" panose="020B0604020202020204" pitchFamily="34" charset="0"/>
              </a:rPr>
              <a:t>In switch setting I the PV system and the inverter are connected together. In switch setting 0 the PV system and the inverter are isolated from one another on all poles.</a:t>
            </a:r>
          </a:p>
          <a:p>
            <a:pPr marL="88900" lvl="2" algn="just" fontAlgn="base">
              <a:lnSpc>
                <a:spcPct val="90000"/>
              </a:lnSpc>
              <a:spcBef>
                <a:spcPts val="600"/>
              </a:spcBef>
              <a:spcAft>
                <a:spcPts val="600"/>
              </a:spcAft>
              <a:buClr>
                <a:schemeClr val="tx2"/>
              </a:buClr>
              <a:buSzPct val="100000"/>
              <a:defRPr/>
            </a:pPr>
            <a:r>
              <a:rPr lang="en-GB" sz="1600" dirty="0">
                <a:solidFill>
                  <a:schemeClr val="bg1">
                    <a:lumMod val="10000"/>
                  </a:schemeClr>
                </a:solidFill>
                <a:cs typeface="Arial" panose="020B0604020202020204" pitchFamily="34" charset="0"/>
              </a:rPr>
              <a:t>The circuit breaker F1 is in the DC circuit between the battery (6) and the inverter (3). In switch setting ON the battery and the inverter are connected together. In switch setting OFF the battery and the inverter are isolated from one another.</a:t>
            </a:r>
          </a:p>
          <a:p>
            <a:pPr marL="88900" lvl="2" algn="just" fontAlgn="base">
              <a:lnSpc>
                <a:spcPct val="90000"/>
              </a:lnSpc>
              <a:spcBef>
                <a:spcPts val="600"/>
              </a:spcBef>
              <a:spcAft>
                <a:spcPts val="600"/>
              </a:spcAft>
              <a:buClr>
                <a:schemeClr val="tx2"/>
              </a:buClr>
              <a:buSzPct val="100000"/>
              <a:defRPr/>
            </a:pPr>
            <a:r>
              <a:rPr lang="en-GB" sz="1600" dirty="0">
                <a:solidFill>
                  <a:schemeClr val="bg1">
                    <a:lumMod val="10000"/>
                  </a:schemeClr>
                </a:solidFill>
                <a:cs typeface="Arial" panose="020B0604020202020204" pitchFamily="34" charset="0"/>
              </a:rPr>
              <a:t>The circuit breaker (4) is in the AC circuit between the public electricity network (5) and the storage system (2).</a:t>
            </a:r>
            <a:endParaRPr lang="en-US" sz="1600" dirty="0">
              <a:solidFill>
                <a:schemeClr val="bg1">
                  <a:lumMod val="10000"/>
                </a:schemeClr>
              </a:solidFill>
              <a:cs typeface="Arial" panose="020B0604020202020204" pitchFamily="34" charset="0"/>
            </a:endParaRPr>
          </a:p>
        </p:txBody>
      </p:sp>
      <p:pic>
        <p:nvPicPr>
          <p:cNvPr id="7" name="Picture 6">
            <a:extLst>
              <a:ext uri="{FF2B5EF4-FFF2-40B4-BE49-F238E27FC236}">
                <a16:creationId xmlns:a16="http://schemas.microsoft.com/office/drawing/2014/main" id="{9EFF19BD-5209-49FF-9BAC-9BFE17D6E4D2}"/>
              </a:ext>
            </a:extLst>
          </p:cNvPr>
          <p:cNvPicPr>
            <a:picLocks noChangeAspect="1"/>
          </p:cNvPicPr>
          <p:nvPr/>
        </p:nvPicPr>
        <p:blipFill>
          <a:blip r:embed="rId4"/>
          <a:stretch>
            <a:fillRect/>
          </a:stretch>
        </p:blipFill>
        <p:spPr>
          <a:xfrm>
            <a:off x="8226586" y="1460299"/>
            <a:ext cx="2931051" cy="4589313"/>
          </a:xfrm>
          <a:prstGeom prst="rect">
            <a:avLst/>
          </a:prstGeom>
        </p:spPr>
      </p:pic>
    </p:spTree>
    <p:extLst>
      <p:ext uri="{BB962C8B-B14F-4D97-AF65-F5344CB8AC3E}">
        <p14:creationId xmlns:p14="http://schemas.microsoft.com/office/powerpoint/2010/main" val="391231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p:cNvSpPr>
            <a:spLocks noGrp="1"/>
          </p:cNvSpPr>
          <p:nvPr>
            <p:ph type="title"/>
          </p:nvPr>
        </p:nvSpPr>
        <p:spPr>
          <a:xfrm>
            <a:off x="350996" y="382419"/>
            <a:ext cx="11502711" cy="1077880"/>
          </a:xfrm>
        </p:spPr>
        <p:txBody>
          <a:bodyPr>
            <a:normAutofit/>
          </a:bodyPr>
          <a:lstStyle/>
          <a:p>
            <a:r>
              <a:rPr lang="en-AU" sz="1997" dirty="0">
                <a:solidFill>
                  <a:schemeClr val="accent2"/>
                </a:solidFill>
              </a:rPr>
              <a:t>Products &amp; Innovation.</a:t>
            </a:r>
            <a:br>
              <a:rPr lang="en-AU" dirty="0"/>
            </a:br>
            <a:r>
              <a:rPr lang="en-AU" dirty="0"/>
              <a:t>Hybrid System’s PV Connections </a:t>
            </a:r>
            <a:r>
              <a:rPr lang="en-AU" sz="2000" dirty="0">
                <a:solidFill>
                  <a:srgbClr val="4CCFEF"/>
                </a:solidFill>
              </a:rPr>
              <a:t>– sonnenBatterie eco Hybrid 8.1/3</a:t>
            </a:r>
          </a:p>
        </p:txBody>
      </p:sp>
      <p:pic>
        <p:nvPicPr>
          <p:cNvPr id="8" name="Picture 7">
            <a:extLst>
              <a:ext uri="{FF2B5EF4-FFF2-40B4-BE49-F238E27FC236}">
                <a16:creationId xmlns:a16="http://schemas.microsoft.com/office/drawing/2014/main" id="{810F8804-F41A-40F6-A968-128D572EF4E4}"/>
              </a:ext>
            </a:extLst>
          </p:cNvPr>
          <p:cNvPicPr>
            <a:picLocks noChangeAspect="1"/>
          </p:cNvPicPr>
          <p:nvPr/>
        </p:nvPicPr>
        <p:blipFill>
          <a:blip r:embed="rId2"/>
          <a:stretch>
            <a:fillRect/>
          </a:stretch>
        </p:blipFill>
        <p:spPr>
          <a:xfrm>
            <a:off x="197694" y="197371"/>
            <a:ext cx="1548172" cy="582841"/>
          </a:xfrm>
          <a:prstGeom prst="rect">
            <a:avLst/>
          </a:prstGeom>
        </p:spPr>
      </p:pic>
      <p:sp>
        <p:nvSpPr>
          <p:cNvPr id="9" name="Rectangle 8">
            <a:extLst>
              <a:ext uri="{FF2B5EF4-FFF2-40B4-BE49-F238E27FC236}">
                <a16:creationId xmlns:a16="http://schemas.microsoft.com/office/drawing/2014/main" id="{A47ACAB1-39EC-40AD-B0D6-00C838547023}"/>
              </a:ext>
            </a:extLst>
          </p:cNvPr>
          <p:cNvSpPr/>
          <p:nvPr/>
        </p:nvSpPr>
        <p:spPr>
          <a:xfrm>
            <a:off x="1637854" y="378000"/>
            <a:ext cx="1800200" cy="4022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400" dirty="0" err="1">
              <a:latin typeface="Brandon Text Bold" panose="020B0803020203060203" pitchFamily="34" charset="0"/>
            </a:endParaRPr>
          </a:p>
        </p:txBody>
      </p:sp>
      <p:sp>
        <p:nvSpPr>
          <p:cNvPr id="5" name="Textfeld 20">
            <a:extLst>
              <a:ext uri="{FF2B5EF4-FFF2-40B4-BE49-F238E27FC236}">
                <a16:creationId xmlns:a16="http://schemas.microsoft.com/office/drawing/2014/main" id="{96E58E29-BF89-4682-985C-51D177E3218B}"/>
              </a:ext>
            </a:extLst>
          </p:cNvPr>
          <p:cNvSpPr txBox="1"/>
          <p:nvPr/>
        </p:nvSpPr>
        <p:spPr>
          <a:xfrm>
            <a:off x="3654078" y="1453438"/>
            <a:ext cx="7956884" cy="4672048"/>
          </a:xfrm>
          <a:prstGeom prst="rect">
            <a:avLst/>
          </a:prstGeom>
          <a:noFill/>
          <a:ln w="9525">
            <a:noFill/>
            <a:miter lim="800000"/>
            <a:headEnd/>
            <a:tailEnd/>
          </a:ln>
        </p:spPr>
        <p:txBody>
          <a:bodyPr wrap="square">
            <a:spAutoFit/>
          </a:bodyPr>
          <a:lstStyle>
            <a:defPPr>
              <a:defRPr lang="de-DE"/>
            </a:defPPr>
            <a:lvl1pPr marL="287338" indent="-287338">
              <a:spcBef>
                <a:spcPts val="1200"/>
              </a:spcBef>
              <a:buBlip>
                <a:blip r:embed="rId3"/>
              </a:buBlip>
              <a:defRPr sz="1600">
                <a:latin typeface="Arial" pitchFamily="34" charset="0"/>
                <a:cs typeface="Arial" pitchFamily="34" charset="0"/>
              </a:defRPr>
            </a:lvl1pPr>
          </a:lstStyle>
          <a:p>
            <a:pPr marL="88900" lvl="2" algn="just" fontAlgn="base">
              <a:lnSpc>
                <a:spcPct val="90000"/>
              </a:lnSpc>
              <a:spcBef>
                <a:spcPts val="600"/>
              </a:spcBef>
              <a:spcAft>
                <a:spcPts val="600"/>
              </a:spcAft>
              <a:buClr>
                <a:schemeClr val="tx2"/>
              </a:buClr>
              <a:buSzPct val="100000"/>
              <a:defRPr/>
            </a:pPr>
            <a:r>
              <a:rPr lang="en-GB" sz="1600" dirty="0">
                <a:cs typeface="Arial" panose="020B0604020202020204" pitchFamily="34" charset="0"/>
              </a:rPr>
              <a:t>The maximum input current of the PV inputs (11A) must not be exceeded.</a:t>
            </a:r>
          </a:p>
          <a:p>
            <a:pPr marL="88900" lvl="2" algn="just" fontAlgn="base">
              <a:lnSpc>
                <a:spcPct val="90000"/>
              </a:lnSpc>
              <a:spcBef>
                <a:spcPts val="600"/>
              </a:spcBef>
              <a:spcAft>
                <a:spcPts val="600"/>
              </a:spcAft>
              <a:buClr>
                <a:schemeClr val="tx2"/>
              </a:buClr>
              <a:buSzPct val="100000"/>
              <a:defRPr/>
            </a:pPr>
            <a:r>
              <a:rPr lang="en-GB" sz="1600" dirty="0">
                <a:cs typeface="Arial" panose="020B0604020202020204" pitchFamily="34" charset="0"/>
              </a:rPr>
              <a:t>The open circuit voltage (VOC) of the PV system must never exceed the maximum input of 1000Vdc</a:t>
            </a:r>
          </a:p>
          <a:p>
            <a:pPr marL="88900" lvl="2" algn="just" fontAlgn="base">
              <a:lnSpc>
                <a:spcPct val="90000"/>
              </a:lnSpc>
              <a:spcBef>
                <a:spcPts val="600"/>
              </a:spcBef>
              <a:spcAft>
                <a:spcPts val="600"/>
              </a:spcAft>
              <a:buClr>
                <a:schemeClr val="tx2"/>
              </a:buClr>
              <a:buSzPct val="100000"/>
              <a:defRPr/>
            </a:pPr>
            <a:r>
              <a:rPr lang="en-GB" sz="1600" dirty="0">
                <a:cs typeface="Arial" panose="020B0604020202020204" pitchFamily="34" charset="0"/>
              </a:rPr>
              <a:t>Connecting the PV system to the storage system</a:t>
            </a:r>
          </a:p>
          <a:p>
            <a:pPr marL="268288" lvl="2" indent="-179388" algn="just" fontAlgn="base">
              <a:lnSpc>
                <a:spcPct val="90000"/>
              </a:lnSpc>
              <a:spcBef>
                <a:spcPts val="600"/>
              </a:spcBef>
              <a:spcAft>
                <a:spcPts val="600"/>
              </a:spcAft>
              <a:buClr>
                <a:schemeClr val="tx2"/>
              </a:buClr>
              <a:buSzPct val="100000"/>
              <a:buFont typeface="Brandon Text Regular" panose="020B0503020203060203" pitchFamily="34" charset="0"/>
              <a:buChar char="»"/>
              <a:defRPr/>
            </a:pPr>
            <a:r>
              <a:rPr lang="en-GB" sz="1600" dirty="0">
                <a:cs typeface="Arial" panose="020B0604020202020204" pitchFamily="34" charset="0"/>
              </a:rPr>
              <a:t>1 PV system</a:t>
            </a:r>
          </a:p>
          <a:p>
            <a:pPr marL="268288" lvl="2" indent="-179388" algn="just" fontAlgn="base">
              <a:lnSpc>
                <a:spcPct val="90000"/>
              </a:lnSpc>
              <a:spcBef>
                <a:spcPts val="600"/>
              </a:spcBef>
              <a:spcAft>
                <a:spcPts val="600"/>
              </a:spcAft>
              <a:buClr>
                <a:schemeClr val="tx2"/>
              </a:buClr>
              <a:buSzPct val="100000"/>
              <a:buFont typeface="Brandon Text Regular" panose="020B0503020203060203" pitchFamily="34" charset="0"/>
              <a:buChar char="»"/>
              <a:defRPr/>
            </a:pPr>
            <a:r>
              <a:rPr lang="en-GB" sz="1600" dirty="0">
                <a:cs typeface="Arial" panose="020B0604020202020204" pitchFamily="34" charset="0"/>
              </a:rPr>
              <a:t>2 PV plus wire</a:t>
            </a:r>
          </a:p>
          <a:p>
            <a:pPr marL="268288" lvl="2" indent="-179388" algn="just" fontAlgn="base">
              <a:lnSpc>
                <a:spcPct val="90000"/>
              </a:lnSpc>
              <a:spcBef>
                <a:spcPts val="600"/>
              </a:spcBef>
              <a:spcAft>
                <a:spcPts val="600"/>
              </a:spcAft>
              <a:buClr>
                <a:schemeClr val="tx2"/>
              </a:buClr>
              <a:buSzPct val="100000"/>
              <a:buFont typeface="Brandon Text Regular" panose="020B0503020203060203" pitchFamily="34" charset="0"/>
              <a:buChar char="»"/>
              <a:defRPr/>
            </a:pPr>
            <a:r>
              <a:rPr lang="en-GB" sz="1600" dirty="0">
                <a:cs typeface="Arial" panose="020B0604020202020204" pitchFamily="34" charset="0"/>
              </a:rPr>
              <a:t>3 PV minus wire</a:t>
            </a:r>
          </a:p>
          <a:p>
            <a:pPr marL="268288" lvl="2" indent="-179388" algn="just" fontAlgn="base">
              <a:lnSpc>
                <a:spcPct val="90000"/>
              </a:lnSpc>
              <a:spcBef>
                <a:spcPts val="600"/>
              </a:spcBef>
              <a:spcAft>
                <a:spcPts val="600"/>
              </a:spcAft>
              <a:buClr>
                <a:schemeClr val="tx2"/>
              </a:buClr>
              <a:buSzPct val="100000"/>
              <a:buFont typeface="Brandon Text Regular" panose="020B0503020203060203" pitchFamily="34" charset="0"/>
              <a:buChar char="»"/>
              <a:defRPr/>
            </a:pPr>
            <a:r>
              <a:rPr lang="en-GB" sz="1600" dirty="0">
                <a:cs typeface="Arial" panose="020B0604020202020204" pitchFamily="34" charset="0"/>
              </a:rPr>
              <a:t>XPVP PV plus connection</a:t>
            </a:r>
          </a:p>
          <a:p>
            <a:pPr marL="268288" lvl="2" indent="-179388" algn="just" fontAlgn="base">
              <a:lnSpc>
                <a:spcPct val="90000"/>
              </a:lnSpc>
              <a:spcBef>
                <a:spcPts val="600"/>
              </a:spcBef>
              <a:spcAft>
                <a:spcPts val="600"/>
              </a:spcAft>
              <a:buClr>
                <a:schemeClr val="tx2"/>
              </a:buClr>
              <a:buSzPct val="100000"/>
              <a:buFont typeface="Brandon Text Regular" panose="020B0503020203060203" pitchFamily="34" charset="0"/>
              <a:buChar char="»"/>
              <a:defRPr/>
            </a:pPr>
            <a:r>
              <a:rPr lang="en-GB" sz="1600" dirty="0">
                <a:cs typeface="Arial" panose="020B0604020202020204" pitchFamily="34" charset="0"/>
              </a:rPr>
              <a:t>XPVM PV minus connection</a:t>
            </a:r>
          </a:p>
          <a:p>
            <a:pPr marL="268288" lvl="2" indent="-179388" algn="just" fontAlgn="base">
              <a:lnSpc>
                <a:spcPct val="90000"/>
              </a:lnSpc>
              <a:spcBef>
                <a:spcPts val="600"/>
              </a:spcBef>
              <a:spcAft>
                <a:spcPts val="600"/>
              </a:spcAft>
              <a:buClr>
                <a:schemeClr val="tx2"/>
              </a:buClr>
              <a:buSzPct val="100000"/>
              <a:buFont typeface="Brandon Text Regular" panose="020B0503020203060203" pitchFamily="34" charset="0"/>
              <a:buChar char="»"/>
              <a:defRPr/>
            </a:pPr>
            <a:r>
              <a:rPr lang="en-GB" sz="1600" dirty="0">
                <a:cs typeface="Arial" panose="020B0604020202020204" pitchFamily="34" charset="0"/>
              </a:rPr>
              <a:t>Remove the protective caps from the PV connections XPVP and XPVM.</a:t>
            </a:r>
          </a:p>
          <a:p>
            <a:pPr marL="268288" lvl="2" indent="-179388" algn="just" fontAlgn="base">
              <a:lnSpc>
                <a:spcPct val="90000"/>
              </a:lnSpc>
              <a:spcBef>
                <a:spcPts val="600"/>
              </a:spcBef>
              <a:spcAft>
                <a:spcPts val="600"/>
              </a:spcAft>
              <a:buClr>
                <a:schemeClr val="tx2"/>
              </a:buClr>
              <a:buSzPct val="100000"/>
              <a:buFont typeface="Brandon Text Regular" panose="020B0503020203060203" pitchFamily="34" charset="0"/>
              <a:buChar char="»"/>
              <a:defRPr/>
            </a:pPr>
            <a:r>
              <a:rPr lang="en-GB" sz="1600" dirty="0">
                <a:cs typeface="Arial" panose="020B0604020202020204" pitchFamily="34" charset="0"/>
              </a:rPr>
              <a:t>Keep the caps in a safe place.</a:t>
            </a:r>
          </a:p>
          <a:p>
            <a:pPr marL="268288" lvl="2" indent="-179388" algn="just" fontAlgn="base">
              <a:lnSpc>
                <a:spcPct val="90000"/>
              </a:lnSpc>
              <a:spcBef>
                <a:spcPts val="600"/>
              </a:spcBef>
              <a:spcAft>
                <a:spcPts val="600"/>
              </a:spcAft>
              <a:buClr>
                <a:schemeClr val="tx2"/>
              </a:buClr>
              <a:buSzPct val="100000"/>
              <a:buFont typeface="Brandon Text Regular" panose="020B0503020203060203" pitchFamily="34" charset="0"/>
              <a:buChar char="»"/>
              <a:defRPr/>
            </a:pPr>
            <a:r>
              <a:rPr lang="en-GB" sz="1600" dirty="0">
                <a:cs typeface="Arial" panose="020B0604020202020204" pitchFamily="34" charset="0"/>
              </a:rPr>
              <a:t>Connect the PV plus wire (2) to the XPVP connection</a:t>
            </a:r>
          </a:p>
          <a:p>
            <a:pPr marL="268288" lvl="2" indent="-179388" algn="just" fontAlgn="base">
              <a:lnSpc>
                <a:spcPct val="90000"/>
              </a:lnSpc>
              <a:spcBef>
                <a:spcPts val="600"/>
              </a:spcBef>
              <a:spcAft>
                <a:spcPts val="600"/>
              </a:spcAft>
              <a:buClr>
                <a:schemeClr val="tx2"/>
              </a:buClr>
              <a:buSzPct val="100000"/>
              <a:buFont typeface="Brandon Text Regular" panose="020B0503020203060203" pitchFamily="34" charset="0"/>
              <a:buChar char="»"/>
              <a:defRPr/>
            </a:pPr>
            <a:r>
              <a:rPr lang="en-GB" sz="1600" dirty="0">
                <a:cs typeface="Arial" panose="020B0604020202020204" pitchFamily="34" charset="0"/>
              </a:rPr>
              <a:t>Connect the PV minus wire (3) to the XPVM connection.</a:t>
            </a:r>
            <a:endParaRPr lang="en-US" sz="1600" dirty="0">
              <a:cs typeface="Arial" panose="020B0604020202020204" pitchFamily="34" charset="0"/>
            </a:endParaRPr>
          </a:p>
        </p:txBody>
      </p:sp>
      <p:pic>
        <p:nvPicPr>
          <p:cNvPr id="7" name="Picture 6">
            <a:extLst>
              <a:ext uri="{FF2B5EF4-FFF2-40B4-BE49-F238E27FC236}">
                <a16:creationId xmlns:a16="http://schemas.microsoft.com/office/drawing/2014/main" id="{30F590FD-5007-4ADB-82EE-5035960013BF}"/>
              </a:ext>
            </a:extLst>
          </p:cNvPr>
          <p:cNvPicPr>
            <a:picLocks noChangeAspect="1"/>
          </p:cNvPicPr>
          <p:nvPr/>
        </p:nvPicPr>
        <p:blipFill>
          <a:blip r:embed="rId4"/>
          <a:stretch>
            <a:fillRect/>
          </a:stretch>
        </p:blipFill>
        <p:spPr>
          <a:xfrm>
            <a:off x="521730" y="1460299"/>
            <a:ext cx="2648259" cy="4796121"/>
          </a:xfrm>
          <a:prstGeom prst="rect">
            <a:avLst/>
          </a:prstGeom>
        </p:spPr>
      </p:pic>
    </p:spTree>
    <p:extLst>
      <p:ext uri="{BB962C8B-B14F-4D97-AF65-F5344CB8AC3E}">
        <p14:creationId xmlns:p14="http://schemas.microsoft.com/office/powerpoint/2010/main" val="17491663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p:cNvSpPr>
            <a:spLocks noGrp="1"/>
          </p:cNvSpPr>
          <p:nvPr>
            <p:ph type="title"/>
          </p:nvPr>
        </p:nvSpPr>
        <p:spPr>
          <a:xfrm>
            <a:off x="350996" y="382419"/>
            <a:ext cx="11502711" cy="1077880"/>
          </a:xfrm>
        </p:spPr>
        <p:txBody>
          <a:bodyPr>
            <a:normAutofit/>
          </a:bodyPr>
          <a:lstStyle/>
          <a:p>
            <a:r>
              <a:rPr lang="en-AU" sz="1997" dirty="0">
                <a:solidFill>
                  <a:schemeClr val="accent2"/>
                </a:solidFill>
              </a:rPr>
              <a:t>Products &amp; Innovation.</a:t>
            </a:r>
            <a:br>
              <a:rPr lang="en-AU" dirty="0"/>
            </a:br>
            <a:r>
              <a:rPr lang="en-AU" dirty="0"/>
              <a:t>Hybrid System’s PV Connections </a:t>
            </a:r>
            <a:r>
              <a:rPr lang="en-AU" sz="2000" dirty="0">
                <a:solidFill>
                  <a:srgbClr val="4CCFEF"/>
                </a:solidFill>
              </a:rPr>
              <a:t>– sonnenBatterie eco Hybrid 8.1/3</a:t>
            </a:r>
          </a:p>
        </p:txBody>
      </p:sp>
      <p:pic>
        <p:nvPicPr>
          <p:cNvPr id="8" name="Picture 7">
            <a:extLst>
              <a:ext uri="{FF2B5EF4-FFF2-40B4-BE49-F238E27FC236}">
                <a16:creationId xmlns:a16="http://schemas.microsoft.com/office/drawing/2014/main" id="{810F8804-F41A-40F6-A968-128D572EF4E4}"/>
              </a:ext>
            </a:extLst>
          </p:cNvPr>
          <p:cNvPicPr>
            <a:picLocks noChangeAspect="1"/>
          </p:cNvPicPr>
          <p:nvPr/>
        </p:nvPicPr>
        <p:blipFill>
          <a:blip r:embed="rId2"/>
          <a:stretch>
            <a:fillRect/>
          </a:stretch>
        </p:blipFill>
        <p:spPr>
          <a:xfrm>
            <a:off x="197694" y="197371"/>
            <a:ext cx="1548172" cy="582841"/>
          </a:xfrm>
          <a:prstGeom prst="rect">
            <a:avLst/>
          </a:prstGeom>
        </p:spPr>
      </p:pic>
      <p:sp>
        <p:nvSpPr>
          <p:cNvPr id="9" name="Rectangle 8">
            <a:extLst>
              <a:ext uri="{FF2B5EF4-FFF2-40B4-BE49-F238E27FC236}">
                <a16:creationId xmlns:a16="http://schemas.microsoft.com/office/drawing/2014/main" id="{A47ACAB1-39EC-40AD-B0D6-00C838547023}"/>
              </a:ext>
            </a:extLst>
          </p:cNvPr>
          <p:cNvSpPr/>
          <p:nvPr/>
        </p:nvSpPr>
        <p:spPr>
          <a:xfrm>
            <a:off x="1637854" y="378000"/>
            <a:ext cx="1800200" cy="4022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400" dirty="0" err="1">
              <a:latin typeface="Brandon Text Bold" panose="020B0803020203060203" pitchFamily="34" charset="0"/>
            </a:endParaRPr>
          </a:p>
        </p:txBody>
      </p:sp>
      <p:sp>
        <p:nvSpPr>
          <p:cNvPr id="5" name="Textfeld 20">
            <a:extLst>
              <a:ext uri="{FF2B5EF4-FFF2-40B4-BE49-F238E27FC236}">
                <a16:creationId xmlns:a16="http://schemas.microsoft.com/office/drawing/2014/main" id="{DA7FFEDB-1D1B-437F-9AF9-A17949E909BC}"/>
              </a:ext>
            </a:extLst>
          </p:cNvPr>
          <p:cNvSpPr txBox="1"/>
          <p:nvPr/>
        </p:nvSpPr>
        <p:spPr>
          <a:xfrm>
            <a:off x="287524" y="1556792"/>
            <a:ext cx="10999402" cy="1957459"/>
          </a:xfrm>
          <a:prstGeom prst="rect">
            <a:avLst/>
          </a:prstGeom>
          <a:noFill/>
          <a:ln w="9525">
            <a:noFill/>
            <a:miter lim="800000"/>
            <a:headEnd/>
            <a:tailEnd/>
          </a:ln>
        </p:spPr>
        <p:txBody>
          <a:bodyPr wrap="square">
            <a:spAutoFit/>
          </a:bodyPr>
          <a:lstStyle>
            <a:defPPr>
              <a:defRPr lang="de-DE"/>
            </a:defPPr>
            <a:lvl1pPr marL="287338" indent="-287338">
              <a:spcBef>
                <a:spcPts val="1200"/>
              </a:spcBef>
              <a:buBlip>
                <a:blip r:embed="rId3"/>
              </a:buBlip>
              <a:defRPr sz="1600">
                <a:latin typeface="Arial" pitchFamily="34" charset="0"/>
                <a:cs typeface="Arial" pitchFamily="34" charset="0"/>
              </a:defRPr>
            </a:lvl1pPr>
          </a:lstStyle>
          <a:p>
            <a:pPr marL="88900" lvl="2" algn="just" fontAlgn="base">
              <a:lnSpc>
                <a:spcPct val="90000"/>
              </a:lnSpc>
              <a:spcBef>
                <a:spcPts val="600"/>
              </a:spcBef>
              <a:spcAft>
                <a:spcPts val="600"/>
              </a:spcAft>
              <a:buClr>
                <a:schemeClr val="tx2"/>
              </a:buClr>
              <a:buSzPct val="100000"/>
              <a:defRPr/>
            </a:pPr>
            <a:r>
              <a:rPr lang="en-GB" sz="1600" dirty="0">
                <a:cs typeface="Arial" panose="020B0604020202020204" pitchFamily="34" charset="0"/>
              </a:rPr>
              <a:t>To enable expansion of the </a:t>
            </a:r>
            <a:r>
              <a:rPr lang="en-GB" sz="1600" dirty="0" err="1">
                <a:cs typeface="Arial" panose="020B0604020202020204" pitchFamily="34" charset="0"/>
              </a:rPr>
              <a:t>kWp</a:t>
            </a:r>
            <a:r>
              <a:rPr lang="en-GB" sz="1600" dirty="0">
                <a:cs typeface="Arial" panose="020B0604020202020204" pitchFamily="34" charset="0"/>
              </a:rPr>
              <a:t> into the eco 8.1 3-Ph Hybrid product sonnen Australia will now offer a dedicated dual MPPT string combiner option. </a:t>
            </a:r>
          </a:p>
          <a:p>
            <a:pPr marL="88900" lvl="2" algn="just" fontAlgn="base">
              <a:lnSpc>
                <a:spcPct val="90000"/>
              </a:lnSpc>
              <a:spcBef>
                <a:spcPts val="600"/>
              </a:spcBef>
              <a:spcAft>
                <a:spcPts val="600"/>
              </a:spcAft>
              <a:buClr>
                <a:schemeClr val="tx2"/>
              </a:buClr>
              <a:buSzPct val="100000"/>
              <a:defRPr/>
            </a:pPr>
            <a:r>
              <a:rPr lang="en-GB" sz="1600" dirty="0">
                <a:cs typeface="Arial" panose="020B0604020202020204" pitchFamily="34" charset="0"/>
              </a:rPr>
              <a:t>The AMPT V600-12 device is to be installed along with the PV system. The location of the device is at this stage at the discretion of the installer / system designer. The two primary options will be:</a:t>
            </a:r>
          </a:p>
          <a:p>
            <a:pPr marL="88900" lvl="2" algn="just" fontAlgn="base">
              <a:lnSpc>
                <a:spcPct val="90000"/>
              </a:lnSpc>
              <a:spcBef>
                <a:spcPts val="600"/>
              </a:spcBef>
              <a:spcAft>
                <a:spcPts val="600"/>
              </a:spcAft>
              <a:buClr>
                <a:schemeClr val="tx2"/>
              </a:buClr>
              <a:buSzPct val="100000"/>
              <a:defRPr/>
            </a:pPr>
            <a:r>
              <a:rPr lang="en-GB" sz="1600" dirty="0">
                <a:cs typeface="Arial" panose="020B0604020202020204" pitchFamily="34" charset="0"/>
              </a:rPr>
              <a:t>A-Installation of the device on the roof or within the roof cavity prior to the rooftop PV string isolation. A single DC PV connection can then run from the device to the sonnen eco 8.1 system where the required external DC isolation device can be sited.</a:t>
            </a:r>
          </a:p>
        </p:txBody>
      </p:sp>
      <p:pic>
        <p:nvPicPr>
          <p:cNvPr id="7" name="Picture 6">
            <a:extLst>
              <a:ext uri="{FF2B5EF4-FFF2-40B4-BE49-F238E27FC236}">
                <a16:creationId xmlns:a16="http://schemas.microsoft.com/office/drawing/2014/main" id="{2727728E-A2EC-4436-93DE-B19E3121009E}"/>
              </a:ext>
            </a:extLst>
          </p:cNvPr>
          <p:cNvPicPr>
            <a:picLocks noChangeAspect="1"/>
          </p:cNvPicPr>
          <p:nvPr/>
        </p:nvPicPr>
        <p:blipFill>
          <a:blip r:embed="rId4"/>
          <a:stretch>
            <a:fillRect/>
          </a:stretch>
        </p:blipFill>
        <p:spPr>
          <a:xfrm>
            <a:off x="6894438" y="3430437"/>
            <a:ext cx="4970056" cy="3114471"/>
          </a:xfrm>
          <a:prstGeom prst="rect">
            <a:avLst/>
          </a:prstGeom>
        </p:spPr>
      </p:pic>
      <p:sp>
        <p:nvSpPr>
          <p:cNvPr id="10" name="Textfeld 20">
            <a:extLst>
              <a:ext uri="{FF2B5EF4-FFF2-40B4-BE49-F238E27FC236}">
                <a16:creationId xmlns:a16="http://schemas.microsoft.com/office/drawing/2014/main" id="{556CFAC4-0B63-4A87-9D97-76999A8A50C5}"/>
              </a:ext>
            </a:extLst>
          </p:cNvPr>
          <p:cNvSpPr txBox="1"/>
          <p:nvPr/>
        </p:nvSpPr>
        <p:spPr>
          <a:xfrm>
            <a:off x="340206" y="3660065"/>
            <a:ext cx="6678922" cy="1206484"/>
          </a:xfrm>
          <a:prstGeom prst="rect">
            <a:avLst/>
          </a:prstGeom>
          <a:noFill/>
          <a:ln w="9525">
            <a:noFill/>
            <a:miter lim="800000"/>
            <a:headEnd/>
            <a:tailEnd/>
          </a:ln>
        </p:spPr>
        <p:txBody>
          <a:bodyPr wrap="square">
            <a:spAutoFit/>
          </a:bodyPr>
          <a:lstStyle>
            <a:defPPr>
              <a:defRPr lang="de-DE"/>
            </a:defPPr>
            <a:lvl1pPr marL="287338" indent="-287338">
              <a:spcBef>
                <a:spcPts val="1200"/>
              </a:spcBef>
              <a:buBlip>
                <a:blip r:embed="rId3"/>
              </a:buBlip>
              <a:defRPr sz="1600">
                <a:latin typeface="Arial" pitchFamily="34" charset="0"/>
                <a:cs typeface="Arial" pitchFamily="34" charset="0"/>
              </a:defRPr>
            </a:lvl1pPr>
          </a:lstStyle>
          <a:p>
            <a:pPr marL="88900" lvl="2" algn="just" fontAlgn="base">
              <a:lnSpc>
                <a:spcPct val="90000"/>
              </a:lnSpc>
              <a:spcBef>
                <a:spcPts val="600"/>
              </a:spcBef>
              <a:spcAft>
                <a:spcPts val="600"/>
              </a:spcAft>
              <a:buClr>
                <a:schemeClr val="tx2"/>
              </a:buClr>
              <a:buSzPct val="100000"/>
              <a:defRPr/>
            </a:pPr>
            <a:r>
              <a:rPr lang="en-GB" sz="1600" dirty="0">
                <a:cs typeface="Arial" panose="020B0604020202020204" pitchFamily="34" charset="0"/>
              </a:rPr>
              <a:t>B-The device can be installed adjacent to the sonnen eco 8.1 system. The rooftop PV will need to be split into dual array’s each with its own DC isolation. From these isolators dual DC PV cable will need to run to the device, between the device and the sonnen eco 8.1 system will be required the DC isolation device.</a:t>
            </a:r>
          </a:p>
        </p:txBody>
      </p:sp>
    </p:spTree>
    <p:extLst>
      <p:ext uri="{BB962C8B-B14F-4D97-AF65-F5344CB8AC3E}">
        <p14:creationId xmlns:p14="http://schemas.microsoft.com/office/powerpoint/2010/main" val="7466077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p:cNvSpPr>
            <a:spLocks noGrp="1"/>
          </p:cNvSpPr>
          <p:nvPr>
            <p:ph type="title"/>
          </p:nvPr>
        </p:nvSpPr>
        <p:spPr>
          <a:xfrm>
            <a:off x="350996" y="382419"/>
            <a:ext cx="11502711" cy="1077880"/>
          </a:xfrm>
        </p:spPr>
        <p:txBody>
          <a:bodyPr>
            <a:normAutofit/>
          </a:bodyPr>
          <a:lstStyle/>
          <a:p>
            <a:r>
              <a:rPr lang="en-AU" sz="1997" dirty="0">
                <a:solidFill>
                  <a:schemeClr val="accent2"/>
                </a:solidFill>
              </a:rPr>
              <a:t>Products &amp; Innovation.</a:t>
            </a:r>
            <a:br>
              <a:rPr lang="en-AU" dirty="0"/>
            </a:br>
            <a:r>
              <a:rPr lang="en-AU" dirty="0"/>
              <a:t>Hybrid System’s PV Connections </a:t>
            </a:r>
            <a:r>
              <a:rPr lang="en-AU" sz="2000" dirty="0">
                <a:solidFill>
                  <a:srgbClr val="4CCFEF"/>
                </a:solidFill>
              </a:rPr>
              <a:t>– sonnenBatterie eco Hybrid 8.1/3</a:t>
            </a:r>
          </a:p>
        </p:txBody>
      </p:sp>
      <p:pic>
        <p:nvPicPr>
          <p:cNvPr id="8" name="Picture 7">
            <a:extLst>
              <a:ext uri="{FF2B5EF4-FFF2-40B4-BE49-F238E27FC236}">
                <a16:creationId xmlns:a16="http://schemas.microsoft.com/office/drawing/2014/main" id="{810F8804-F41A-40F6-A968-128D572EF4E4}"/>
              </a:ext>
            </a:extLst>
          </p:cNvPr>
          <p:cNvPicPr>
            <a:picLocks noChangeAspect="1"/>
          </p:cNvPicPr>
          <p:nvPr/>
        </p:nvPicPr>
        <p:blipFill>
          <a:blip r:embed="rId2"/>
          <a:stretch>
            <a:fillRect/>
          </a:stretch>
        </p:blipFill>
        <p:spPr>
          <a:xfrm>
            <a:off x="197694" y="197371"/>
            <a:ext cx="1548172" cy="582841"/>
          </a:xfrm>
          <a:prstGeom prst="rect">
            <a:avLst/>
          </a:prstGeom>
        </p:spPr>
      </p:pic>
      <p:sp>
        <p:nvSpPr>
          <p:cNvPr id="9" name="Rectangle 8">
            <a:extLst>
              <a:ext uri="{FF2B5EF4-FFF2-40B4-BE49-F238E27FC236}">
                <a16:creationId xmlns:a16="http://schemas.microsoft.com/office/drawing/2014/main" id="{A47ACAB1-39EC-40AD-B0D6-00C838547023}"/>
              </a:ext>
            </a:extLst>
          </p:cNvPr>
          <p:cNvSpPr/>
          <p:nvPr/>
        </p:nvSpPr>
        <p:spPr>
          <a:xfrm>
            <a:off x="1637854" y="378000"/>
            <a:ext cx="1800200" cy="4022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400" dirty="0" err="1">
              <a:latin typeface="Brandon Text Bold" panose="020B0803020203060203" pitchFamily="34" charset="0"/>
            </a:endParaRPr>
          </a:p>
        </p:txBody>
      </p:sp>
      <p:sp>
        <p:nvSpPr>
          <p:cNvPr id="5" name="Textfeld 20">
            <a:extLst>
              <a:ext uri="{FF2B5EF4-FFF2-40B4-BE49-F238E27FC236}">
                <a16:creationId xmlns:a16="http://schemas.microsoft.com/office/drawing/2014/main" id="{A09EF613-0EE1-4A63-B6FF-2EABD6586EBA}"/>
              </a:ext>
            </a:extLst>
          </p:cNvPr>
          <p:cNvSpPr txBox="1"/>
          <p:nvPr/>
        </p:nvSpPr>
        <p:spPr>
          <a:xfrm>
            <a:off x="286255" y="1459185"/>
            <a:ext cx="5814825" cy="5232202"/>
          </a:xfrm>
          <a:prstGeom prst="rect">
            <a:avLst/>
          </a:prstGeom>
          <a:noFill/>
          <a:ln w="9525">
            <a:noFill/>
            <a:miter lim="800000"/>
            <a:headEnd/>
            <a:tailEnd/>
          </a:ln>
        </p:spPr>
        <p:txBody>
          <a:bodyPr wrap="square">
            <a:spAutoFit/>
          </a:bodyPr>
          <a:lstStyle>
            <a:defPPr>
              <a:defRPr lang="de-DE"/>
            </a:defPPr>
            <a:lvl1pPr marL="287338" indent="-287338">
              <a:spcBef>
                <a:spcPts val="1200"/>
              </a:spcBef>
              <a:buBlip>
                <a:blip r:embed="rId3"/>
              </a:buBlip>
              <a:defRPr sz="1600">
                <a:latin typeface="Arial" pitchFamily="34" charset="0"/>
                <a:cs typeface="Arial" pitchFamily="34" charset="0"/>
              </a:defRPr>
            </a:lvl1pPr>
          </a:lstStyle>
          <a:p>
            <a:pPr marL="88900" lvl="2" algn="just" fontAlgn="base">
              <a:lnSpc>
                <a:spcPct val="90000"/>
              </a:lnSpc>
              <a:spcBef>
                <a:spcPts val="600"/>
              </a:spcBef>
              <a:spcAft>
                <a:spcPts val="600"/>
              </a:spcAft>
              <a:buClr>
                <a:schemeClr val="tx2"/>
              </a:buClr>
              <a:buSzPct val="100000"/>
              <a:defRPr/>
            </a:pPr>
            <a:r>
              <a:rPr lang="en-GB" sz="1600" dirty="0">
                <a:cs typeface="Arial" panose="020B0604020202020204" pitchFamily="34" charset="0"/>
              </a:rPr>
              <a:t>The dual MPPT string combiner can offer asymmetrical inputs with up to 30% difference in power level and 100Vdc between MPPT inputs. </a:t>
            </a:r>
          </a:p>
          <a:p>
            <a:pPr marL="88900" lvl="2" algn="just" fontAlgn="base">
              <a:lnSpc>
                <a:spcPct val="90000"/>
              </a:lnSpc>
              <a:spcBef>
                <a:spcPts val="600"/>
              </a:spcBef>
              <a:spcAft>
                <a:spcPts val="600"/>
              </a:spcAft>
              <a:buClr>
                <a:schemeClr val="tx2"/>
              </a:buClr>
              <a:buSzPct val="100000"/>
              <a:defRPr/>
            </a:pPr>
            <a:r>
              <a:rPr lang="en-GB" sz="1600" dirty="0">
                <a:cs typeface="Arial" panose="020B0604020202020204" pitchFamily="34" charset="0"/>
              </a:rPr>
              <a:t>With regards to the installation please observe the AMPT installation instructions (AMPT String Optimizer V600 Series Installation Manual: 57070004-1H). please note:</a:t>
            </a:r>
          </a:p>
          <a:p>
            <a:pPr marL="268288" lvl="2" indent="-179388" algn="just" fontAlgn="base">
              <a:lnSpc>
                <a:spcPct val="90000"/>
              </a:lnSpc>
              <a:spcBef>
                <a:spcPts val="600"/>
              </a:spcBef>
              <a:spcAft>
                <a:spcPts val="600"/>
              </a:spcAft>
              <a:buClr>
                <a:schemeClr val="tx2"/>
              </a:buClr>
              <a:buSzPct val="100000"/>
              <a:buFont typeface="Brandon Text Regular" panose="020B0503020203060203" pitchFamily="34" charset="0"/>
              <a:buChar char="»"/>
              <a:defRPr/>
            </a:pPr>
            <a:r>
              <a:rPr lang="en-GB" sz="1600" dirty="0">
                <a:cs typeface="Arial" panose="020B0604020202020204" pitchFamily="34" charset="0"/>
              </a:rPr>
              <a:t>Use a suitable PV cable (≥ 4 mm²) for the connection of the string optimizer.</a:t>
            </a:r>
          </a:p>
          <a:p>
            <a:pPr marL="268288" lvl="2" indent="-179388" algn="just" fontAlgn="base">
              <a:lnSpc>
                <a:spcPct val="90000"/>
              </a:lnSpc>
              <a:spcBef>
                <a:spcPts val="600"/>
              </a:spcBef>
              <a:spcAft>
                <a:spcPts val="600"/>
              </a:spcAft>
              <a:buClr>
                <a:schemeClr val="tx2"/>
              </a:buClr>
              <a:buSzPct val="100000"/>
              <a:buFont typeface="Brandon Text Regular" panose="020B0503020203060203" pitchFamily="34" charset="0"/>
              <a:buChar char="»"/>
              <a:defRPr/>
            </a:pPr>
            <a:r>
              <a:rPr lang="en-GB" sz="1600" dirty="0">
                <a:cs typeface="Arial" panose="020B0604020202020204" pitchFamily="34" charset="0"/>
              </a:rPr>
              <a:t>Use the supplied PV plug-in connectors for the connection of the sonnenBatterie hybrid 8.1.</a:t>
            </a:r>
          </a:p>
          <a:p>
            <a:pPr marL="268288" lvl="2" indent="-179388" algn="just" fontAlgn="base">
              <a:lnSpc>
                <a:spcPct val="90000"/>
              </a:lnSpc>
              <a:spcBef>
                <a:spcPts val="600"/>
              </a:spcBef>
              <a:spcAft>
                <a:spcPts val="600"/>
              </a:spcAft>
              <a:buClr>
                <a:schemeClr val="tx2"/>
              </a:buClr>
              <a:buSzPct val="100000"/>
              <a:buFont typeface="Brandon Text Regular" panose="020B0503020203060203" pitchFamily="34" charset="0"/>
              <a:buChar char="»"/>
              <a:defRPr/>
            </a:pPr>
            <a:r>
              <a:rPr lang="en-GB" sz="1600" dirty="0">
                <a:cs typeface="Arial" panose="020B0604020202020204" pitchFamily="34" charset="0"/>
              </a:rPr>
              <a:t>Use only Amphenol H4 or H4 UTX connectors for the connection of the string optimizer.</a:t>
            </a:r>
          </a:p>
          <a:p>
            <a:pPr marL="268288" lvl="2" indent="-179388" algn="just" fontAlgn="base">
              <a:lnSpc>
                <a:spcPct val="90000"/>
              </a:lnSpc>
              <a:spcBef>
                <a:spcPts val="600"/>
              </a:spcBef>
              <a:spcAft>
                <a:spcPts val="600"/>
              </a:spcAft>
              <a:buClr>
                <a:schemeClr val="tx2"/>
              </a:buClr>
              <a:buSzPct val="100000"/>
              <a:buFont typeface="Brandon Text Regular" panose="020B0503020203060203" pitchFamily="34" charset="0"/>
              <a:buChar char="»"/>
              <a:defRPr/>
            </a:pPr>
            <a:r>
              <a:rPr lang="en-GB" sz="1600" dirty="0">
                <a:cs typeface="Arial" panose="020B0604020202020204" pitchFamily="34" charset="0"/>
              </a:rPr>
              <a:t>The sonnen eco 8.1 system will require additional configuration by the sonnen Australia service team to reconfigure the MPPT input to being in fixed voltage mode. It is therefore a prerequisite of the commissioning process to contact the service team to assist with the configuration of the system.</a:t>
            </a:r>
          </a:p>
          <a:p>
            <a:pPr marL="88900" lvl="2" algn="just" fontAlgn="base">
              <a:lnSpc>
                <a:spcPct val="90000"/>
              </a:lnSpc>
              <a:spcBef>
                <a:spcPts val="600"/>
              </a:spcBef>
              <a:spcAft>
                <a:spcPts val="600"/>
              </a:spcAft>
              <a:buClr>
                <a:schemeClr val="tx2"/>
              </a:buClr>
              <a:buSzPct val="100000"/>
              <a:defRPr/>
            </a:pPr>
            <a:endParaRPr lang="en-US" sz="1600" dirty="0">
              <a:cs typeface="Arial" panose="020B0604020202020204" pitchFamily="34" charset="0"/>
            </a:endParaRPr>
          </a:p>
        </p:txBody>
      </p:sp>
      <p:pic>
        <p:nvPicPr>
          <p:cNvPr id="10" name="Picture 9">
            <a:extLst>
              <a:ext uri="{FF2B5EF4-FFF2-40B4-BE49-F238E27FC236}">
                <a16:creationId xmlns:a16="http://schemas.microsoft.com/office/drawing/2014/main" id="{4E052518-4D87-42E1-9464-A484A020D9E3}"/>
              </a:ext>
            </a:extLst>
          </p:cNvPr>
          <p:cNvPicPr>
            <a:picLocks noChangeAspect="1"/>
          </p:cNvPicPr>
          <p:nvPr/>
        </p:nvPicPr>
        <p:blipFill>
          <a:blip r:embed="rId4"/>
          <a:stretch>
            <a:fillRect/>
          </a:stretch>
        </p:blipFill>
        <p:spPr>
          <a:xfrm>
            <a:off x="6471894" y="1483543"/>
            <a:ext cx="2611326" cy="4187126"/>
          </a:xfrm>
          <a:prstGeom prst="rect">
            <a:avLst/>
          </a:prstGeom>
        </p:spPr>
      </p:pic>
      <p:pic>
        <p:nvPicPr>
          <p:cNvPr id="7" name="Picture 6">
            <a:extLst>
              <a:ext uri="{FF2B5EF4-FFF2-40B4-BE49-F238E27FC236}">
                <a16:creationId xmlns:a16="http://schemas.microsoft.com/office/drawing/2014/main" id="{A7D1E24C-451A-4744-8956-772CEABBCDEF}"/>
              </a:ext>
            </a:extLst>
          </p:cNvPr>
          <p:cNvPicPr>
            <a:picLocks noChangeAspect="1"/>
          </p:cNvPicPr>
          <p:nvPr/>
        </p:nvPicPr>
        <p:blipFill>
          <a:blip r:embed="rId5"/>
          <a:stretch>
            <a:fillRect/>
          </a:stretch>
        </p:blipFill>
        <p:spPr>
          <a:xfrm>
            <a:off x="8766646" y="1961567"/>
            <a:ext cx="3534913" cy="2215143"/>
          </a:xfrm>
          <a:prstGeom prst="rect">
            <a:avLst/>
          </a:prstGeom>
        </p:spPr>
      </p:pic>
    </p:spTree>
    <p:extLst>
      <p:ext uri="{BB962C8B-B14F-4D97-AF65-F5344CB8AC3E}">
        <p14:creationId xmlns:p14="http://schemas.microsoft.com/office/powerpoint/2010/main" val="27210436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p:cNvSpPr>
            <a:spLocks noGrp="1"/>
          </p:cNvSpPr>
          <p:nvPr>
            <p:ph type="title"/>
          </p:nvPr>
        </p:nvSpPr>
        <p:spPr>
          <a:xfrm>
            <a:off x="350996" y="382419"/>
            <a:ext cx="11502711" cy="1077880"/>
          </a:xfrm>
        </p:spPr>
        <p:txBody>
          <a:bodyPr>
            <a:normAutofit/>
          </a:bodyPr>
          <a:lstStyle/>
          <a:p>
            <a:r>
              <a:rPr lang="en-AU" sz="1997" dirty="0">
                <a:solidFill>
                  <a:schemeClr val="accent2"/>
                </a:solidFill>
              </a:rPr>
              <a:t>Products &amp; Innovation.</a:t>
            </a:r>
            <a:br>
              <a:rPr lang="en-AU" dirty="0"/>
            </a:br>
            <a:r>
              <a:rPr lang="en-AU" dirty="0"/>
              <a:t>Hybrid System’s PV Connections </a:t>
            </a:r>
            <a:r>
              <a:rPr lang="en-AU" sz="2000" dirty="0">
                <a:solidFill>
                  <a:srgbClr val="4CCFEF"/>
                </a:solidFill>
              </a:rPr>
              <a:t>– sonnenBatterie eco Hybrid 8.1/3</a:t>
            </a:r>
          </a:p>
        </p:txBody>
      </p:sp>
      <p:pic>
        <p:nvPicPr>
          <p:cNvPr id="8" name="Picture 7">
            <a:extLst>
              <a:ext uri="{FF2B5EF4-FFF2-40B4-BE49-F238E27FC236}">
                <a16:creationId xmlns:a16="http://schemas.microsoft.com/office/drawing/2014/main" id="{810F8804-F41A-40F6-A968-128D572EF4E4}"/>
              </a:ext>
            </a:extLst>
          </p:cNvPr>
          <p:cNvPicPr>
            <a:picLocks noChangeAspect="1"/>
          </p:cNvPicPr>
          <p:nvPr/>
        </p:nvPicPr>
        <p:blipFill>
          <a:blip r:embed="rId2"/>
          <a:stretch>
            <a:fillRect/>
          </a:stretch>
        </p:blipFill>
        <p:spPr>
          <a:xfrm>
            <a:off x="197694" y="197371"/>
            <a:ext cx="1548172" cy="582841"/>
          </a:xfrm>
          <a:prstGeom prst="rect">
            <a:avLst/>
          </a:prstGeom>
        </p:spPr>
      </p:pic>
      <p:sp>
        <p:nvSpPr>
          <p:cNvPr id="9" name="Rectangle 8">
            <a:extLst>
              <a:ext uri="{FF2B5EF4-FFF2-40B4-BE49-F238E27FC236}">
                <a16:creationId xmlns:a16="http://schemas.microsoft.com/office/drawing/2014/main" id="{A47ACAB1-39EC-40AD-B0D6-00C838547023}"/>
              </a:ext>
            </a:extLst>
          </p:cNvPr>
          <p:cNvSpPr/>
          <p:nvPr/>
        </p:nvSpPr>
        <p:spPr>
          <a:xfrm>
            <a:off x="1637854" y="378000"/>
            <a:ext cx="1800200" cy="4022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400" dirty="0" err="1">
              <a:latin typeface="Brandon Text Bold" panose="020B0803020203060203" pitchFamily="34" charset="0"/>
            </a:endParaRPr>
          </a:p>
        </p:txBody>
      </p:sp>
      <p:sp>
        <p:nvSpPr>
          <p:cNvPr id="5" name="Textfeld 20">
            <a:extLst>
              <a:ext uri="{FF2B5EF4-FFF2-40B4-BE49-F238E27FC236}">
                <a16:creationId xmlns:a16="http://schemas.microsoft.com/office/drawing/2014/main" id="{C286D774-3CD2-461B-BDCF-AA9490884668}"/>
              </a:ext>
            </a:extLst>
          </p:cNvPr>
          <p:cNvSpPr txBox="1"/>
          <p:nvPr/>
        </p:nvSpPr>
        <p:spPr>
          <a:xfrm>
            <a:off x="236274" y="1926644"/>
            <a:ext cx="5670810" cy="984885"/>
          </a:xfrm>
          <a:prstGeom prst="rect">
            <a:avLst/>
          </a:prstGeom>
          <a:noFill/>
          <a:ln w="9525">
            <a:noFill/>
            <a:miter lim="800000"/>
            <a:headEnd/>
            <a:tailEnd/>
          </a:ln>
        </p:spPr>
        <p:txBody>
          <a:bodyPr wrap="square">
            <a:spAutoFit/>
          </a:bodyPr>
          <a:lstStyle>
            <a:defPPr>
              <a:defRPr lang="de-DE"/>
            </a:defPPr>
            <a:lvl1pPr marL="287338" indent="-287338">
              <a:spcBef>
                <a:spcPts val="1200"/>
              </a:spcBef>
              <a:buBlip>
                <a:blip r:embed="rId3"/>
              </a:buBlip>
              <a:defRPr sz="1600">
                <a:latin typeface="Arial" pitchFamily="34" charset="0"/>
                <a:cs typeface="Arial" pitchFamily="34" charset="0"/>
              </a:defRPr>
            </a:lvl1pPr>
          </a:lstStyle>
          <a:p>
            <a:pPr marL="88900" lvl="2" algn="just" fontAlgn="base">
              <a:lnSpc>
                <a:spcPct val="90000"/>
              </a:lnSpc>
              <a:spcBef>
                <a:spcPts val="600"/>
              </a:spcBef>
              <a:spcAft>
                <a:spcPts val="600"/>
              </a:spcAft>
              <a:buClr>
                <a:schemeClr val="tx2"/>
              </a:buClr>
              <a:buSzPct val="100000"/>
              <a:defRPr/>
            </a:pPr>
            <a:r>
              <a:rPr lang="en-GB" sz="1600" dirty="0">
                <a:cs typeface="Arial" panose="020B0604020202020204" pitchFamily="34" charset="0"/>
              </a:rPr>
              <a:t>It is common for inputs A and B to have the same number of modules (i.e. A = B). However, if the number of modules between inputs is different, then input A can have one more module than input B (i.e. A = B + 1).</a:t>
            </a:r>
          </a:p>
        </p:txBody>
      </p:sp>
      <p:pic>
        <p:nvPicPr>
          <p:cNvPr id="7" name="Picture 6">
            <a:extLst>
              <a:ext uri="{FF2B5EF4-FFF2-40B4-BE49-F238E27FC236}">
                <a16:creationId xmlns:a16="http://schemas.microsoft.com/office/drawing/2014/main" id="{01F70586-D36D-4D68-8341-2631F8E2F2DF}"/>
              </a:ext>
            </a:extLst>
          </p:cNvPr>
          <p:cNvPicPr>
            <a:picLocks noChangeAspect="1"/>
          </p:cNvPicPr>
          <p:nvPr/>
        </p:nvPicPr>
        <p:blipFill>
          <a:blip r:embed="rId4"/>
          <a:stretch>
            <a:fillRect/>
          </a:stretch>
        </p:blipFill>
        <p:spPr>
          <a:xfrm>
            <a:off x="89682" y="4764831"/>
            <a:ext cx="6696744" cy="1390829"/>
          </a:xfrm>
          <a:prstGeom prst="rect">
            <a:avLst/>
          </a:prstGeom>
        </p:spPr>
      </p:pic>
      <p:sp>
        <p:nvSpPr>
          <p:cNvPr id="10" name="Textfeld 20">
            <a:extLst>
              <a:ext uri="{FF2B5EF4-FFF2-40B4-BE49-F238E27FC236}">
                <a16:creationId xmlns:a16="http://schemas.microsoft.com/office/drawing/2014/main" id="{B429A67C-3735-4AAB-A9A6-9AED4E8E798C}"/>
              </a:ext>
            </a:extLst>
          </p:cNvPr>
          <p:cNvSpPr txBox="1"/>
          <p:nvPr/>
        </p:nvSpPr>
        <p:spPr>
          <a:xfrm>
            <a:off x="236274" y="3271611"/>
            <a:ext cx="5773310" cy="763286"/>
          </a:xfrm>
          <a:prstGeom prst="rect">
            <a:avLst/>
          </a:prstGeom>
          <a:noFill/>
          <a:ln w="9525">
            <a:noFill/>
            <a:miter lim="800000"/>
            <a:headEnd/>
            <a:tailEnd/>
          </a:ln>
        </p:spPr>
        <p:txBody>
          <a:bodyPr wrap="square">
            <a:spAutoFit/>
          </a:bodyPr>
          <a:lstStyle>
            <a:defPPr>
              <a:defRPr lang="de-DE"/>
            </a:defPPr>
            <a:lvl1pPr marL="287338" indent="-287338">
              <a:spcBef>
                <a:spcPts val="1200"/>
              </a:spcBef>
              <a:buBlip>
                <a:blip r:embed="rId3"/>
              </a:buBlip>
              <a:defRPr sz="1600">
                <a:latin typeface="Arial" pitchFamily="34" charset="0"/>
                <a:cs typeface="Arial" pitchFamily="34" charset="0"/>
              </a:defRPr>
            </a:lvl1pPr>
          </a:lstStyle>
          <a:p>
            <a:pPr marL="88900" lvl="2" algn="just" fontAlgn="base">
              <a:lnSpc>
                <a:spcPct val="90000"/>
              </a:lnSpc>
              <a:spcBef>
                <a:spcPts val="600"/>
              </a:spcBef>
              <a:spcAft>
                <a:spcPts val="600"/>
              </a:spcAft>
              <a:buClr>
                <a:schemeClr val="tx2"/>
              </a:buClr>
              <a:buSzPct val="100000"/>
              <a:defRPr/>
            </a:pPr>
            <a:r>
              <a:rPr lang="en-GB" sz="1600" dirty="0">
                <a:cs typeface="Arial" panose="020B0604020202020204" pitchFamily="34" charset="0"/>
              </a:rPr>
              <a:t>The number of modules on each input can be the same as illustrated by String Optimizer 1, or input A can have one more module than input B as shown by String Optimizer 2.</a:t>
            </a:r>
          </a:p>
        </p:txBody>
      </p:sp>
      <p:pic>
        <p:nvPicPr>
          <p:cNvPr id="11" name="Picture 10">
            <a:extLst>
              <a:ext uri="{FF2B5EF4-FFF2-40B4-BE49-F238E27FC236}">
                <a16:creationId xmlns:a16="http://schemas.microsoft.com/office/drawing/2014/main" id="{D444C335-450D-4CD6-905D-7B79E0108946}"/>
              </a:ext>
            </a:extLst>
          </p:cNvPr>
          <p:cNvPicPr>
            <a:picLocks noChangeAspect="1"/>
          </p:cNvPicPr>
          <p:nvPr/>
        </p:nvPicPr>
        <p:blipFill>
          <a:blip r:embed="rId5"/>
          <a:stretch>
            <a:fillRect/>
          </a:stretch>
        </p:blipFill>
        <p:spPr>
          <a:xfrm rot="5400000">
            <a:off x="7120766" y="779508"/>
            <a:ext cx="4345049" cy="5413024"/>
          </a:xfrm>
          <a:prstGeom prst="rect">
            <a:avLst/>
          </a:prstGeom>
        </p:spPr>
      </p:pic>
    </p:spTree>
    <p:extLst>
      <p:ext uri="{BB962C8B-B14F-4D97-AF65-F5344CB8AC3E}">
        <p14:creationId xmlns:p14="http://schemas.microsoft.com/office/powerpoint/2010/main" val="26508655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p:cNvSpPr>
            <a:spLocks noGrp="1"/>
          </p:cNvSpPr>
          <p:nvPr>
            <p:ph type="title"/>
          </p:nvPr>
        </p:nvSpPr>
        <p:spPr>
          <a:xfrm>
            <a:off x="350996" y="382419"/>
            <a:ext cx="11502711" cy="1077880"/>
          </a:xfrm>
        </p:spPr>
        <p:txBody>
          <a:bodyPr>
            <a:normAutofit/>
          </a:bodyPr>
          <a:lstStyle/>
          <a:p>
            <a:r>
              <a:rPr lang="en-AU" sz="1997" dirty="0">
                <a:solidFill>
                  <a:schemeClr val="accent2"/>
                </a:solidFill>
              </a:rPr>
              <a:t>Products &amp; Innovation.</a:t>
            </a:r>
            <a:br>
              <a:rPr lang="en-AU" dirty="0"/>
            </a:br>
            <a:r>
              <a:rPr lang="en-AU" dirty="0"/>
              <a:t>Hybrid System’s PV Connections </a:t>
            </a:r>
            <a:r>
              <a:rPr lang="en-AU" sz="2000" dirty="0">
                <a:solidFill>
                  <a:srgbClr val="4CCFEF"/>
                </a:solidFill>
              </a:rPr>
              <a:t>– sonnenBatterie eco Hybrid 8.1/3</a:t>
            </a:r>
          </a:p>
        </p:txBody>
      </p:sp>
      <p:pic>
        <p:nvPicPr>
          <p:cNvPr id="8" name="Picture 7">
            <a:extLst>
              <a:ext uri="{FF2B5EF4-FFF2-40B4-BE49-F238E27FC236}">
                <a16:creationId xmlns:a16="http://schemas.microsoft.com/office/drawing/2014/main" id="{810F8804-F41A-40F6-A968-128D572EF4E4}"/>
              </a:ext>
            </a:extLst>
          </p:cNvPr>
          <p:cNvPicPr>
            <a:picLocks noChangeAspect="1"/>
          </p:cNvPicPr>
          <p:nvPr/>
        </p:nvPicPr>
        <p:blipFill>
          <a:blip r:embed="rId2"/>
          <a:stretch>
            <a:fillRect/>
          </a:stretch>
        </p:blipFill>
        <p:spPr>
          <a:xfrm>
            <a:off x="197694" y="197371"/>
            <a:ext cx="1548172" cy="582841"/>
          </a:xfrm>
          <a:prstGeom prst="rect">
            <a:avLst/>
          </a:prstGeom>
        </p:spPr>
      </p:pic>
      <p:sp>
        <p:nvSpPr>
          <p:cNvPr id="9" name="Rectangle 8">
            <a:extLst>
              <a:ext uri="{FF2B5EF4-FFF2-40B4-BE49-F238E27FC236}">
                <a16:creationId xmlns:a16="http://schemas.microsoft.com/office/drawing/2014/main" id="{A47ACAB1-39EC-40AD-B0D6-00C838547023}"/>
              </a:ext>
            </a:extLst>
          </p:cNvPr>
          <p:cNvSpPr/>
          <p:nvPr/>
        </p:nvSpPr>
        <p:spPr>
          <a:xfrm>
            <a:off x="1637854" y="378000"/>
            <a:ext cx="1800200" cy="4022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400" dirty="0" err="1">
              <a:latin typeface="Brandon Text Bold" panose="020B0803020203060203" pitchFamily="34" charset="0"/>
            </a:endParaRPr>
          </a:p>
        </p:txBody>
      </p:sp>
      <p:sp>
        <p:nvSpPr>
          <p:cNvPr id="5" name="Textfeld 20">
            <a:extLst>
              <a:ext uri="{FF2B5EF4-FFF2-40B4-BE49-F238E27FC236}">
                <a16:creationId xmlns:a16="http://schemas.microsoft.com/office/drawing/2014/main" id="{815DF82E-79E7-4734-BD66-EA513C7BB4DE}"/>
              </a:ext>
            </a:extLst>
          </p:cNvPr>
          <p:cNvSpPr txBox="1"/>
          <p:nvPr/>
        </p:nvSpPr>
        <p:spPr>
          <a:xfrm>
            <a:off x="1745866" y="2160494"/>
            <a:ext cx="8413366" cy="315792"/>
          </a:xfrm>
          <a:prstGeom prst="rect">
            <a:avLst/>
          </a:prstGeom>
          <a:noFill/>
          <a:ln w="9525">
            <a:noFill/>
            <a:miter lim="800000"/>
            <a:headEnd/>
            <a:tailEnd/>
          </a:ln>
        </p:spPr>
        <p:txBody>
          <a:bodyPr wrap="square">
            <a:spAutoFit/>
          </a:bodyPr>
          <a:lstStyle>
            <a:defPPr>
              <a:defRPr lang="de-DE"/>
            </a:defPPr>
            <a:lvl1pPr marL="287338" indent="-287338">
              <a:spcBef>
                <a:spcPts val="1200"/>
              </a:spcBef>
              <a:buBlip>
                <a:blip r:embed="rId3"/>
              </a:buBlip>
              <a:defRPr sz="1600">
                <a:latin typeface="Arial" pitchFamily="34" charset="0"/>
                <a:cs typeface="Arial" pitchFamily="34" charset="0"/>
              </a:defRPr>
            </a:lvl1pPr>
          </a:lstStyle>
          <a:p>
            <a:pPr marL="88900" lvl="2" algn="just" fontAlgn="base">
              <a:lnSpc>
                <a:spcPct val="90000"/>
              </a:lnSpc>
              <a:spcBef>
                <a:spcPts val="600"/>
              </a:spcBef>
              <a:spcAft>
                <a:spcPts val="600"/>
              </a:spcAft>
              <a:buClr>
                <a:schemeClr val="tx2"/>
              </a:buClr>
              <a:buSzPct val="100000"/>
              <a:defRPr/>
            </a:pPr>
            <a:r>
              <a:rPr lang="en-GB" sz="1600" dirty="0">
                <a:cs typeface="Arial" panose="020B0604020202020204" pitchFamily="34" charset="0"/>
              </a:rPr>
              <a:t>The figure below illustrates input configurations that do not meet the criteria described.</a:t>
            </a:r>
          </a:p>
        </p:txBody>
      </p:sp>
      <p:pic>
        <p:nvPicPr>
          <p:cNvPr id="7" name="Picture 6">
            <a:extLst>
              <a:ext uri="{FF2B5EF4-FFF2-40B4-BE49-F238E27FC236}">
                <a16:creationId xmlns:a16="http://schemas.microsoft.com/office/drawing/2014/main" id="{976C6162-25CF-44D1-A06C-27EACD5BC71D}"/>
              </a:ext>
            </a:extLst>
          </p:cNvPr>
          <p:cNvPicPr>
            <a:picLocks noChangeAspect="1"/>
          </p:cNvPicPr>
          <p:nvPr/>
        </p:nvPicPr>
        <p:blipFill>
          <a:blip r:embed="rId4"/>
          <a:stretch>
            <a:fillRect/>
          </a:stretch>
        </p:blipFill>
        <p:spPr>
          <a:xfrm>
            <a:off x="1133798" y="2998477"/>
            <a:ext cx="9144000" cy="2310629"/>
          </a:xfrm>
          <a:prstGeom prst="rect">
            <a:avLst/>
          </a:prstGeom>
        </p:spPr>
      </p:pic>
    </p:spTree>
    <p:extLst>
      <p:ext uri="{BB962C8B-B14F-4D97-AF65-F5344CB8AC3E}">
        <p14:creationId xmlns:p14="http://schemas.microsoft.com/office/powerpoint/2010/main" val="5114718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p:cNvSpPr>
            <a:spLocks noGrp="1"/>
          </p:cNvSpPr>
          <p:nvPr>
            <p:ph type="title"/>
          </p:nvPr>
        </p:nvSpPr>
        <p:spPr>
          <a:xfrm>
            <a:off x="350996" y="382419"/>
            <a:ext cx="11502711" cy="1077880"/>
          </a:xfrm>
        </p:spPr>
        <p:txBody>
          <a:bodyPr>
            <a:normAutofit/>
          </a:bodyPr>
          <a:lstStyle/>
          <a:p>
            <a:r>
              <a:rPr lang="en-AU" sz="1997" dirty="0">
                <a:solidFill>
                  <a:schemeClr val="accent2"/>
                </a:solidFill>
              </a:rPr>
              <a:t>Products &amp; Innovation.</a:t>
            </a:r>
            <a:br>
              <a:rPr lang="en-AU" dirty="0"/>
            </a:br>
            <a:r>
              <a:rPr lang="en-AU" dirty="0"/>
              <a:t>Hybrid System’s PV Connections </a:t>
            </a:r>
            <a:r>
              <a:rPr lang="en-AU" sz="2000" dirty="0">
                <a:solidFill>
                  <a:srgbClr val="4CCFEF"/>
                </a:solidFill>
              </a:rPr>
              <a:t>– sonnenBatterie eco Hybrid 8.1/3</a:t>
            </a:r>
          </a:p>
        </p:txBody>
      </p:sp>
      <p:pic>
        <p:nvPicPr>
          <p:cNvPr id="8" name="Picture 7">
            <a:extLst>
              <a:ext uri="{FF2B5EF4-FFF2-40B4-BE49-F238E27FC236}">
                <a16:creationId xmlns:a16="http://schemas.microsoft.com/office/drawing/2014/main" id="{810F8804-F41A-40F6-A968-128D572EF4E4}"/>
              </a:ext>
            </a:extLst>
          </p:cNvPr>
          <p:cNvPicPr>
            <a:picLocks noChangeAspect="1"/>
          </p:cNvPicPr>
          <p:nvPr/>
        </p:nvPicPr>
        <p:blipFill>
          <a:blip r:embed="rId2"/>
          <a:stretch>
            <a:fillRect/>
          </a:stretch>
        </p:blipFill>
        <p:spPr>
          <a:xfrm>
            <a:off x="197694" y="197371"/>
            <a:ext cx="1548172" cy="582841"/>
          </a:xfrm>
          <a:prstGeom prst="rect">
            <a:avLst/>
          </a:prstGeom>
        </p:spPr>
      </p:pic>
      <p:sp>
        <p:nvSpPr>
          <p:cNvPr id="9" name="Rectangle 8">
            <a:extLst>
              <a:ext uri="{FF2B5EF4-FFF2-40B4-BE49-F238E27FC236}">
                <a16:creationId xmlns:a16="http://schemas.microsoft.com/office/drawing/2014/main" id="{A47ACAB1-39EC-40AD-B0D6-00C838547023}"/>
              </a:ext>
            </a:extLst>
          </p:cNvPr>
          <p:cNvSpPr/>
          <p:nvPr/>
        </p:nvSpPr>
        <p:spPr>
          <a:xfrm>
            <a:off x="1637854" y="378000"/>
            <a:ext cx="1800200" cy="4022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400" dirty="0" err="1">
              <a:latin typeface="Brandon Text Bold" panose="020B0803020203060203" pitchFamily="34" charset="0"/>
            </a:endParaRPr>
          </a:p>
        </p:txBody>
      </p:sp>
      <p:sp>
        <p:nvSpPr>
          <p:cNvPr id="5" name="Textfeld 20">
            <a:extLst>
              <a:ext uri="{FF2B5EF4-FFF2-40B4-BE49-F238E27FC236}">
                <a16:creationId xmlns:a16="http://schemas.microsoft.com/office/drawing/2014/main" id="{5B747509-C93C-4080-84EE-56A92253AAF3}"/>
              </a:ext>
            </a:extLst>
          </p:cNvPr>
          <p:cNvSpPr txBox="1"/>
          <p:nvPr/>
        </p:nvSpPr>
        <p:spPr>
          <a:xfrm>
            <a:off x="287524" y="1556792"/>
            <a:ext cx="11323438" cy="763286"/>
          </a:xfrm>
          <a:prstGeom prst="rect">
            <a:avLst/>
          </a:prstGeom>
          <a:noFill/>
          <a:ln w="9525">
            <a:noFill/>
            <a:miter lim="800000"/>
            <a:headEnd/>
            <a:tailEnd/>
          </a:ln>
        </p:spPr>
        <p:txBody>
          <a:bodyPr wrap="square">
            <a:spAutoFit/>
          </a:bodyPr>
          <a:lstStyle>
            <a:defPPr>
              <a:defRPr lang="de-DE"/>
            </a:defPPr>
            <a:lvl1pPr marL="287338" indent="-287338">
              <a:spcBef>
                <a:spcPts val="1200"/>
              </a:spcBef>
              <a:buBlip>
                <a:blip r:embed="rId3"/>
              </a:buBlip>
              <a:defRPr sz="1600">
                <a:latin typeface="Arial" pitchFamily="34" charset="0"/>
                <a:cs typeface="Arial" pitchFamily="34" charset="0"/>
              </a:defRPr>
            </a:lvl1pPr>
          </a:lstStyle>
          <a:p>
            <a:pPr marL="88900" lvl="2" algn="just" fontAlgn="base">
              <a:lnSpc>
                <a:spcPct val="90000"/>
              </a:lnSpc>
              <a:spcBef>
                <a:spcPts val="600"/>
              </a:spcBef>
              <a:spcAft>
                <a:spcPts val="600"/>
              </a:spcAft>
              <a:buClr>
                <a:schemeClr val="tx2"/>
              </a:buClr>
              <a:buSzPct val="100000"/>
              <a:defRPr/>
            </a:pPr>
            <a:r>
              <a:rPr lang="en-GB" sz="1600" dirty="0">
                <a:cs typeface="Arial" panose="020B0604020202020204" pitchFamily="34" charset="0"/>
              </a:rPr>
              <a:t>The number of modules on each input between parallel optimizers can vary within an array so long as they meet the criteria described in the Acceptable Input Configurations section and are within the minimum and maximum limits determined by </a:t>
            </a:r>
            <a:r>
              <a:rPr lang="en-GB" sz="1600" dirty="0" err="1">
                <a:cs typeface="Arial" panose="020B0604020202020204" pitchFamily="34" charset="0"/>
              </a:rPr>
              <a:t>Ampt’s</a:t>
            </a:r>
            <a:r>
              <a:rPr lang="en-GB" sz="1600" dirty="0">
                <a:cs typeface="Arial" panose="020B0604020202020204" pitchFamily="34" charset="0"/>
              </a:rPr>
              <a:t> design guidelines. An example is shown below.</a:t>
            </a:r>
          </a:p>
        </p:txBody>
      </p:sp>
      <p:sp>
        <p:nvSpPr>
          <p:cNvPr id="7" name="Textfeld 20">
            <a:extLst>
              <a:ext uri="{FF2B5EF4-FFF2-40B4-BE49-F238E27FC236}">
                <a16:creationId xmlns:a16="http://schemas.microsoft.com/office/drawing/2014/main" id="{1F4AFBB3-B1DD-4A32-AB72-72BDCF2AB792}"/>
              </a:ext>
            </a:extLst>
          </p:cNvPr>
          <p:cNvSpPr txBox="1"/>
          <p:nvPr/>
        </p:nvSpPr>
        <p:spPr>
          <a:xfrm>
            <a:off x="365316" y="5481228"/>
            <a:ext cx="11245645" cy="537391"/>
          </a:xfrm>
          <a:prstGeom prst="rect">
            <a:avLst/>
          </a:prstGeom>
          <a:noFill/>
          <a:ln w="9525">
            <a:noFill/>
            <a:miter lim="800000"/>
            <a:headEnd/>
            <a:tailEnd/>
          </a:ln>
        </p:spPr>
        <p:txBody>
          <a:bodyPr wrap="square">
            <a:spAutoFit/>
          </a:bodyPr>
          <a:lstStyle>
            <a:defPPr>
              <a:defRPr lang="de-DE"/>
            </a:defPPr>
            <a:lvl1pPr marL="287338" indent="-287338">
              <a:spcBef>
                <a:spcPts val="1200"/>
              </a:spcBef>
              <a:buBlip>
                <a:blip r:embed="rId3"/>
              </a:buBlip>
              <a:defRPr sz="1600">
                <a:latin typeface="Arial" pitchFamily="34" charset="0"/>
                <a:cs typeface="Arial" pitchFamily="34" charset="0"/>
              </a:defRPr>
            </a:lvl1pPr>
          </a:lstStyle>
          <a:p>
            <a:pPr marL="88900" lvl="2" algn="just" fontAlgn="base">
              <a:lnSpc>
                <a:spcPct val="90000"/>
              </a:lnSpc>
              <a:spcBef>
                <a:spcPts val="600"/>
              </a:spcBef>
              <a:spcAft>
                <a:spcPts val="600"/>
              </a:spcAft>
              <a:buClr>
                <a:schemeClr val="tx2"/>
              </a:buClr>
              <a:buSzPct val="100000"/>
              <a:defRPr/>
            </a:pPr>
            <a:r>
              <a:rPr lang="en-GB" sz="1600" dirty="0">
                <a:cs typeface="Arial" panose="020B0604020202020204" pitchFamily="34" charset="0"/>
              </a:rPr>
              <a:t>The number of modules per input between parallel optimizers can vary so long as they follow the acceptable input configuration criteria and </a:t>
            </a:r>
            <a:r>
              <a:rPr lang="en-GB" sz="1600" dirty="0" err="1">
                <a:cs typeface="Arial" panose="020B0604020202020204" pitchFamily="34" charset="0"/>
              </a:rPr>
              <a:t>Ampt’s</a:t>
            </a:r>
            <a:r>
              <a:rPr lang="en-GB" sz="1600" dirty="0">
                <a:cs typeface="Arial" panose="020B0604020202020204" pitchFamily="34" charset="0"/>
              </a:rPr>
              <a:t> design guidelines.</a:t>
            </a:r>
          </a:p>
        </p:txBody>
      </p:sp>
      <p:pic>
        <p:nvPicPr>
          <p:cNvPr id="10" name="Picture 9">
            <a:extLst>
              <a:ext uri="{FF2B5EF4-FFF2-40B4-BE49-F238E27FC236}">
                <a16:creationId xmlns:a16="http://schemas.microsoft.com/office/drawing/2014/main" id="{7E25FEB3-086E-458A-A9D6-A360D96A50DB}"/>
              </a:ext>
            </a:extLst>
          </p:cNvPr>
          <p:cNvPicPr>
            <a:picLocks noChangeAspect="1"/>
          </p:cNvPicPr>
          <p:nvPr/>
        </p:nvPicPr>
        <p:blipFill>
          <a:blip r:embed="rId4"/>
          <a:stretch>
            <a:fillRect/>
          </a:stretch>
        </p:blipFill>
        <p:spPr>
          <a:xfrm>
            <a:off x="1963737" y="2487301"/>
            <a:ext cx="8277225" cy="2752725"/>
          </a:xfrm>
          <a:prstGeom prst="rect">
            <a:avLst/>
          </a:prstGeom>
        </p:spPr>
      </p:pic>
    </p:spTree>
    <p:extLst>
      <p:ext uri="{BB962C8B-B14F-4D97-AF65-F5344CB8AC3E}">
        <p14:creationId xmlns:p14="http://schemas.microsoft.com/office/powerpoint/2010/main" val="37298369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p:cNvSpPr>
            <a:spLocks noGrp="1"/>
          </p:cNvSpPr>
          <p:nvPr>
            <p:ph type="title"/>
          </p:nvPr>
        </p:nvSpPr>
        <p:spPr>
          <a:xfrm>
            <a:off x="350996" y="382419"/>
            <a:ext cx="11502711" cy="1077880"/>
          </a:xfrm>
        </p:spPr>
        <p:txBody>
          <a:bodyPr>
            <a:normAutofit/>
          </a:bodyPr>
          <a:lstStyle/>
          <a:p>
            <a:r>
              <a:rPr lang="en-AU" sz="1997" dirty="0">
                <a:solidFill>
                  <a:schemeClr val="accent2"/>
                </a:solidFill>
              </a:rPr>
              <a:t>Products &amp; Innovation.</a:t>
            </a:r>
            <a:br>
              <a:rPr lang="en-AU" dirty="0"/>
            </a:br>
            <a:r>
              <a:rPr lang="en-AU" dirty="0"/>
              <a:t>Hybrid System’s PV Connections </a:t>
            </a:r>
            <a:r>
              <a:rPr lang="en-AU" sz="2000" dirty="0">
                <a:solidFill>
                  <a:srgbClr val="4CCFEF"/>
                </a:solidFill>
              </a:rPr>
              <a:t>– sonnenBatterie eco Hybrid 8.1/3</a:t>
            </a:r>
          </a:p>
        </p:txBody>
      </p:sp>
      <p:pic>
        <p:nvPicPr>
          <p:cNvPr id="8" name="Picture 7">
            <a:extLst>
              <a:ext uri="{FF2B5EF4-FFF2-40B4-BE49-F238E27FC236}">
                <a16:creationId xmlns:a16="http://schemas.microsoft.com/office/drawing/2014/main" id="{810F8804-F41A-40F6-A968-128D572EF4E4}"/>
              </a:ext>
            </a:extLst>
          </p:cNvPr>
          <p:cNvPicPr>
            <a:picLocks noChangeAspect="1"/>
          </p:cNvPicPr>
          <p:nvPr/>
        </p:nvPicPr>
        <p:blipFill>
          <a:blip r:embed="rId2"/>
          <a:stretch>
            <a:fillRect/>
          </a:stretch>
        </p:blipFill>
        <p:spPr>
          <a:xfrm>
            <a:off x="197694" y="197371"/>
            <a:ext cx="1548172" cy="582841"/>
          </a:xfrm>
          <a:prstGeom prst="rect">
            <a:avLst/>
          </a:prstGeom>
        </p:spPr>
      </p:pic>
      <p:sp>
        <p:nvSpPr>
          <p:cNvPr id="9" name="Rectangle 8">
            <a:extLst>
              <a:ext uri="{FF2B5EF4-FFF2-40B4-BE49-F238E27FC236}">
                <a16:creationId xmlns:a16="http://schemas.microsoft.com/office/drawing/2014/main" id="{A47ACAB1-39EC-40AD-B0D6-00C838547023}"/>
              </a:ext>
            </a:extLst>
          </p:cNvPr>
          <p:cNvSpPr/>
          <p:nvPr/>
        </p:nvSpPr>
        <p:spPr>
          <a:xfrm>
            <a:off x="1637854" y="378000"/>
            <a:ext cx="1800200" cy="4022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400" dirty="0" err="1">
              <a:latin typeface="Brandon Text Bold" panose="020B0803020203060203" pitchFamily="34" charset="0"/>
            </a:endParaRPr>
          </a:p>
        </p:txBody>
      </p:sp>
      <p:pic>
        <p:nvPicPr>
          <p:cNvPr id="5" name="Picture 4">
            <a:extLst>
              <a:ext uri="{FF2B5EF4-FFF2-40B4-BE49-F238E27FC236}">
                <a16:creationId xmlns:a16="http://schemas.microsoft.com/office/drawing/2014/main" id="{AD5C0CE2-6ADE-481E-BA94-0980971D3AC6}"/>
              </a:ext>
            </a:extLst>
          </p:cNvPr>
          <p:cNvPicPr>
            <a:picLocks noChangeAspect="1"/>
          </p:cNvPicPr>
          <p:nvPr/>
        </p:nvPicPr>
        <p:blipFill>
          <a:blip r:embed="rId3"/>
          <a:stretch>
            <a:fillRect/>
          </a:stretch>
        </p:blipFill>
        <p:spPr>
          <a:xfrm>
            <a:off x="3150022" y="2003237"/>
            <a:ext cx="5904656" cy="3714326"/>
          </a:xfrm>
          <a:prstGeom prst="rect">
            <a:avLst/>
          </a:prstGeom>
        </p:spPr>
      </p:pic>
      <p:sp>
        <p:nvSpPr>
          <p:cNvPr id="7" name="Textfeld 20">
            <a:extLst>
              <a:ext uri="{FF2B5EF4-FFF2-40B4-BE49-F238E27FC236}">
                <a16:creationId xmlns:a16="http://schemas.microsoft.com/office/drawing/2014/main" id="{4CDD9D0F-DC81-40D4-8C3F-D4E4C67D8AE5}"/>
              </a:ext>
            </a:extLst>
          </p:cNvPr>
          <p:cNvSpPr txBox="1"/>
          <p:nvPr/>
        </p:nvSpPr>
        <p:spPr>
          <a:xfrm>
            <a:off x="298834" y="1512959"/>
            <a:ext cx="10196004" cy="320088"/>
          </a:xfrm>
          <a:prstGeom prst="rect">
            <a:avLst/>
          </a:prstGeom>
          <a:noFill/>
          <a:ln w="9525">
            <a:noFill/>
            <a:miter lim="800000"/>
            <a:headEnd/>
            <a:tailEnd/>
          </a:ln>
        </p:spPr>
        <p:txBody>
          <a:bodyPr wrap="square">
            <a:spAutoFit/>
          </a:bodyPr>
          <a:lstStyle>
            <a:defPPr>
              <a:defRPr lang="de-DE"/>
            </a:defPPr>
            <a:lvl1pPr marL="287338" indent="-287338">
              <a:spcBef>
                <a:spcPts val="1200"/>
              </a:spcBef>
              <a:buBlip>
                <a:blip r:embed="rId4"/>
              </a:buBlip>
              <a:defRPr sz="1600">
                <a:latin typeface="Arial" pitchFamily="34" charset="0"/>
                <a:cs typeface="Arial" pitchFamily="34" charset="0"/>
              </a:defRPr>
            </a:lvl1pPr>
          </a:lstStyle>
          <a:p>
            <a:pPr marL="88900" lvl="2" algn="just" fontAlgn="base">
              <a:lnSpc>
                <a:spcPct val="90000"/>
              </a:lnSpc>
              <a:spcBef>
                <a:spcPts val="600"/>
              </a:spcBef>
              <a:spcAft>
                <a:spcPts val="600"/>
              </a:spcAft>
              <a:buClr>
                <a:schemeClr val="tx2"/>
              </a:buClr>
              <a:buSzPct val="100000"/>
              <a:defRPr/>
            </a:pPr>
            <a:r>
              <a:rPr lang="en-GB" sz="1600" dirty="0">
                <a:cs typeface="Arial" panose="020B0604020202020204" pitchFamily="34" charset="0"/>
              </a:rPr>
              <a:t>The figure below shows the mating connectors and polarities for the inputs and output of the String Optimizer.</a:t>
            </a:r>
          </a:p>
        </p:txBody>
      </p:sp>
      <p:sp>
        <p:nvSpPr>
          <p:cNvPr id="10" name="Textfeld 20">
            <a:extLst>
              <a:ext uri="{FF2B5EF4-FFF2-40B4-BE49-F238E27FC236}">
                <a16:creationId xmlns:a16="http://schemas.microsoft.com/office/drawing/2014/main" id="{4E630B0F-6B37-42E6-BB80-4C1D242B30FC}"/>
              </a:ext>
            </a:extLst>
          </p:cNvPr>
          <p:cNvSpPr txBox="1"/>
          <p:nvPr/>
        </p:nvSpPr>
        <p:spPr>
          <a:xfrm>
            <a:off x="365317" y="5670449"/>
            <a:ext cx="8413366" cy="315792"/>
          </a:xfrm>
          <a:prstGeom prst="rect">
            <a:avLst/>
          </a:prstGeom>
          <a:noFill/>
          <a:ln w="9525">
            <a:noFill/>
            <a:miter lim="800000"/>
            <a:headEnd/>
            <a:tailEnd/>
          </a:ln>
        </p:spPr>
        <p:txBody>
          <a:bodyPr wrap="square">
            <a:spAutoFit/>
          </a:bodyPr>
          <a:lstStyle>
            <a:defPPr>
              <a:defRPr lang="de-DE"/>
            </a:defPPr>
            <a:lvl1pPr marL="287338" indent="-287338">
              <a:spcBef>
                <a:spcPts val="1200"/>
              </a:spcBef>
              <a:buBlip>
                <a:blip r:embed="rId4"/>
              </a:buBlip>
              <a:defRPr sz="1600">
                <a:latin typeface="Arial" pitchFamily="34" charset="0"/>
                <a:cs typeface="Arial" pitchFamily="34" charset="0"/>
              </a:defRPr>
            </a:lvl1pPr>
          </a:lstStyle>
          <a:p>
            <a:pPr marL="88900" lvl="2" algn="just" fontAlgn="base">
              <a:lnSpc>
                <a:spcPct val="90000"/>
              </a:lnSpc>
              <a:spcBef>
                <a:spcPts val="600"/>
              </a:spcBef>
              <a:spcAft>
                <a:spcPts val="600"/>
              </a:spcAft>
              <a:buClr>
                <a:schemeClr val="tx2"/>
              </a:buClr>
              <a:buSzPct val="100000"/>
              <a:defRPr/>
            </a:pPr>
            <a:r>
              <a:rPr lang="en-GB" sz="1600" dirty="0">
                <a:cs typeface="Arial" panose="020B0604020202020204" pitchFamily="34" charset="0"/>
              </a:rPr>
              <a:t>Use only Amphenol H4 or H4 UTX mating connectors.</a:t>
            </a:r>
          </a:p>
        </p:txBody>
      </p:sp>
    </p:spTree>
    <p:extLst>
      <p:ext uri="{BB962C8B-B14F-4D97-AF65-F5344CB8AC3E}">
        <p14:creationId xmlns:p14="http://schemas.microsoft.com/office/powerpoint/2010/main" val="20195760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p:cNvSpPr>
            <a:spLocks noGrp="1"/>
          </p:cNvSpPr>
          <p:nvPr>
            <p:ph type="title"/>
          </p:nvPr>
        </p:nvSpPr>
        <p:spPr>
          <a:xfrm>
            <a:off x="350996" y="382419"/>
            <a:ext cx="11502711" cy="1077880"/>
          </a:xfrm>
        </p:spPr>
        <p:txBody>
          <a:bodyPr>
            <a:normAutofit/>
          </a:bodyPr>
          <a:lstStyle/>
          <a:p>
            <a:r>
              <a:rPr lang="en-AU" sz="1997" dirty="0">
                <a:solidFill>
                  <a:schemeClr val="accent2"/>
                </a:solidFill>
              </a:rPr>
              <a:t>Products &amp; Innovation.</a:t>
            </a:r>
            <a:br>
              <a:rPr lang="en-AU" dirty="0"/>
            </a:br>
            <a:r>
              <a:rPr lang="en-AU" dirty="0"/>
              <a:t>Hybrid System’s PV Connections </a:t>
            </a:r>
            <a:r>
              <a:rPr lang="en-AU" sz="2000" dirty="0">
                <a:solidFill>
                  <a:srgbClr val="4CCFEF"/>
                </a:solidFill>
              </a:rPr>
              <a:t>– sonnenBatterie eco Hybrid 8.1/3</a:t>
            </a:r>
          </a:p>
        </p:txBody>
      </p:sp>
      <p:pic>
        <p:nvPicPr>
          <p:cNvPr id="8" name="Picture 7">
            <a:extLst>
              <a:ext uri="{FF2B5EF4-FFF2-40B4-BE49-F238E27FC236}">
                <a16:creationId xmlns:a16="http://schemas.microsoft.com/office/drawing/2014/main" id="{810F8804-F41A-40F6-A968-128D572EF4E4}"/>
              </a:ext>
            </a:extLst>
          </p:cNvPr>
          <p:cNvPicPr>
            <a:picLocks noChangeAspect="1"/>
          </p:cNvPicPr>
          <p:nvPr/>
        </p:nvPicPr>
        <p:blipFill>
          <a:blip r:embed="rId2"/>
          <a:stretch>
            <a:fillRect/>
          </a:stretch>
        </p:blipFill>
        <p:spPr>
          <a:xfrm>
            <a:off x="197694" y="197371"/>
            <a:ext cx="1548172" cy="582841"/>
          </a:xfrm>
          <a:prstGeom prst="rect">
            <a:avLst/>
          </a:prstGeom>
        </p:spPr>
      </p:pic>
      <p:sp>
        <p:nvSpPr>
          <p:cNvPr id="9" name="Rectangle 8">
            <a:extLst>
              <a:ext uri="{FF2B5EF4-FFF2-40B4-BE49-F238E27FC236}">
                <a16:creationId xmlns:a16="http://schemas.microsoft.com/office/drawing/2014/main" id="{A47ACAB1-39EC-40AD-B0D6-00C838547023}"/>
              </a:ext>
            </a:extLst>
          </p:cNvPr>
          <p:cNvSpPr/>
          <p:nvPr/>
        </p:nvSpPr>
        <p:spPr>
          <a:xfrm>
            <a:off x="1637854" y="378000"/>
            <a:ext cx="1800200" cy="4022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400" dirty="0" err="1">
              <a:latin typeface="Brandon Text Bold" panose="020B0803020203060203" pitchFamily="34" charset="0"/>
            </a:endParaRPr>
          </a:p>
        </p:txBody>
      </p:sp>
      <p:sp>
        <p:nvSpPr>
          <p:cNvPr id="5" name="Textfeld 20">
            <a:extLst>
              <a:ext uri="{FF2B5EF4-FFF2-40B4-BE49-F238E27FC236}">
                <a16:creationId xmlns:a16="http://schemas.microsoft.com/office/drawing/2014/main" id="{F171B084-0B43-4BF0-BA58-5FF673C25AE7}"/>
              </a:ext>
            </a:extLst>
          </p:cNvPr>
          <p:cNvSpPr txBox="1"/>
          <p:nvPr/>
        </p:nvSpPr>
        <p:spPr>
          <a:xfrm>
            <a:off x="431800" y="2168860"/>
            <a:ext cx="7506754" cy="2708434"/>
          </a:xfrm>
          <a:prstGeom prst="rect">
            <a:avLst/>
          </a:prstGeom>
          <a:noFill/>
          <a:ln w="9525">
            <a:noFill/>
            <a:miter lim="800000"/>
            <a:headEnd/>
            <a:tailEnd/>
          </a:ln>
        </p:spPr>
        <p:txBody>
          <a:bodyPr wrap="square">
            <a:spAutoFit/>
          </a:bodyPr>
          <a:lstStyle>
            <a:defPPr>
              <a:defRPr lang="de-DE"/>
            </a:defPPr>
            <a:lvl1pPr marL="287338" indent="-287338">
              <a:spcBef>
                <a:spcPts val="1200"/>
              </a:spcBef>
              <a:buBlip>
                <a:blip r:embed="rId3"/>
              </a:buBlip>
              <a:defRPr sz="1600">
                <a:latin typeface="Arial" pitchFamily="34" charset="0"/>
                <a:cs typeface="Arial" pitchFamily="34" charset="0"/>
              </a:defRPr>
            </a:lvl1pPr>
          </a:lstStyle>
          <a:p>
            <a:pPr marL="88900" lvl="2" algn="just" fontAlgn="base">
              <a:lnSpc>
                <a:spcPct val="90000"/>
              </a:lnSpc>
              <a:spcBef>
                <a:spcPts val="600"/>
              </a:spcBef>
              <a:spcAft>
                <a:spcPts val="600"/>
              </a:spcAft>
              <a:buClr>
                <a:schemeClr val="tx2"/>
              </a:buClr>
              <a:buSzPct val="100000"/>
              <a:defRPr/>
            </a:pPr>
            <a:r>
              <a:rPr lang="en-GB" sz="1600" dirty="0">
                <a:cs typeface="Arial" panose="020B0604020202020204" pitchFamily="34" charset="0"/>
              </a:rPr>
              <a:t>Installation steps</a:t>
            </a:r>
          </a:p>
          <a:p>
            <a:pPr marL="88900" lvl="2" algn="just" fontAlgn="base">
              <a:lnSpc>
                <a:spcPct val="90000"/>
              </a:lnSpc>
              <a:spcBef>
                <a:spcPts val="600"/>
              </a:spcBef>
              <a:spcAft>
                <a:spcPts val="600"/>
              </a:spcAft>
              <a:buClr>
                <a:schemeClr val="tx2"/>
              </a:buClr>
              <a:buSzPct val="100000"/>
              <a:defRPr/>
            </a:pPr>
            <a:r>
              <a:rPr lang="en-GB" sz="1600" dirty="0">
                <a:cs typeface="Arial" panose="020B0604020202020204" pitchFamily="34" charset="0"/>
              </a:rPr>
              <a:t>1. Ensure the String Optimizer is mounted and grounded.</a:t>
            </a:r>
          </a:p>
          <a:p>
            <a:pPr marL="88900" lvl="2" algn="just" fontAlgn="base">
              <a:lnSpc>
                <a:spcPct val="90000"/>
              </a:lnSpc>
              <a:spcBef>
                <a:spcPts val="600"/>
              </a:spcBef>
              <a:spcAft>
                <a:spcPts val="600"/>
              </a:spcAft>
              <a:buClr>
                <a:schemeClr val="tx2"/>
              </a:buClr>
              <a:buSzPct val="100000"/>
              <a:defRPr/>
            </a:pPr>
            <a:r>
              <a:rPr lang="en-GB" sz="1600" dirty="0">
                <a:cs typeface="Arial" panose="020B0604020202020204" pitchFamily="34" charset="0"/>
              </a:rPr>
              <a:t>2. Make sure you are familiar with the electrical connections for the String Optimizer in your system. See:</a:t>
            </a:r>
          </a:p>
          <a:p>
            <a:pPr marL="88900" lvl="2" algn="just" fontAlgn="base">
              <a:lnSpc>
                <a:spcPct val="90000"/>
              </a:lnSpc>
              <a:spcBef>
                <a:spcPts val="600"/>
              </a:spcBef>
              <a:spcAft>
                <a:spcPts val="600"/>
              </a:spcAft>
              <a:buClr>
                <a:schemeClr val="tx2"/>
              </a:buClr>
              <a:buSzPct val="100000"/>
              <a:defRPr/>
            </a:pPr>
            <a:r>
              <a:rPr lang="en-GB" sz="1600" dirty="0">
                <a:cs typeface="Arial" panose="020B0604020202020204" pitchFamily="34" charset="0"/>
              </a:rPr>
              <a:t>3. Ensure the output cables are appropriately terminated at the combiner box and not connected to any other circuits.</a:t>
            </a:r>
          </a:p>
          <a:p>
            <a:pPr marL="88900" lvl="2" algn="just" fontAlgn="base">
              <a:lnSpc>
                <a:spcPct val="90000"/>
              </a:lnSpc>
              <a:spcBef>
                <a:spcPts val="600"/>
              </a:spcBef>
              <a:spcAft>
                <a:spcPts val="600"/>
              </a:spcAft>
              <a:buClr>
                <a:schemeClr val="tx2"/>
              </a:buClr>
              <a:buSzPct val="100000"/>
              <a:defRPr/>
            </a:pPr>
            <a:r>
              <a:rPr lang="en-GB" sz="1600" dirty="0">
                <a:cs typeface="Arial" panose="020B0604020202020204" pitchFamily="34" charset="0"/>
              </a:rPr>
              <a:t>4. Connect the appropriate cables to the output (OUT) of the String Optimizer. Pay special attention to the voltage polarity and the connector gender of these cables as illustrated.</a:t>
            </a:r>
          </a:p>
        </p:txBody>
      </p:sp>
      <p:pic>
        <p:nvPicPr>
          <p:cNvPr id="7" name="Picture 6">
            <a:extLst>
              <a:ext uri="{FF2B5EF4-FFF2-40B4-BE49-F238E27FC236}">
                <a16:creationId xmlns:a16="http://schemas.microsoft.com/office/drawing/2014/main" id="{25AAF22D-3BC1-4F7F-8E16-84E731D3F583}"/>
              </a:ext>
            </a:extLst>
          </p:cNvPr>
          <p:cNvPicPr>
            <a:picLocks noChangeAspect="1"/>
          </p:cNvPicPr>
          <p:nvPr/>
        </p:nvPicPr>
        <p:blipFill>
          <a:blip r:embed="rId4"/>
          <a:stretch>
            <a:fillRect/>
          </a:stretch>
        </p:blipFill>
        <p:spPr>
          <a:xfrm>
            <a:off x="8478614" y="1802928"/>
            <a:ext cx="2162175" cy="3657600"/>
          </a:xfrm>
          <a:prstGeom prst="rect">
            <a:avLst/>
          </a:prstGeom>
        </p:spPr>
      </p:pic>
    </p:spTree>
    <p:extLst>
      <p:ext uri="{BB962C8B-B14F-4D97-AF65-F5344CB8AC3E}">
        <p14:creationId xmlns:p14="http://schemas.microsoft.com/office/powerpoint/2010/main" val="5823235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C3A22E14-A50F-447B-83C9-04DA24929B6E}"/>
              </a:ext>
            </a:extLst>
          </p:cNvPr>
          <p:cNvSpPr>
            <a:spLocks noGrp="1"/>
          </p:cNvSpPr>
          <p:nvPr>
            <p:ph idx="1"/>
          </p:nvPr>
        </p:nvSpPr>
        <p:spPr>
          <a:xfrm>
            <a:off x="609298" y="1905366"/>
            <a:ext cx="5284004" cy="3869113"/>
          </a:xfrm>
        </p:spPr>
        <p:txBody>
          <a:bodyPr>
            <a:normAutofit fontScale="85000" lnSpcReduction="20000"/>
          </a:bodyPr>
          <a:lstStyle/>
          <a:p>
            <a:pPr marL="342385" indent="-342385" algn="ctr">
              <a:lnSpc>
                <a:spcPct val="100000"/>
              </a:lnSpc>
              <a:spcBef>
                <a:spcPts val="0"/>
              </a:spcBef>
              <a:defRPr/>
            </a:pPr>
            <a:r>
              <a:rPr lang="en-AU" sz="2796" b="1" dirty="0">
                <a:solidFill>
                  <a:schemeClr val="accent2"/>
                </a:solidFill>
                <a:latin typeface="+mj-lt"/>
              </a:rPr>
              <a:t>Safe</a:t>
            </a:r>
          </a:p>
          <a:p>
            <a:pPr marL="342385" indent="-342385" algn="ctr">
              <a:lnSpc>
                <a:spcPct val="100000"/>
              </a:lnSpc>
              <a:spcBef>
                <a:spcPts val="0"/>
              </a:spcBef>
              <a:defRPr/>
            </a:pPr>
            <a:r>
              <a:rPr lang="en-AU" sz="2097" dirty="0"/>
              <a:t>Thanks to Lithium-Iron-Phosphate</a:t>
            </a:r>
          </a:p>
          <a:p>
            <a:pPr marL="342385" indent="-342385" algn="ctr">
              <a:lnSpc>
                <a:spcPct val="100000"/>
              </a:lnSpc>
              <a:spcBef>
                <a:spcPts val="0"/>
              </a:spcBef>
              <a:defRPr/>
            </a:pPr>
            <a:endParaRPr lang="en-AU" sz="2396" dirty="0">
              <a:latin typeface="+mj-lt"/>
            </a:endParaRPr>
          </a:p>
          <a:p>
            <a:pPr marL="342385" indent="-342385" algn="ctr">
              <a:lnSpc>
                <a:spcPct val="100000"/>
              </a:lnSpc>
              <a:spcBef>
                <a:spcPts val="0"/>
              </a:spcBef>
              <a:defRPr/>
            </a:pPr>
            <a:r>
              <a:rPr lang="en-AU" sz="2796" b="1" dirty="0">
                <a:solidFill>
                  <a:schemeClr val="accent2"/>
                </a:solidFill>
                <a:latin typeface="+mj-lt"/>
              </a:rPr>
              <a:t>Long lasting</a:t>
            </a:r>
          </a:p>
          <a:p>
            <a:pPr marL="342385" indent="-342385" algn="ctr">
              <a:lnSpc>
                <a:spcPct val="100000"/>
              </a:lnSpc>
              <a:spcBef>
                <a:spcPts val="0"/>
              </a:spcBef>
            </a:pPr>
            <a:r>
              <a:rPr lang="en-AU" sz="2097" dirty="0"/>
              <a:t>10 years, 10.000 cycles</a:t>
            </a:r>
          </a:p>
          <a:p>
            <a:pPr marL="342385" indent="-342385" algn="ctr">
              <a:lnSpc>
                <a:spcPct val="100000"/>
              </a:lnSpc>
              <a:spcBef>
                <a:spcPts val="0"/>
              </a:spcBef>
              <a:defRPr/>
            </a:pPr>
            <a:endParaRPr lang="en-AU" sz="2396" dirty="0">
              <a:latin typeface="+mj-lt"/>
            </a:endParaRPr>
          </a:p>
          <a:p>
            <a:pPr marL="342385" indent="-342385" algn="ctr">
              <a:lnSpc>
                <a:spcPct val="100000"/>
              </a:lnSpc>
              <a:spcBef>
                <a:spcPts val="0"/>
              </a:spcBef>
              <a:defRPr/>
            </a:pPr>
            <a:r>
              <a:rPr lang="en-AU" sz="2796" b="1" dirty="0">
                <a:solidFill>
                  <a:schemeClr val="accent2"/>
                </a:solidFill>
              </a:rPr>
              <a:t>Economical</a:t>
            </a:r>
            <a:endParaRPr lang="en-AU" sz="2396" b="1" dirty="0">
              <a:solidFill>
                <a:schemeClr val="accent2"/>
              </a:solidFill>
            </a:endParaRPr>
          </a:p>
          <a:p>
            <a:pPr marL="342385" indent="-342385" algn="ctr">
              <a:lnSpc>
                <a:spcPct val="100000"/>
              </a:lnSpc>
              <a:spcBef>
                <a:spcPts val="0"/>
              </a:spcBef>
              <a:defRPr/>
            </a:pPr>
            <a:r>
              <a:rPr lang="en-AU" sz="2097" dirty="0">
                <a:latin typeface="+mj-lt"/>
              </a:rPr>
              <a:t>Zero Dollar Bill with sonnenFlat</a:t>
            </a:r>
          </a:p>
          <a:p>
            <a:pPr marL="342385" indent="-342385" algn="ctr">
              <a:lnSpc>
                <a:spcPct val="100000"/>
              </a:lnSpc>
              <a:spcBef>
                <a:spcPts val="0"/>
              </a:spcBef>
              <a:defRPr/>
            </a:pPr>
            <a:endParaRPr lang="en-AU" sz="2396" dirty="0">
              <a:latin typeface="+mj-lt"/>
            </a:endParaRPr>
          </a:p>
          <a:p>
            <a:pPr marL="342385" indent="-342385" algn="ctr">
              <a:lnSpc>
                <a:spcPct val="100000"/>
              </a:lnSpc>
              <a:spcBef>
                <a:spcPts val="0"/>
              </a:spcBef>
              <a:defRPr/>
            </a:pPr>
            <a:r>
              <a:rPr lang="en-AU" sz="2796" b="1" dirty="0">
                <a:solidFill>
                  <a:schemeClr val="accent2"/>
                </a:solidFill>
                <a:latin typeface="+mj-lt"/>
              </a:rPr>
              <a:t>Integrated</a:t>
            </a:r>
            <a:endParaRPr lang="en-AU" sz="2396" b="1" dirty="0">
              <a:solidFill>
                <a:schemeClr val="accent2"/>
              </a:solidFill>
              <a:latin typeface="+mj-lt"/>
            </a:endParaRPr>
          </a:p>
          <a:p>
            <a:pPr marL="342385" indent="-342385" algn="ctr">
              <a:lnSpc>
                <a:spcPct val="100000"/>
              </a:lnSpc>
              <a:spcBef>
                <a:spcPts val="0"/>
              </a:spcBef>
              <a:defRPr/>
            </a:pPr>
            <a:r>
              <a:rPr lang="en-AU" sz="2097" dirty="0">
                <a:latin typeface="+mj-lt"/>
              </a:rPr>
              <a:t>All-In-One-Solution</a:t>
            </a:r>
          </a:p>
          <a:p>
            <a:pPr marL="342385" indent="-342385" algn="ctr">
              <a:lnSpc>
                <a:spcPct val="100000"/>
              </a:lnSpc>
              <a:spcBef>
                <a:spcPts val="0"/>
              </a:spcBef>
              <a:defRPr/>
            </a:pPr>
            <a:endParaRPr lang="en-AU" sz="2396" dirty="0">
              <a:latin typeface="+mj-lt"/>
            </a:endParaRPr>
          </a:p>
          <a:p>
            <a:pPr marL="342385" indent="-342385" algn="ctr">
              <a:lnSpc>
                <a:spcPct val="100000"/>
              </a:lnSpc>
              <a:spcBef>
                <a:spcPts val="0"/>
              </a:spcBef>
              <a:defRPr/>
            </a:pPr>
            <a:r>
              <a:rPr lang="en-AU" sz="2796" b="1" dirty="0">
                <a:solidFill>
                  <a:schemeClr val="accent2"/>
                </a:solidFill>
                <a:latin typeface="+mj-lt"/>
              </a:rPr>
              <a:t>Proven</a:t>
            </a:r>
            <a:endParaRPr lang="en-AU" sz="2396" b="1" dirty="0">
              <a:solidFill>
                <a:schemeClr val="accent2"/>
              </a:solidFill>
              <a:latin typeface="+mj-lt"/>
            </a:endParaRPr>
          </a:p>
          <a:p>
            <a:pPr marL="342385" indent="-342385" algn="ctr">
              <a:lnSpc>
                <a:spcPct val="100000"/>
              </a:lnSpc>
              <a:spcBef>
                <a:spcPts val="0"/>
              </a:spcBef>
              <a:defRPr/>
            </a:pPr>
            <a:r>
              <a:rPr lang="en-AU" sz="2097" dirty="0">
                <a:latin typeface="+mj-lt"/>
              </a:rPr>
              <a:t>Market leading Technology</a:t>
            </a:r>
          </a:p>
          <a:p>
            <a:pPr marL="342385" indent="-342385">
              <a:lnSpc>
                <a:spcPct val="100000"/>
              </a:lnSpc>
              <a:spcBef>
                <a:spcPts val="0"/>
              </a:spcBef>
              <a:defRPr/>
            </a:pPr>
            <a:endParaRPr lang="en-AU" dirty="0">
              <a:latin typeface="+mj-lt"/>
            </a:endParaRPr>
          </a:p>
          <a:p>
            <a:pPr marL="342385" indent="-342385">
              <a:lnSpc>
                <a:spcPct val="100000"/>
              </a:lnSpc>
              <a:spcBef>
                <a:spcPts val="0"/>
              </a:spcBef>
              <a:defRPr/>
            </a:pPr>
            <a:endParaRPr lang="en-AU" dirty="0"/>
          </a:p>
        </p:txBody>
      </p:sp>
      <p:pic>
        <p:nvPicPr>
          <p:cNvPr id="4" name="Grafik 3" descr="Ein Bild, das Wand, drinnen, Boden enthält.&#10;&#10;Mit sehr hoher Zuverlässigkeit generierte Beschreibung">
            <a:extLst>
              <a:ext uri="{FF2B5EF4-FFF2-40B4-BE49-F238E27FC236}">
                <a16:creationId xmlns:a16="http://schemas.microsoft.com/office/drawing/2014/main" id="{DC4B890B-606C-400B-9A01-F456ACBDC57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60094" y="1905365"/>
            <a:ext cx="5292275" cy="3783976"/>
          </a:xfrm>
          <a:prstGeom prst="rect">
            <a:avLst/>
          </a:prstGeom>
        </p:spPr>
      </p:pic>
      <p:sp>
        <p:nvSpPr>
          <p:cNvPr id="6" name="Titel 1"/>
          <p:cNvSpPr>
            <a:spLocks noGrp="1"/>
          </p:cNvSpPr>
          <p:nvPr>
            <p:ph type="title"/>
          </p:nvPr>
        </p:nvSpPr>
        <p:spPr>
          <a:xfrm>
            <a:off x="350996" y="382419"/>
            <a:ext cx="11502711" cy="1077880"/>
          </a:xfrm>
        </p:spPr>
        <p:txBody>
          <a:bodyPr/>
          <a:lstStyle/>
          <a:p>
            <a:r>
              <a:rPr lang="en-AU" sz="1997" dirty="0">
                <a:solidFill>
                  <a:schemeClr val="accent2"/>
                </a:solidFill>
              </a:rPr>
              <a:t>Products &amp; Innovation.</a:t>
            </a:r>
            <a:br>
              <a:rPr lang="en-AU" dirty="0"/>
            </a:br>
            <a:r>
              <a:rPr lang="en-AU" dirty="0"/>
              <a:t>Five reasons for sonnen.</a:t>
            </a:r>
          </a:p>
        </p:txBody>
      </p:sp>
      <p:sp>
        <p:nvSpPr>
          <p:cNvPr id="7" name="Rounded Rectangle 6"/>
          <p:cNvSpPr/>
          <p:nvPr/>
        </p:nvSpPr>
        <p:spPr>
          <a:xfrm>
            <a:off x="242507" y="1532383"/>
            <a:ext cx="11719688" cy="4637730"/>
          </a:xfrm>
          <a:prstGeom prst="roundRect">
            <a:avLst/>
          </a:prstGeom>
          <a:noFill/>
          <a:ln w="38100">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35946" tIns="35946" rIns="35946" bIns="35946" rtlCol="0" anchor="ctr"/>
          <a:lstStyle/>
          <a:p>
            <a:pPr algn="ctr" defTabSz="914208"/>
            <a:endParaRPr lang="de-DE" sz="1398" dirty="0">
              <a:solidFill>
                <a:srgbClr val="FFFFFF"/>
              </a:solidFill>
              <a:latin typeface="Brandon Text Bold" panose="020B0803020203060203" pitchFamily="34" charset="0"/>
            </a:endParaRPr>
          </a:p>
        </p:txBody>
      </p:sp>
      <p:pic>
        <p:nvPicPr>
          <p:cNvPr id="8" name="Picture 7">
            <a:extLst>
              <a:ext uri="{FF2B5EF4-FFF2-40B4-BE49-F238E27FC236}">
                <a16:creationId xmlns:a16="http://schemas.microsoft.com/office/drawing/2014/main" id="{1D0F38D4-C857-4727-803A-02E72A10E794}"/>
              </a:ext>
            </a:extLst>
          </p:cNvPr>
          <p:cNvPicPr>
            <a:picLocks noChangeAspect="1"/>
          </p:cNvPicPr>
          <p:nvPr/>
        </p:nvPicPr>
        <p:blipFill>
          <a:blip r:embed="rId3"/>
          <a:stretch>
            <a:fillRect/>
          </a:stretch>
        </p:blipFill>
        <p:spPr>
          <a:xfrm>
            <a:off x="197694" y="197371"/>
            <a:ext cx="1548172" cy="582841"/>
          </a:xfrm>
          <a:prstGeom prst="rect">
            <a:avLst/>
          </a:prstGeom>
        </p:spPr>
      </p:pic>
      <p:sp>
        <p:nvSpPr>
          <p:cNvPr id="9" name="Rectangle 8">
            <a:extLst>
              <a:ext uri="{FF2B5EF4-FFF2-40B4-BE49-F238E27FC236}">
                <a16:creationId xmlns:a16="http://schemas.microsoft.com/office/drawing/2014/main" id="{4357D869-19B4-4511-AC5F-4DBA80E4DF7C}"/>
              </a:ext>
            </a:extLst>
          </p:cNvPr>
          <p:cNvSpPr/>
          <p:nvPr/>
        </p:nvSpPr>
        <p:spPr>
          <a:xfrm>
            <a:off x="1637854" y="378000"/>
            <a:ext cx="1800200" cy="4022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400" dirty="0" err="1">
              <a:latin typeface="Brandon Text Bold" panose="020B0803020203060203" pitchFamily="34" charset="0"/>
            </a:endParaRPr>
          </a:p>
        </p:txBody>
      </p:sp>
    </p:spTree>
    <p:extLst>
      <p:ext uri="{BB962C8B-B14F-4D97-AF65-F5344CB8AC3E}">
        <p14:creationId xmlns:p14="http://schemas.microsoft.com/office/powerpoint/2010/main" val="32510102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p:cNvSpPr>
            <a:spLocks noGrp="1"/>
          </p:cNvSpPr>
          <p:nvPr>
            <p:ph type="title"/>
          </p:nvPr>
        </p:nvSpPr>
        <p:spPr>
          <a:xfrm>
            <a:off x="350996" y="382419"/>
            <a:ext cx="11502711" cy="1077880"/>
          </a:xfrm>
        </p:spPr>
        <p:txBody>
          <a:bodyPr>
            <a:normAutofit/>
          </a:bodyPr>
          <a:lstStyle/>
          <a:p>
            <a:r>
              <a:rPr lang="en-AU" sz="1997" dirty="0">
                <a:solidFill>
                  <a:schemeClr val="accent2"/>
                </a:solidFill>
              </a:rPr>
              <a:t>Products &amp; Innovation.</a:t>
            </a:r>
            <a:br>
              <a:rPr lang="en-AU" dirty="0"/>
            </a:br>
            <a:r>
              <a:rPr lang="en-AU" dirty="0"/>
              <a:t>Hybrid System’s PV Connections </a:t>
            </a:r>
            <a:r>
              <a:rPr lang="en-AU" sz="2000" dirty="0">
                <a:solidFill>
                  <a:srgbClr val="4CCFEF"/>
                </a:solidFill>
              </a:rPr>
              <a:t>– sonnenBatterie eco Hybrid 8.1/3</a:t>
            </a:r>
          </a:p>
        </p:txBody>
      </p:sp>
      <p:pic>
        <p:nvPicPr>
          <p:cNvPr id="8" name="Picture 7">
            <a:extLst>
              <a:ext uri="{FF2B5EF4-FFF2-40B4-BE49-F238E27FC236}">
                <a16:creationId xmlns:a16="http://schemas.microsoft.com/office/drawing/2014/main" id="{810F8804-F41A-40F6-A968-128D572EF4E4}"/>
              </a:ext>
            </a:extLst>
          </p:cNvPr>
          <p:cNvPicPr>
            <a:picLocks noChangeAspect="1"/>
          </p:cNvPicPr>
          <p:nvPr/>
        </p:nvPicPr>
        <p:blipFill>
          <a:blip r:embed="rId2"/>
          <a:stretch>
            <a:fillRect/>
          </a:stretch>
        </p:blipFill>
        <p:spPr>
          <a:xfrm>
            <a:off x="197694" y="197371"/>
            <a:ext cx="1548172" cy="582841"/>
          </a:xfrm>
          <a:prstGeom prst="rect">
            <a:avLst/>
          </a:prstGeom>
        </p:spPr>
      </p:pic>
      <p:sp>
        <p:nvSpPr>
          <p:cNvPr id="9" name="Rectangle 8">
            <a:extLst>
              <a:ext uri="{FF2B5EF4-FFF2-40B4-BE49-F238E27FC236}">
                <a16:creationId xmlns:a16="http://schemas.microsoft.com/office/drawing/2014/main" id="{A47ACAB1-39EC-40AD-B0D6-00C838547023}"/>
              </a:ext>
            </a:extLst>
          </p:cNvPr>
          <p:cNvSpPr/>
          <p:nvPr/>
        </p:nvSpPr>
        <p:spPr>
          <a:xfrm>
            <a:off x="1637854" y="378000"/>
            <a:ext cx="1800200" cy="4022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400" dirty="0" err="1">
              <a:latin typeface="Brandon Text Bold" panose="020B0803020203060203" pitchFamily="34" charset="0"/>
            </a:endParaRPr>
          </a:p>
        </p:txBody>
      </p:sp>
      <p:sp>
        <p:nvSpPr>
          <p:cNvPr id="5" name="Textfeld 20">
            <a:extLst>
              <a:ext uri="{FF2B5EF4-FFF2-40B4-BE49-F238E27FC236}">
                <a16:creationId xmlns:a16="http://schemas.microsoft.com/office/drawing/2014/main" id="{16FF2064-4FE4-4779-947A-D7D2301BFFBF}"/>
              </a:ext>
            </a:extLst>
          </p:cNvPr>
          <p:cNvSpPr txBox="1"/>
          <p:nvPr/>
        </p:nvSpPr>
        <p:spPr>
          <a:xfrm>
            <a:off x="375994" y="1449388"/>
            <a:ext cx="7706576" cy="4499693"/>
          </a:xfrm>
          <a:prstGeom prst="rect">
            <a:avLst/>
          </a:prstGeom>
          <a:noFill/>
          <a:ln w="9525">
            <a:noFill/>
            <a:miter lim="800000"/>
            <a:headEnd/>
            <a:tailEnd/>
          </a:ln>
        </p:spPr>
        <p:txBody>
          <a:bodyPr wrap="square">
            <a:spAutoFit/>
          </a:bodyPr>
          <a:lstStyle>
            <a:defPPr>
              <a:defRPr lang="de-DE"/>
            </a:defPPr>
            <a:lvl1pPr marL="287338" indent="-287338">
              <a:spcBef>
                <a:spcPts val="1200"/>
              </a:spcBef>
              <a:buBlip>
                <a:blip r:embed="rId3"/>
              </a:buBlip>
              <a:defRPr sz="1600">
                <a:latin typeface="Arial" pitchFamily="34" charset="0"/>
                <a:cs typeface="Arial" pitchFamily="34" charset="0"/>
              </a:defRPr>
            </a:lvl1pPr>
          </a:lstStyle>
          <a:p>
            <a:pPr marL="88900" lvl="2" algn="just" fontAlgn="base">
              <a:lnSpc>
                <a:spcPct val="90000"/>
              </a:lnSpc>
              <a:spcBef>
                <a:spcPts val="600"/>
              </a:spcBef>
              <a:spcAft>
                <a:spcPts val="600"/>
              </a:spcAft>
              <a:buClr>
                <a:schemeClr val="tx2"/>
              </a:buClr>
              <a:buSzPct val="100000"/>
              <a:defRPr/>
            </a:pPr>
            <a:r>
              <a:rPr lang="en-GB" sz="1600" dirty="0">
                <a:cs typeface="Arial" panose="020B0604020202020204" pitchFamily="34" charset="0"/>
              </a:rPr>
              <a:t>Installation steps</a:t>
            </a:r>
          </a:p>
          <a:p>
            <a:pPr marL="88900" lvl="2" algn="just" fontAlgn="base">
              <a:lnSpc>
                <a:spcPct val="90000"/>
              </a:lnSpc>
              <a:spcBef>
                <a:spcPts val="600"/>
              </a:spcBef>
              <a:spcAft>
                <a:spcPts val="600"/>
              </a:spcAft>
              <a:buClr>
                <a:schemeClr val="tx2"/>
              </a:buClr>
              <a:buSzPct val="100000"/>
              <a:defRPr/>
            </a:pPr>
            <a:r>
              <a:rPr lang="en-GB" sz="1600" dirty="0">
                <a:cs typeface="Arial" panose="020B0604020202020204" pitchFamily="34" charset="0"/>
              </a:rPr>
              <a:t>1. Ensure the String Optimizer is mounted and grounded.</a:t>
            </a:r>
          </a:p>
          <a:p>
            <a:pPr marL="88900" lvl="2" algn="just" fontAlgn="base">
              <a:lnSpc>
                <a:spcPct val="90000"/>
              </a:lnSpc>
              <a:spcBef>
                <a:spcPts val="600"/>
              </a:spcBef>
              <a:spcAft>
                <a:spcPts val="600"/>
              </a:spcAft>
              <a:buClr>
                <a:schemeClr val="tx2"/>
              </a:buClr>
              <a:buSzPct val="100000"/>
              <a:defRPr/>
            </a:pPr>
            <a:r>
              <a:rPr lang="en-GB" sz="1600" dirty="0">
                <a:cs typeface="Arial" panose="020B0604020202020204" pitchFamily="34" charset="0"/>
              </a:rPr>
              <a:t>2. Make sure you are familiar with the electrical connections for the String Optimizer in your system. See:</a:t>
            </a:r>
          </a:p>
          <a:p>
            <a:pPr marL="88900" lvl="2" algn="just" fontAlgn="base">
              <a:lnSpc>
                <a:spcPct val="90000"/>
              </a:lnSpc>
              <a:spcBef>
                <a:spcPts val="600"/>
              </a:spcBef>
              <a:spcAft>
                <a:spcPts val="600"/>
              </a:spcAft>
              <a:buClr>
                <a:schemeClr val="tx2"/>
              </a:buClr>
              <a:buSzPct val="100000"/>
              <a:defRPr/>
            </a:pPr>
            <a:r>
              <a:rPr lang="en-GB" sz="1600" dirty="0">
                <a:cs typeface="Arial" panose="020B0604020202020204" pitchFamily="34" charset="0"/>
              </a:rPr>
              <a:t>3. Ensure the output cables are appropriately terminated at the combiner box and not connected to any other circuits.</a:t>
            </a:r>
          </a:p>
          <a:p>
            <a:pPr marL="88900" lvl="2" algn="just" fontAlgn="base">
              <a:lnSpc>
                <a:spcPct val="90000"/>
              </a:lnSpc>
              <a:spcBef>
                <a:spcPts val="600"/>
              </a:spcBef>
              <a:spcAft>
                <a:spcPts val="600"/>
              </a:spcAft>
              <a:buClr>
                <a:schemeClr val="tx2"/>
              </a:buClr>
              <a:buSzPct val="100000"/>
              <a:defRPr/>
            </a:pPr>
            <a:r>
              <a:rPr lang="en-GB" sz="1600" dirty="0">
                <a:cs typeface="Arial" panose="020B0604020202020204" pitchFamily="34" charset="0"/>
              </a:rPr>
              <a:t>4. Connect the appropriate cables to the output (OUT) of the String Optimizer. Pay special attention to the voltage polarity and the connector gender of these cables as illustrated.</a:t>
            </a:r>
          </a:p>
          <a:p>
            <a:pPr marL="88900" lvl="2" algn="just" fontAlgn="base">
              <a:lnSpc>
                <a:spcPct val="90000"/>
              </a:lnSpc>
              <a:spcBef>
                <a:spcPts val="600"/>
              </a:spcBef>
              <a:spcAft>
                <a:spcPts val="600"/>
              </a:spcAft>
              <a:buClr>
                <a:schemeClr val="tx2"/>
              </a:buClr>
              <a:buSzPct val="100000"/>
              <a:defRPr/>
            </a:pPr>
            <a:r>
              <a:rPr lang="en-GB" sz="1600" dirty="0">
                <a:cs typeface="Arial" panose="020B0604020202020204" pitchFamily="34" charset="0"/>
              </a:rPr>
              <a:t>5. Ensure the planned input connections meet the acceptable criteria.</a:t>
            </a:r>
          </a:p>
          <a:p>
            <a:pPr marL="88900" lvl="2" algn="just" fontAlgn="base">
              <a:lnSpc>
                <a:spcPct val="90000"/>
              </a:lnSpc>
              <a:spcBef>
                <a:spcPts val="600"/>
              </a:spcBef>
              <a:spcAft>
                <a:spcPts val="600"/>
              </a:spcAft>
              <a:buClr>
                <a:schemeClr val="tx2"/>
              </a:buClr>
              <a:buSzPct val="100000"/>
              <a:defRPr/>
            </a:pPr>
            <a:r>
              <a:rPr lang="en-GB" sz="1600" dirty="0">
                <a:cs typeface="Arial" panose="020B0604020202020204" pitchFamily="34" charset="0"/>
              </a:rPr>
              <a:t>6. Connect the modules in series for each input by following your procedures and safety protocols.</a:t>
            </a:r>
          </a:p>
          <a:p>
            <a:pPr marL="88900" lvl="2" algn="just" fontAlgn="base">
              <a:lnSpc>
                <a:spcPct val="90000"/>
              </a:lnSpc>
              <a:spcBef>
                <a:spcPts val="600"/>
              </a:spcBef>
              <a:spcAft>
                <a:spcPts val="600"/>
              </a:spcAft>
              <a:buClr>
                <a:schemeClr val="tx2"/>
              </a:buClr>
              <a:buSzPct val="100000"/>
              <a:defRPr/>
            </a:pPr>
            <a:r>
              <a:rPr lang="en-GB" sz="1600" dirty="0">
                <a:cs typeface="Arial" panose="020B0604020202020204" pitchFamily="34" charset="0"/>
              </a:rPr>
              <a:t>7. Validate the voltage and polarity of the modules in series as well as the connector gender before connecting them to inputs A and B by following your procedures and safety protocols.</a:t>
            </a:r>
          </a:p>
        </p:txBody>
      </p:sp>
      <p:pic>
        <p:nvPicPr>
          <p:cNvPr id="7" name="Picture 6">
            <a:extLst>
              <a:ext uri="{FF2B5EF4-FFF2-40B4-BE49-F238E27FC236}">
                <a16:creationId xmlns:a16="http://schemas.microsoft.com/office/drawing/2014/main" id="{BFD9A087-41F2-4134-9B61-CD50EC0858B9}"/>
              </a:ext>
            </a:extLst>
          </p:cNvPr>
          <p:cNvPicPr>
            <a:picLocks noChangeAspect="1"/>
          </p:cNvPicPr>
          <p:nvPr/>
        </p:nvPicPr>
        <p:blipFill>
          <a:blip r:embed="rId4"/>
          <a:stretch>
            <a:fillRect/>
          </a:stretch>
        </p:blipFill>
        <p:spPr>
          <a:xfrm>
            <a:off x="8887051" y="1460299"/>
            <a:ext cx="2162175" cy="3657600"/>
          </a:xfrm>
          <a:prstGeom prst="rect">
            <a:avLst/>
          </a:prstGeom>
        </p:spPr>
      </p:pic>
      <p:pic>
        <p:nvPicPr>
          <p:cNvPr id="10" name="Picture 9">
            <a:extLst>
              <a:ext uri="{FF2B5EF4-FFF2-40B4-BE49-F238E27FC236}">
                <a16:creationId xmlns:a16="http://schemas.microsoft.com/office/drawing/2014/main" id="{EAF2307C-AE3E-47FE-B96D-BAA26ADFB2CC}"/>
              </a:ext>
            </a:extLst>
          </p:cNvPr>
          <p:cNvPicPr>
            <a:picLocks noChangeAspect="1"/>
          </p:cNvPicPr>
          <p:nvPr/>
        </p:nvPicPr>
        <p:blipFill>
          <a:blip r:embed="rId5"/>
          <a:stretch>
            <a:fillRect/>
          </a:stretch>
        </p:blipFill>
        <p:spPr>
          <a:xfrm>
            <a:off x="8710192" y="5390464"/>
            <a:ext cx="2539169" cy="558617"/>
          </a:xfrm>
          <a:prstGeom prst="rect">
            <a:avLst/>
          </a:prstGeom>
        </p:spPr>
      </p:pic>
    </p:spTree>
    <p:extLst>
      <p:ext uri="{BB962C8B-B14F-4D97-AF65-F5344CB8AC3E}">
        <p14:creationId xmlns:p14="http://schemas.microsoft.com/office/powerpoint/2010/main" val="31815288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p:cNvSpPr>
            <a:spLocks noGrp="1"/>
          </p:cNvSpPr>
          <p:nvPr>
            <p:ph type="title"/>
          </p:nvPr>
        </p:nvSpPr>
        <p:spPr>
          <a:xfrm>
            <a:off x="350996" y="382419"/>
            <a:ext cx="11502711" cy="1077880"/>
          </a:xfrm>
        </p:spPr>
        <p:txBody>
          <a:bodyPr>
            <a:normAutofit/>
          </a:bodyPr>
          <a:lstStyle/>
          <a:p>
            <a:r>
              <a:rPr lang="en-AU" sz="1997" dirty="0">
                <a:solidFill>
                  <a:schemeClr val="accent2"/>
                </a:solidFill>
              </a:rPr>
              <a:t>Products &amp; Innovation.</a:t>
            </a:r>
            <a:br>
              <a:rPr lang="en-AU" dirty="0"/>
            </a:br>
            <a:r>
              <a:rPr lang="en-AU" dirty="0"/>
              <a:t>Hybrid System’s PV Connections </a:t>
            </a:r>
            <a:r>
              <a:rPr lang="en-AU" sz="2000" dirty="0">
                <a:solidFill>
                  <a:srgbClr val="4CCFEF"/>
                </a:solidFill>
              </a:rPr>
              <a:t>– sonnenBatterie eco Hybrid 8.1/3</a:t>
            </a:r>
          </a:p>
        </p:txBody>
      </p:sp>
      <p:pic>
        <p:nvPicPr>
          <p:cNvPr id="8" name="Picture 7">
            <a:extLst>
              <a:ext uri="{FF2B5EF4-FFF2-40B4-BE49-F238E27FC236}">
                <a16:creationId xmlns:a16="http://schemas.microsoft.com/office/drawing/2014/main" id="{810F8804-F41A-40F6-A968-128D572EF4E4}"/>
              </a:ext>
            </a:extLst>
          </p:cNvPr>
          <p:cNvPicPr>
            <a:picLocks noChangeAspect="1"/>
          </p:cNvPicPr>
          <p:nvPr/>
        </p:nvPicPr>
        <p:blipFill>
          <a:blip r:embed="rId2"/>
          <a:stretch>
            <a:fillRect/>
          </a:stretch>
        </p:blipFill>
        <p:spPr>
          <a:xfrm>
            <a:off x="197694" y="197371"/>
            <a:ext cx="1548172" cy="582841"/>
          </a:xfrm>
          <a:prstGeom prst="rect">
            <a:avLst/>
          </a:prstGeom>
        </p:spPr>
      </p:pic>
      <p:sp>
        <p:nvSpPr>
          <p:cNvPr id="9" name="Rectangle 8">
            <a:extLst>
              <a:ext uri="{FF2B5EF4-FFF2-40B4-BE49-F238E27FC236}">
                <a16:creationId xmlns:a16="http://schemas.microsoft.com/office/drawing/2014/main" id="{A47ACAB1-39EC-40AD-B0D6-00C838547023}"/>
              </a:ext>
            </a:extLst>
          </p:cNvPr>
          <p:cNvSpPr/>
          <p:nvPr/>
        </p:nvSpPr>
        <p:spPr>
          <a:xfrm>
            <a:off x="1637854" y="378000"/>
            <a:ext cx="1800200" cy="4022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400" dirty="0" err="1">
              <a:latin typeface="Brandon Text Bold" panose="020B0803020203060203" pitchFamily="34" charset="0"/>
            </a:endParaRPr>
          </a:p>
        </p:txBody>
      </p:sp>
      <p:sp>
        <p:nvSpPr>
          <p:cNvPr id="5" name="Rectangle 4">
            <a:extLst>
              <a:ext uri="{FF2B5EF4-FFF2-40B4-BE49-F238E27FC236}">
                <a16:creationId xmlns:a16="http://schemas.microsoft.com/office/drawing/2014/main" id="{38EA2934-72A1-4DE7-B3D2-CF2B8736C654}"/>
              </a:ext>
            </a:extLst>
          </p:cNvPr>
          <p:cNvSpPr/>
          <p:nvPr/>
        </p:nvSpPr>
        <p:spPr>
          <a:xfrm>
            <a:off x="521730" y="1997571"/>
            <a:ext cx="6756313" cy="2093330"/>
          </a:xfrm>
          <a:prstGeom prst="rect">
            <a:avLst/>
          </a:prstGeom>
        </p:spPr>
        <p:txBody>
          <a:bodyPr wrap="square">
            <a:spAutoFit/>
          </a:bodyPr>
          <a:lstStyle/>
          <a:p>
            <a:pPr algn="just"/>
            <a:r>
              <a:rPr lang="en-GB" sz="1600" dirty="0"/>
              <a:t>Connect the series of modules for Input A to the IN A terminal of the String Optimizer.</a:t>
            </a:r>
          </a:p>
          <a:p>
            <a:pPr algn="just"/>
            <a:endParaRPr lang="en-GB" sz="1600" dirty="0"/>
          </a:p>
          <a:p>
            <a:pPr algn="just"/>
            <a:r>
              <a:rPr lang="en-GB" sz="1600" dirty="0"/>
              <a:t>While it should always be assumed that voltage may be present on the output terminals whenever an input terminal is connected, the engine of the String Optimizer is powered from modules connected to Input B. Therefore, if modules are only connected to Input A and there is no output voltage detected, this is considered to be normal behaviour</a:t>
            </a:r>
            <a:r>
              <a:rPr lang="en-GB" dirty="0"/>
              <a:t>.</a:t>
            </a:r>
            <a:endParaRPr lang="en-AU" dirty="0"/>
          </a:p>
        </p:txBody>
      </p:sp>
      <p:pic>
        <p:nvPicPr>
          <p:cNvPr id="7" name="Picture 6">
            <a:extLst>
              <a:ext uri="{FF2B5EF4-FFF2-40B4-BE49-F238E27FC236}">
                <a16:creationId xmlns:a16="http://schemas.microsoft.com/office/drawing/2014/main" id="{D7F7FFFF-240A-46DF-A1C9-DC8C6118049B}"/>
              </a:ext>
            </a:extLst>
          </p:cNvPr>
          <p:cNvPicPr>
            <a:picLocks noChangeAspect="1"/>
          </p:cNvPicPr>
          <p:nvPr/>
        </p:nvPicPr>
        <p:blipFill>
          <a:blip r:embed="rId3"/>
          <a:stretch>
            <a:fillRect/>
          </a:stretch>
        </p:blipFill>
        <p:spPr>
          <a:xfrm>
            <a:off x="7596032" y="2069579"/>
            <a:ext cx="3533775" cy="3381375"/>
          </a:xfrm>
          <a:prstGeom prst="rect">
            <a:avLst/>
          </a:prstGeom>
        </p:spPr>
      </p:pic>
    </p:spTree>
    <p:extLst>
      <p:ext uri="{BB962C8B-B14F-4D97-AF65-F5344CB8AC3E}">
        <p14:creationId xmlns:p14="http://schemas.microsoft.com/office/powerpoint/2010/main" val="4990374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p:cNvSpPr>
            <a:spLocks noGrp="1"/>
          </p:cNvSpPr>
          <p:nvPr>
            <p:ph type="title"/>
          </p:nvPr>
        </p:nvSpPr>
        <p:spPr>
          <a:xfrm>
            <a:off x="350996" y="382419"/>
            <a:ext cx="11502711" cy="1077880"/>
          </a:xfrm>
        </p:spPr>
        <p:txBody>
          <a:bodyPr>
            <a:normAutofit/>
          </a:bodyPr>
          <a:lstStyle/>
          <a:p>
            <a:r>
              <a:rPr lang="en-AU" sz="1997" dirty="0">
                <a:solidFill>
                  <a:schemeClr val="accent2"/>
                </a:solidFill>
              </a:rPr>
              <a:t>Products &amp; Innovation.</a:t>
            </a:r>
            <a:br>
              <a:rPr lang="en-AU" dirty="0"/>
            </a:br>
            <a:r>
              <a:rPr lang="en-AU" dirty="0"/>
              <a:t>Hybrid System’s PV Connections </a:t>
            </a:r>
            <a:r>
              <a:rPr lang="en-AU" sz="2000" dirty="0">
                <a:solidFill>
                  <a:srgbClr val="4CCFEF"/>
                </a:solidFill>
              </a:rPr>
              <a:t>– sonnenBatterie eco Hybrid 8.1/3</a:t>
            </a:r>
          </a:p>
        </p:txBody>
      </p:sp>
      <p:pic>
        <p:nvPicPr>
          <p:cNvPr id="8" name="Picture 7">
            <a:extLst>
              <a:ext uri="{FF2B5EF4-FFF2-40B4-BE49-F238E27FC236}">
                <a16:creationId xmlns:a16="http://schemas.microsoft.com/office/drawing/2014/main" id="{810F8804-F41A-40F6-A968-128D572EF4E4}"/>
              </a:ext>
            </a:extLst>
          </p:cNvPr>
          <p:cNvPicPr>
            <a:picLocks noChangeAspect="1"/>
          </p:cNvPicPr>
          <p:nvPr/>
        </p:nvPicPr>
        <p:blipFill>
          <a:blip r:embed="rId2"/>
          <a:stretch>
            <a:fillRect/>
          </a:stretch>
        </p:blipFill>
        <p:spPr>
          <a:xfrm>
            <a:off x="197694" y="197371"/>
            <a:ext cx="1548172" cy="582841"/>
          </a:xfrm>
          <a:prstGeom prst="rect">
            <a:avLst/>
          </a:prstGeom>
        </p:spPr>
      </p:pic>
      <p:sp>
        <p:nvSpPr>
          <p:cNvPr id="9" name="Rectangle 8">
            <a:extLst>
              <a:ext uri="{FF2B5EF4-FFF2-40B4-BE49-F238E27FC236}">
                <a16:creationId xmlns:a16="http://schemas.microsoft.com/office/drawing/2014/main" id="{A47ACAB1-39EC-40AD-B0D6-00C838547023}"/>
              </a:ext>
            </a:extLst>
          </p:cNvPr>
          <p:cNvSpPr/>
          <p:nvPr/>
        </p:nvSpPr>
        <p:spPr>
          <a:xfrm>
            <a:off x="1637854" y="378000"/>
            <a:ext cx="1800200" cy="4022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400" dirty="0" err="1">
              <a:latin typeface="Brandon Text Bold" panose="020B0803020203060203" pitchFamily="34" charset="0"/>
            </a:endParaRPr>
          </a:p>
        </p:txBody>
      </p:sp>
      <p:sp>
        <p:nvSpPr>
          <p:cNvPr id="5" name="Rectangle 4">
            <a:extLst>
              <a:ext uri="{FF2B5EF4-FFF2-40B4-BE49-F238E27FC236}">
                <a16:creationId xmlns:a16="http://schemas.microsoft.com/office/drawing/2014/main" id="{6AF2911E-44BF-4D8F-9A6C-BD013E7B9D2C}"/>
              </a:ext>
            </a:extLst>
          </p:cNvPr>
          <p:cNvSpPr/>
          <p:nvPr/>
        </p:nvSpPr>
        <p:spPr>
          <a:xfrm>
            <a:off x="570173" y="1767006"/>
            <a:ext cx="7890259" cy="338554"/>
          </a:xfrm>
          <a:prstGeom prst="rect">
            <a:avLst/>
          </a:prstGeom>
        </p:spPr>
        <p:txBody>
          <a:bodyPr wrap="square">
            <a:spAutoFit/>
          </a:bodyPr>
          <a:lstStyle/>
          <a:p>
            <a:pPr algn="just"/>
            <a:r>
              <a:rPr lang="en-GB" sz="1600" dirty="0"/>
              <a:t>Connect the series of modules for Input B to the IN B terminal of the String Optimizer.</a:t>
            </a:r>
          </a:p>
        </p:txBody>
      </p:sp>
      <p:pic>
        <p:nvPicPr>
          <p:cNvPr id="7" name="Picture 6">
            <a:extLst>
              <a:ext uri="{FF2B5EF4-FFF2-40B4-BE49-F238E27FC236}">
                <a16:creationId xmlns:a16="http://schemas.microsoft.com/office/drawing/2014/main" id="{569ADFE8-D7A9-4670-98AB-9BACB5341E2D}"/>
              </a:ext>
            </a:extLst>
          </p:cNvPr>
          <p:cNvPicPr>
            <a:picLocks noChangeAspect="1"/>
          </p:cNvPicPr>
          <p:nvPr/>
        </p:nvPicPr>
        <p:blipFill>
          <a:blip r:embed="rId3"/>
          <a:stretch>
            <a:fillRect/>
          </a:stretch>
        </p:blipFill>
        <p:spPr>
          <a:xfrm>
            <a:off x="3621087" y="2412267"/>
            <a:ext cx="4962525" cy="3486150"/>
          </a:xfrm>
          <a:prstGeom prst="rect">
            <a:avLst/>
          </a:prstGeom>
        </p:spPr>
      </p:pic>
    </p:spTree>
    <p:extLst>
      <p:ext uri="{BB962C8B-B14F-4D97-AF65-F5344CB8AC3E}">
        <p14:creationId xmlns:p14="http://schemas.microsoft.com/office/powerpoint/2010/main" val="10346600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p:cNvSpPr>
            <a:spLocks noGrp="1"/>
          </p:cNvSpPr>
          <p:nvPr>
            <p:ph type="title"/>
          </p:nvPr>
        </p:nvSpPr>
        <p:spPr>
          <a:xfrm>
            <a:off x="350996" y="382419"/>
            <a:ext cx="11502711" cy="1077880"/>
          </a:xfrm>
        </p:spPr>
        <p:txBody>
          <a:bodyPr>
            <a:normAutofit/>
          </a:bodyPr>
          <a:lstStyle/>
          <a:p>
            <a:r>
              <a:rPr lang="en-AU" sz="1997" dirty="0">
                <a:solidFill>
                  <a:schemeClr val="accent2"/>
                </a:solidFill>
              </a:rPr>
              <a:t>Products &amp; Innovation.</a:t>
            </a:r>
            <a:br>
              <a:rPr lang="en-AU" dirty="0"/>
            </a:br>
            <a:r>
              <a:rPr lang="en-AU" dirty="0"/>
              <a:t>Hybrid System’s PV Connections </a:t>
            </a:r>
            <a:r>
              <a:rPr lang="en-AU" sz="2000" dirty="0">
                <a:solidFill>
                  <a:srgbClr val="4CCFEF"/>
                </a:solidFill>
              </a:rPr>
              <a:t>– sonnenBatterie eco Hybrid 8.1/3</a:t>
            </a:r>
          </a:p>
        </p:txBody>
      </p:sp>
      <p:pic>
        <p:nvPicPr>
          <p:cNvPr id="8" name="Picture 7">
            <a:extLst>
              <a:ext uri="{FF2B5EF4-FFF2-40B4-BE49-F238E27FC236}">
                <a16:creationId xmlns:a16="http://schemas.microsoft.com/office/drawing/2014/main" id="{810F8804-F41A-40F6-A968-128D572EF4E4}"/>
              </a:ext>
            </a:extLst>
          </p:cNvPr>
          <p:cNvPicPr>
            <a:picLocks noChangeAspect="1"/>
          </p:cNvPicPr>
          <p:nvPr/>
        </p:nvPicPr>
        <p:blipFill>
          <a:blip r:embed="rId2"/>
          <a:stretch>
            <a:fillRect/>
          </a:stretch>
        </p:blipFill>
        <p:spPr>
          <a:xfrm>
            <a:off x="197694" y="197371"/>
            <a:ext cx="1548172" cy="582841"/>
          </a:xfrm>
          <a:prstGeom prst="rect">
            <a:avLst/>
          </a:prstGeom>
        </p:spPr>
      </p:pic>
      <p:sp>
        <p:nvSpPr>
          <p:cNvPr id="9" name="Rectangle 8">
            <a:extLst>
              <a:ext uri="{FF2B5EF4-FFF2-40B4-BE49-F238E27FC236}">
                <a16:creationId xmlns:a16="http://schemas.microsoft.com/office/drawing/2014/main" id="{A47ACAB1-39EC-40AD-B0D6-00C838547023}"/>
              </a:ext>
            </a:extLst>
          </p:cNvPr>
          <p:cNvSpPr/>
          <p:nvPr/>
        </p:nvSpPr>
        <p:spPr>
          <a:xfrm>
            <a:off x="1637854" y="378000"/>
            <a:ext cx="1800200" cy="4022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400" dirty="0" err="1">
              <a:latin typeface="Brandon Text Bold" panose="020B0803020203060203" pitchFamily="34" charset="0"/>
            </a:endParaRPr>
          </a:p>
        </p:txBody>
      </p:sp>
      <p:sp>
        <p:nvSpPr>
          <p:cNvPr id="5" name="Rectangle 4">
            <a:extLst>
              <a:ext uri="{FF2B5EF4-FFF2-40B4-BE49-F238E27FC236}">
                <a16:creationId xmlns:a16="http://schemas.microsoft.com/office/drawing/2014/main" id="{3FE31363-958B-4A40-97DF-1BA631FBE229}"/>
              </a:ext>
            </a:extLst>
          </p:cNvPr>
          <p:cNvSpPr/>
          <p:nvPr/>
        </p:nvSpPr>
        <p:spPr>
          <a:xfrm>
            <a:off x="387350" y="1562618"/>
            <a:ext cx="11466354" cy="830997"/>
          </a:xfrm>
          <a:prstGeom prst="rect">
            <a:avLst/>
          </a:prstGeom>
        </p:spPr>
        <p:txBody>
          <a:bodyPr wrap="square">
            <a:spAutoFit/>
          </a:bodyPr>
          <a:lstStyle/>
          <a:p>
            <a:pPr algn="just"/>
            <a:r>
              <a:rPr lang="en-GB" sz="1600" dirty="0"/>
              <a:t>The hybrid 8.1 will require additional configuration by the sonnen Australia service team to reconfigure the MPPT input to being in fixed voltage mode. It is therefore prerequisite of the commissioning process to contact the sonnen support Australia service team to assist with the configuration of the system.</a:t>
            </a:r>
          </a:p>
        </p:txBody>
      </p:sp>
      <p:pic>
        <p:nvPicPr>
          <p:cNvPr id="7" name="Picture 6">
            <a:extLst>
              <a:ext uri="{FF2B5EF4-FFF2-40B4-BE49-F238E27FC236}">
                <a16:creationId xmlns:a16="http://schemas.microsoft.com/office/drawing/2014/main" id="{72E1E317-9F5A-4622-8B10-894156B97F01}"/>
              </a:ext>
            </a:extLst>
          </p:cNvPr>
          <p:cNvPicPr>
            <a:picLocks noChangeAspect="1"/>
          </p:cNvPicPr>
          <p:nvPr/>
        </p:nvPicPr>
        <p:blipFill>
          <a:blip r:embed="rId3"/>
          <a:stretch>
            <a:fillRect/>
          </a:stretch>
        </p:blipFill>
        <p:spPr>
          <a:xfrm>
            <a:off x="3042010" y="2717651"/>
            <a:ext cx="5796136" cy="3403146"/>
          </a:xfrm>
          <a:prstGeom prst="rect">
            <a:avLst/>
          </a:prstGeom>
        </p:spPr>
      </p:pic>
    </p:spTree>
    <p:extLst>
      <p:ext uri="{BB962C8B-B14F-4D97-AF65-F5344CB8AC3E}">
        <p14:creationId xmlns:p14="http://schemas.microsoft.com/office/powerpoint/2010/main" val="32804267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p:cNvSpPr>
            <a:spLocks noGrp="1"/>
          </p:cNvSpPr>
          <p:nvPr>
            <p:ph type="title"/>
          </p:nvPr>
        </p:nvSpPr>
        <p:spPr>
          <a:xfrm>
            <a:off x="350996" y="382419"/>
            <a:ext cx="11502711" cy="1077880"/>
          </a:xfrm>
        </p:spPr>
        <p:txBody>
          <a:bodyPr>
            <a:normAutofit/>
          </a:bodyPr>
          <a:lstStyle/>
          <a:p>
            <a:r>
              <a:rPr lang="en-AU" sz="1997" dirty="0">
                <a:solidFill>
                  <a:schemeClr val="accent2"/>
                </a:solidFill>
              </a:rPr>
              <a:t>Products &amp; Innovation.</a:t>
            </a:r>
            <a:br>
              <a:rPr lang="en-AU" dirty="0"/>
            </a:br>
            <a:r>
              <a:rPr lang="en-AU" dirty="0"/>
              <a:t>Hybrid System Online PV Sizing Tool </a:t>
            </a:r>
            <a:r>
              <a:rPr lang="en-AU" sz="2000" dirty="0">
                <a:solidFill>
                  <a:srgbClr val="4CCFEF"/>
                </a:solidFill>
              </a:rPr>
              <a:t>– http://sonnen.pv-sos.de/</a:t>
            </a:r>
          </a:p>
        </p:txBody>
      </p:sp>
      <p:pic>
        <p:nvPicPr>
          <p:cNvPr id="8" name="Picture 7">
            <a:extLst>
              <a:ext uri="{FF2B5EF4-FFF2-40B4-BE49-F238E27FC236}">
                <a16:creationId xmlns:a16="http://schemas.microsoft.com/office/drawing/2014/main" id="{810F8804-F41A-40F6-A968-128D572EF4E4}"/>
              </a:ext>
            </a:extLst>
          </p:cNvPr>
          <p:cNvPicPr>
            <a:picLocks noChangeAspect="1"/>
          </p:cNvPicPr>
          <p:nvPr/>
        </p:nvPicPr>
        <p:blipFill>
          <a:blip r:embed="rId2"/>
          <a:stretch>
            <a:fillRect/>
          </a:stretch>
        </p:blipFill>
        <p:spPr>
          <a:xfrm>
            <a:off x="197694" y="197371"/>
            <a:ext cx="1548172" cy="582841"/>
          </a:xfrm>
          <a:prstGeom prst="rect">
            <a:avLst/>
          </a:prstGeom>
        </p:spPr>
      </p:pic>
      <p:sp>
        <p:nvSpPr>
          <p:cNvPr id="9" name="Rectangle 8">
            <a:extLst>
              <a:ext uri="{FF2B5EF4-FFF2-40B4-BE49-F238E27FC236}">
                <a16:creationId xmlns:a16="http://schemas.microsoft.com/office/drawing/2014/main" id="{A47ACAB1-39EC-40AD-B0D6-00C838547023}"/>
              </a:ext>
            </a:extLst>
          </p:cNvPr>
          <p:cNvSpPr/>
          <p:nvPr/>
        </p:nvSpPr>
        <p:spPr>
          <a:xfrm>
            <a:off x="1637854" y="378000"/>
            <a:ext cx="1800200" cy="4022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400" dirty="0" err="1">
              <a:latin typeface="Brandon Text Bold" panose="020B0803020203060203" pitchFamily="34" charset="0"/>
            </a:endParaRPr>
          </a:p>
        </p:txBody>
      </p:sp>
      <p:pic>
        <p:nvPicPr>
          <p:cNvPr id="3" name="Picture 2">
            <a:extLst>
              <a:ext uri="{FF2B5EF4-FFF2-40B4-BE49-F238E27FC236}">
                <a16:creationId xmlns:a16="http://schemas.microsoft.com/office/drawing/2014/main" id="{F4569CE6-63AA-478D-9692-C1D0158E17A8}"/>
              </a:ext>
            </a:extLst>
          </p:cNvPr>
          <p:cNvPicPr>
            <a:picLocks noChangeAspect="1"/>
          </p:cNvPicPr>
          <p:nvPr/>
        </p:nvPicPr>
        <p:blipFill>
          <a:blip r:embed="rId3"/>
          <a:stretch>
            <a:fillRect/>
          </a:stretch>
        </p:blipFill>
        <p:spPr>
          <a:xfrm>
            <a:off x="845766" y="1460299"/>
            <a:ext cx="4363519" cy="4811625"/>
          </a:xfrm>
          <a:prstGeom prst="rect">
            <a:avLst/>
          </a:prstGeom>
        </p:spPr>
      </p:pic>
      <p:pic>
        <p:nvPicPr>
          <p:cNvPr id="4" name="Picture 3">
            <a:extLst>
              <a:ext uri="{FF2B5EF4-FFF2-40B4-BE49-F238E27FC236}">
                <a16:creationId xmlns:a16="http://schemas.microsoft.com/office/drawing/2014/main" id="{B11FB975-A222-463F-8CEA-CAE5FD422B7C}"/>
              </a:ext>
            </a:extLst>
          </p:cNvPr>
          <p:cNvPicPr>
            <a:picLocks noChangeAspect="1"/>
          </p:cNvPicPr>
          <p:nvPr/>
        </p:nvPicPr>
        <p:blipFill>
          <a:blip r:embed="rId4"/>
          <a:stretch>
            <a:fillRect/>
          </a:stretch>
        </p:blipFill>
        <p:spPr>
          <a:xfrm>
            <a:off x="6786426" y="1425279"/>
            <a:ext cx="4248472" cy="4747454"/>
          </a:xfrm>
          <a:prstGeom prst="rect">
            <a:avLst/>
          </a:prstGeom>
        </p:spPr>
      </p:pic>
      <p:sp>
        <p:nvSpPr>
          <p:cNvPr id="11" name="Rectangle 10">
            <a:extLst>
              <a:ext uri="{FF2B5EF4-FFF2-40B4-BE49-F238E27FC236}">
                <a16:creationId xmlns:a16="http://schemas.microsoft.com/office/drawing/2014/main" id="{8ADE5E1D-A344-4981-BB9E-58A9036D57FB}"/>
              </a:ext>
            </a:extLst>
          </p:cNvPr>
          <p:cNvSpPr/>
          <p:nvPr/>
        </p:nvSpPr>
        <p:spPr>
          <a:xfrm>
            <a:off x="701750" y="1349499"/>
            <a:ext cx="4507535" cy="4922425"/>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400" dirty="0" err="1">
              <a:latin typeface="Brandon Text Bold" panose="020B0803020203060203" pitchFamily="34" charset="0"/>
            </a:endParaRPr>
          </a:p>
        </p:txBody>
      </p:sp>
      <p:sp>
        <p:nvSpPr>
          <p:cNvPr id="12" name="Rectangle 11">
            <a:extLst>
              <a:ext uri="{FF2B5EF4-FFF2-40B4-BE49-F238E27FC236}">
                <a16:creationId xmlns:a16="http://schemas.microsoft.com/office/drawing/2014/main" id="{D5647B12-4F0A-4843-A741-4003E39A76F6}"/>
              </a:ext>
            </a:extLst>
          </p:cNvPr>
          <p:cNvSpPr/>
          <p:nvPr/>
        </p:nvSpPr>
        <p:spPr>
          <a:xfrm>
            <a:off x="6786426" y="1337793"/>
            <a:ext cx="4507535" cy="4922425"/>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400" dirty="0" err="1">
              <a:latin typeface="Brandon Text Bold" panose="020B0803020203060203" pitchFamily="34" charset="0"/>
            </a:endParaRPr>
          </a:p>
        </p:txBody>
      </p:sp>
    </p:spTree>
    <p:extLst>
      <p:ext uri="{BB962C8B-B14F-4D97-AF65-F5344CB8AC3E}">
        <p14:creationId xmlns:p14="http://schemas.microsoft.com/office/powerpoint/2010/main" val="20021291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1">
            <a:extLst>
              <a:ext uri="{FF2B5EF4-FFF2-40B4-BE49-F238E27FC236}">
                <a16:creationId xmlns:a16="http://schemas.microsoft.com/office/drawing/2014/main" id="{16CB1F19-5256-4D5F-B38E-080BD7369CE0}"/>
              </a:ext>
            </a:extLst>
          </p:cNvPr>
          <p:cNvSpPr txBox="1">
            <a:spLocks/>
          </p:cNvSpPr>
          <p:nvPr/>
        </p:nvSpPr>
        <p:spPr>
          <a:xfrm>
            <a:off x="1133987" y="5597972"/>
            <a:ext cx="9936721" cy="936104"/>
          </a:xfrm>
          <a:prstGeom prst="rect">
            <a:avLst/>
          </a:prstGeom>
        </p:spPr>
        <p:txBody>
          <a:bodyPr/>
          <a:lstStyle>
            <a:lvl1pPr algn="l" defTabSz="914400" rtl="0" eaLnBrk="1" latinLnBrk="0" hangingPunct="1">
              <a:lnSpc>
                <a:spcPct val="90000"/>
              </a:lnSpc>
              <a:spcBef>
                <a:spcPct val="0"/>
              </a:spcBef>
              <a:buNone/>
              <a:defRPr sz="3500" kern="1200">
                <a:solidFill>
                  <a:schemeClr val="tx2"/>
                </a:solidFill>
                <a:latin typeface="+mj-lt"/>
                <a:ea typeface="+mj-ea"/>
                <a:cs typeface="+mj-cs"/>
              </a:defRPr>
            </a:lvl1pPr>
          </a:lstStyle>
          <a:p>
            <a:pPr algn="ctr"/>
            <a:r>
              <a:rPr lang="en-AU" dirty="0">
                <a:solidFill>
                  <a:schemeClr val="bg1"/>
                </a:solidFill>
              </a:rPr>
              <a:t>Meter Installation &amp; Configuration</a:t>
            </a:r>
          </a:p>
        </p:txBody>
      </p:sp>
      <p:pic>
        <p:nvPicPr>
          <p:cNvPr id="4" name="Picture 3">
            <a:extLst>
              <a:ext uri="{FF2B5EF4-FFF2-40B4-BE49-F238E27FC236}">
                <a16:creationId xmlns:a16="http://schemas.microsoft.com/office/drawing/2014/main" id="{E3044A24-E6CE-43C7-8886-C38591999B25}"/>
              </a:ext>
            </a:extLst>
          </p:cNvPr>
          <p:cNvPicPr>
            <a:picLocks noChangeAspect="1"/>
          </p:cNvPicPr>
          <p:nvPr/>
        </p:nvPicPr>
        <p:blipFill>
          <a:blip r:embed="rId2"/>
          <a:stretch>
            <a:fillRect/>
          </a:stretch>
        </p:blipFill>
        <p:spPr>
          <a:xfrm>
            <a:off x="1529950" y="712006"/>
            <a:ext cx="9144793" cy="4669941"/>
          </a:xfrm>
          <a:prstGeom prst="rect">
            <a:avLst/>
          </a:prstGeom>
        </p:spPr>
      </p:pic>
      <p:grpSp>
        <p:nvGrpSpPr>
          <p:cNvPr id="8" name="Group 7">
            <a:extLst>
              <a:ext uri="{FF2B5EF4-FFF2-40B4-BE49-F238E27FC236}">
                <a16:creationId xmlns:a16="http://schemas.microsoft.com/office/drawing/2014/main" id="{4F294B42-12A1-4335-99E4-0F5E69999E1B}"/>
              </a:ext>
            </a:extLst>
          </p:cNvPr>
          <p:cNvGrpSpPr/>
          <p:nvPr/>
        </p:nvGrpSpPr>
        <p:grpSpPr>
          <a:xfrm>
            <a:off x="182274" y="197371"/>
            <a:ext cx="1579011" cy="468052"/>
            <a:chOff x="112850" y="845443"/>
            <a:chExt cx="1579011" cy="468052"/>
          </a:xfrm>
        </p:grpSpPr>
        <p:pic>
          <p:nvPicPr>
            <p:cNvPr id="5" name="Picture 4">
              <a:extLst>
                <a:ext uri="{FF2B5EF4-FFF2-40B4-BE49-F238E27FC236}">
                  <a16:creationId xmlns:a16="http://schemas.microsoft.com/office/drawing/2014/main" id="{924B1D11-1282-414F-9943-E92451036EE0}"/>
                </a:ext>
              </a:extLst>
            </p:cNvPr>
            <p:cNvPicPr>
              <a:picLocks noChangeAspect="1"/>
            </p:cNvPicPr>
            <p:nvPr/>
          </p:nvPicPr>
          <p:blipFill>
            <a:blip r:embed="rId3"/>
            <a:stretch>
              <a:fillRect/>
            </a:stretch>
          </p:blipFill>
          <p:spPr>
            <a:xfrm>
              <a:off x="575737" y="942989"/>
              <a:ext cx="1116124" cy="298498"/>
            </a:xfrm>
            <a:prstGeom prst="rect">
              <a:avLst/>
            </a:prstGeom>
          </p:spPr>
        </p:pic>
        <p:pic>
          <p:nvPicPr>
            <p:cNvPr id="6" name="Picture 5">
              <a:extLst>
                <a:ext uri="{FF2B5EF4-FFF2-40B4-BE49-F238E27FC236}">
                  <a16:creationId xmlns:a16="http://schemas.microsoft.com/office/drawing/2014/main" id="{2A4A466B-6CF3-4172-9CF2-1045B156F8FE}"/>
                </a:ext>
              </a:extLst>
            </p:cNvPr>
            <p:cNvPicPr>
              <a:picLocks noChangeAspect="1"/>
            </p:cNvPicPr>
            <p:nvPr/>
          </p:nvPicPr>
          <p:blipFill>
            <a:blip r:embed="rId4"/>
            <a:stretch>
              <a:fillRect/>
            </a:stretch>
          </p:blipFill>
          <p:spPr>
            <a:xfrm>
              <a:off x="112850" y="845443"/>
              <a:ext cx="504056" cy="468052"/>
            </a:xfrm>
            <a:prstGeom prst="rect">
              <a:avLst/>
            </a:prstGeom>
          </p:spPr>
        </p:pic>
      </p:grpSp>
    </p:spTree>
    <p:extLst>
      <p:ext uri="{BB962C8B-B14F-4D97-AF65-F5344CB8AC3E}">
        <p14:creationId xmlns:p14="http://schemas.microsoft.com/office/powerpoint/2010/main" val="36574859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p:cNvSpPr>
            <a:spLocks noGrp="1"/>
          </p:cNvSpPr>
          <p:nvPr>
            <p:ph type="title"/>
          </p:nvPr>
        </p:nvSpPr>
        <p:spPr>
          <a:xfrm>
            <a:off x="350996" y="382419"/>
            <a:ext cx="11502711" cy="1077880"/>
          </a:xfrm>
        </p:spPr>
        <p:txBody>
          <a:bodyPr>
            <a:normAutofit/>
          </a:bodyPr>
          <a:lstStyle/>
          <a:p>
            <a:r>
              <a:rPr lang="en-AU" sz="1997" dirty="0">
                <a:solidFill>
                  <a:schemeClr val="accent2"/>
                </a:solidFill>
              </a:rPr>
              <a:t>Products &amp; Innovation.</a:t>
            </a:r>
            <a:br>
              <a:rPr lang="en-AU" dirty="0"/>
            </a:br>
            <a:r>
              <a:rPr lang="en-AU" dirty="0"/>
              <a:t>Meter Installation &amp; Configuration </a:t>
            </a:r>
            <a:r>
              <a:rPr lang="en-AU" sz="2000" dirty="0">
                <a:solidFill>
                  <a:srgbClr val="4CCFEF"/>
                </a:solidFill>
              </a:rPr>
              <a:t>– Single Phase – AC Coupled – Setup 1</a:t>
            </a:r>
          </a:p>
        </p:txBody>
      </p:sp>
      <p:pic>
        <p:nvPicPr>
          <p:cNvPr id="8" name="Picture 7">
            <a:extLst>
              <a:ext uri="{FF2B5EF4-FFF2-40B4-BE49-F238E27FC236}">
                <a16:creationId xmlns:a16="http://schemas.microsoft.com/office/drawing/2014/main" id="{810F8804-F41A-40F6-A968-128D572EF4E4}"/>
              </a:ext>
            </a:extLst>
          </p:cNvPr>
          <p:cNvPicPr>
            <a:picLocks noChangeAspect="1"/>
          </p:cNvPicPr>
          <p:nvPr/>
        </p:nvPicPr>
        <p:blipFill>
          <a:blip r:embed="rId2"/>
          <a:stretch>
            <a:fillRect/>
          </a:stretch>
        </p:blipFill>
        <p:spPr>
          <a:xfrm>
            <a:off x="197694" y="197371"/>
            <a:ext cx="1548172" cy="582841"/>
          </a:xfrm>
          <a:prstGeom prst="rect">
            <a:avLst/>
          </a:prstGeom>
        </p:spPr>
      </p:pic>
      <p:sp>
        <p:nvSpPr>
          <p:cNvPr id="9" name="Rectangle 8">
            <a:extLst>
              <a:ext uri="{FF2B5EF4-FFF2-40B4-BE49-F238E27FC236}">
                <a16:creationId xmlns:a16="http://schemas.microsoft.com/office/drawing/2014/main" id="{A47ACAB1-39EC-40AD-B0D6-00C838547023}"/>
              </a:ext>
            </a:extLst>
          </p:cNvPr>
          <p:cNvSpPr/>
          <p:nvPr/>
        </p:nvSpPr>
        <p:spPr>
          <a:xfrm>
            <a:off x="1637854" y="378000"/>
            <a:ext cx="1800200" cy="4022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400" dirty="0" err="1">
              <a:latin typeface="Brandon Text Bold" panose="020B0803020203060203" pitchFamily="34" charset="0"/>
            </a:endParaRPr>
          </a:p>
        </p:txBody>
      </p:sp>
      <p:sp>
        <p:nvSpPr>
          <p:cNvPr id="34" name="Rectangle 33">
            <a:extLst>
              <a:ext uri="{FF2B5EF4-FFF2-40B4-BE49-F238E27FC236}">
                <a16:creationId xmlns:a16="http://schemas.microsoft.com/office/drawing/2014/main" id="{13FF3729-E5DE-48EE-9994-CE6182F3BB57}"/>
              </a:ext>
            </a:extLst>
          </p:cNvPr>
          <p:cNvSpPr/>
          <p:nvPr/>
        </p:nvSpPr>
        <p:spPr>
          <a:xfrm>
            <a:off x="2231740" y="5475612"/>
            <a:ext cx="648072" cy="11362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grpSp>
        <p:nvGrpSpPr>
          <p:cNvPr id="2" name="Group 1">
            <a:extLst>
              <a:ext uri="{FF2B5EF4-FFF2-40B4-BE49-F238E27FC236}">
                <a16:creationId xmlns:a16="http://schemas.microsoft.com/office/drawing/2014/main" id="{B7BBCD7E-77B7-47C0-B1ED-4D241FB765D8}"/>
              </a:ext>
            </a:extLst>
          </p:cNvPr>
          <p:cNvGrpSpPr/>
          <p:nvPr/>
        </p:nvGrpSpPr>
        <p:grpSpPr>
          <a:xfrm>
            <a:off x="4848390" y="1288993"/>
            <a:ext cx="5922838" cy="4896199"/>
            <a:chOff x="2231740" y="1288993"/>
            <a:chExt cx="6345523" cy="5334465"/>
          </a:xfrm>
        </p:grpSpPr>
        <p:grpSp>
          <p:nvGrpSpPr>
            <p:cNvPr id="10" name="Group 9">
              <a:extLst>
                <a:ext uri="{FF2B5EF4-FFF2-40B4-BE49-F238E27FC236}">
                  <a16:creationId xmlns:a16="http://schemas.microsoft.com/office/drawing/2014/main" id="{BB5DA393-C2B7-45B6-A64E-ED03D83F73EE}"/>
                </a:ext>
              </a:extLst>
            </p:cNvPr>
            <p:cNvGrpSpPr/>
            <p:nvPr/>
          </p:nvGrpSpPr>
          <p:grpSpPr>
            <a:xfrm>
              <a:off x="2231740" y="1288993"/>
              <a:ext cx="6345523" cy="5334465"/>
              <a:chOff x="2231740" y="1288993"/>
              <a:chExt cx="6345523" cy="5334465"/>
            </a:xfrm>
          </p:grpSpPr>
          <p:pic>
            <p:nvPicPr>
              <p:cNvPr id="11" name="Picture 10">
                <a:extLst>
                  <a:ext uri="{FF2B5EF4-FFF2-40B4-BE49-F238E27FC236}">
                    <a16:creationId xmlns:a16="http://schemas.microsoft.com/office/drawing/2014/main" id="{9299C19C-E09C-4EC9-B0C0-0CAA7BC0A381}"/>
                  </a:ext>
                </a:extLst>
              </p:cNvPr>
              <p:cNvPicPr>
                <a:picLocks noChangeAspect="1"/>
              </p:cNvPicPr>
              <p:nvPr/>
            </p:nvPicPr>
            <p:blipFill>
              <a:blip r:embed="rId3"/>
              <a:stretch>
                <a:fillRect/>
              </a:stretch>
            </p:blipFill>
            <p:spPr>
              <a:xfrm>
                <a:off x="2231740" y="1288993"/>
                <a:ext cx="6345523" cy="5334465"/>
              </a:xfrm>
              <a:prstGeom prst="rect">
                <a:avLst/>
              </a:prstGeom>
            </p:spPr>
          </p:pic>
          <p:pic>
            <p:nvPicPr>
              <p:cNvPr id="12" name="Picture 11">
                <a:extLst>
                  <a:ext uri="{FF2B5EF4-FFF2-40B4-BE49-F238E27FC236}">
                    <a16:creationId xmlns:a16="http://schemas.microsoft.com/office/drawing/2014/main" id="{B31618A3-D376-4C29-BBC0-A03018819344}"/>
                  </a:ext>
                </a:extLst>
              </p:cNvPr>
              <p:cNvPicPr>
                <a:picLocks noChangeAspect="1"/>
              </p:cNvPicPr>
              <p:nvPr/>
            </p:nvPicPr>
            <p:blipFill>
              <a:blip r:embed="rId4"/>
              <a:stretch>
                <a:fillRect/>
              </a:stretch>
            </p:blipFill>
            <p:spPr>
              <a:xfrm>
                <a:off x="3455876" y="2351748"/>
                <a:ext cx="108012" cy="90449"/>
              </a:xfrm>
              <a:prstGeom prst="rect">
                <a:avLst/>
              </a:prstGeom>
            </p:spPr>
          </p:pic>
          <p:pic>
            <p:nvPicPr>
              <p:cNvPr id="13" name="Picture 12">
                <a:extLst>
                  <a:ext uri="{FF2B5EF4-FFF2-40B4-BE49-F238E27FC236}">
                    <a16:creationId xmlns:a16="http://schemas.microsoft.com/office/drawing/2014/main" id="{485F681C-60EC-49E7-B1F3-5B69638D0FC0}"/>
                  </a:ext>
                </a:extLst>
              </p:cNvPr>
              <p:cNvPicPr>
                <a:picLocks noChangeAspect="1"/>
              </p:cNvPicPr>
              <p:nvPr/>
            </p:nvPicPr>
            <p:blipFill>
              <a:blip r:embed="rId4"/>
              <a:stretch>
                <a:fillRect/>
              </a:stretch>
            </p:blipFill>
            <p:spPr>
              <a:xfrm>
                <a:off x="2978880" y="2734919"/>
                <a:ext cx="97148" cy="90449"/>
              </a:xfrm>
              <a:prstGeom prst="rect">
                <a:avLst/>
              </a:prstGeom>
            </p:spPr>
          </p:pic>
          <p:pic>
            <p:nvPicPr>
              <p:cNvPr id="14" name="Picture 13">
                <a:extLst>
                  <a:ext uri="{FF2B5EF4-FFF2-40B4-BE49-F238E27FC236}">
                    <a16:creationId xmlns:a16="http://schemas.microsoft.com/office/drawing/2014/main" id="{56CA3C11-5B07-421B-8945-90AF4EE89445}"/>
                  </a:ext>
                </a:extLst>
              </p:cNvPr>
              <p:cNvPicPr>
                <a:picLocks noChangeAspect="1"/>
              </p:cNvPicPr>
              <p:nvPr/>
            </p:nvPicPr>
            <p:blipFill>
              <a:blip r:embed="rId4"/>
              <a:stretch>
                <a:fillRect/>
              </a:stretch>
            </p:blipFill>
            <p:spPr>
              <a:xfrm>
                <a:off x="2406509" y="2550931"/>
                <a:ext cx="97148" cy="90449"/>
              </a:xfrm>
              <a:prstGeom prst="rect">
                <a:avLst/>
              </a:prstGeom>
            </p:spPr>
          </p:pic>
          <p:grpSp>
            <p:nvGrpSpPr>
              <p:cNvPr id="15" name="Group 14">
                <a:extLst>
                  <a:ext uri="{FF2B5EF4-FFF2-40B4-BE49-F238E27FC236}">
                    <a16:creationId xmlns:a16="http://schemas.microsoft.com/office/drawing/2014/main" id="{F67637E0-4335-4D5D-B5C6-F4DDE3ABA76A}"/>
                  </a:ext>
                </a:extLst>
              </p:cNvPr>
              <p:cNvGrpSpPr/>
              <p:nvPr/>
            </p:nvGrpSpPr>
            <p:grpSpPr>
              <a:xfrm>
                <a:off x="2411760" y="2510831"/>
                <a:ext cx="97148" cy="198089"/>
                <a:chOff x="4391980" y="3186112"/>
                <a:chExt cx="371475" cy="847725"/>
              </a:xfrm>
            </p:grpSpPr>
            <p:pic>
              <p:nvPicPr>
                <p:cNvPr id="30" name="Picture 29">
                  <a:extLst>
                    <a:ext uri="{FF2B5EF4-FFF2-40B4-BE49-F238E27FC236}">
                      <a16:creationId xmlns:a16="http://schemas.microsoft.com/office/drawing/2014/main" id="{A3675226-ABE2-4241-8334-E6E635F49BDB}"/>
                    </a:ext>
                  </a:extLst>
                </p:cNvPr>
                <p:cNvPicPr>
                  <a:picLocks noChangeAspect="1"/>
                </p:cNvPicPr>
                <p:nvPr/>
              </p:nvPicPr>
              <p:blipFill>
                <a:blip r:embed="rId5"/>
                <a:stretch>
                  <a:fillRect/>
                </a:stretch>
              </p:blipFill>
              <p:spPr>
                <a:xfrm>
                  <a:off x="4458841" y="3186112"/>
                  <a:ext cx="257175" cy="485775"/>
                </a:xfrm>
                <a:prstGeom prst="rect">
                  <a:avLst/>
                </a:prstGeom>
              </p:spPr>
            </p:pic>
            <p:pic>
              <p:nvPicPr>
                <p:cNvPr id="31" name="Picture 30">
                  <a:extLst>
                    <a:ext uri="{FF2B5EF4-FFF2-40B4-BE49-F238E27FC236}">
                      <a16:creationId xmlns:a16="http://schemas.microsoft.com/office/drawing/2014/main" id="{4EFAC181-A702-44BE-A4CA-CAE34E5A5660}"/>
                    </a:ext>
                  </a:extLst>
                </p:cNvPr>
                <p:cNvPicPr>
                  <a:picLocks noChangeAspect="1"/>
                </p:cNvPicPr>
                <p:nvPr/>
              </p:nvPicPr>
              <p:blipFill>
                <a:blip r:embed="rId6"/>
                <a:stretch>
                  <a:fillRect/>
                </a:stretch>
              </p:blipFill>
              <p:spPr>
                <a:xfrm>
                  <a:off x="4391980" y="3671887"/>
                  <a:ext cx="371475" cy="200025"/>
                </a:xfrm>
                <a:prstGeom prst="rect">
                  <a:avLst/>
                </a:prstGeom>
              </p:spPr>
            </p:pic>
            <p:pic>
              <p:nvPicPr>
                <p:cNvPr id="32" name="Picture 31">
                  <a:extLst>
                    <a:ext uri="{FF2B5EF4-FFF2-40B4-BE49-F238E27FC236}">
                      <a16:creationId xmlns:a16="http://schemas.microsoft.com/office/drawing/2014/main" id="{B0266120-47B2-4627-B1F0-7F3FFB8A7547}"/>
                    </a:ext>
                  </a:extLst>
                </p:cNvPr>
                <p:cNvPicPr>
                  <a:picLocks noChangeAspect="1"/>
                </p:cNvPicPr>
                <p:nvPr/>
              </p:nvPicPr>
              <p:blipFill>
                <a:blip r:embed="rId7"/>
                <a:stretch>
                  <a:fillRect/>
                </a:stretch>
              </p:blipFill>
              <p:spPr>
                <a:xfrm>
                  <a:off x="4471987" y="3871912"/>
                  <a:ext cx="200025" cy="161925"/>
                </a:xfrm>
                <a:prstGeom prst="rect">
                  <a:avLst/>
                </a:prstGeom>
              </p:spPr>
            </p:pic>
          </p:grpSp>
          <p:grpSp>
            <p:nvGrpSpPr>
              <p:cNvPr id="16" name="Group 15">
                <a:extLst>
                  <a:ext uri="{FF2B5EF4-FFF2-40B4-BE49-F238E27FC236}">
                    <a16:creationId xmlns:a16="http://schemas.microsoft.com/office/drawing/2014/main" id="{B8AEEC37-C056-4D56-88AB-BF75E8C6CA71}"/>
                  </a:ext>
                </a:extLst>
              </p:cNvPr>
              <p:cNvGrpSpPr/>
              <p:nvPr/>
            </p:nvGrpSpPr>
            <p:grpSpPr>
              <a:xfrm>
                <a:off x="2980376" y="2690001"/>
                <a:ext cx="97148" cy="198089"/>
                <a:chOff x="4391980" y="3186112"/>
                <a:chExt cx="371475" cy="847725"/>
              </a:xfrm>
            </p:grpSpPr>
            <p:pic>
              <p:nvPicPr>
                <p:cNvPr id="27" name="Picture 26">
                  <a:extLst>
                    <a:ext uri="{FF2B5EF4-FFF2-40B4-BE49-F238E27FC236}">
                      <a16:creationId xmlns:a16="http://schemas.microsoft.com/office/drawing/2014/main" id="{E23E13DD-68AA-427F-8F1C-40A38B5586BB}"/>
                    </a:ext>
                  </a:extLst>
                </p:cNvPr>
                <p:cNvPicPr>
                  <a:picLocks noChangeAspect="1"/>
                </p:cNvPicPr>
                <p:nvPr/>
              </p:nvPicPr>
              <p:blipFill>
                <a:blip r:embed="rId5"/>
                <a:stretch>
                  <a:fillRect/>
                </a:stretch>
              </p:blipFill>
              <p:spPr>
                <a:xfrm>
                  <a:off x="4458841" y="3186112"/>
                  <a:ext cx="257175" cy="485775"/>
                </a:xfrm>
                <a:prstGeom prst="rect">
                  <a:avLst/>
                </a:prstGeom>
              </p:spPr>
            </p:pic>
            <p:pic>
              <p:nvPicPr>
                <p:cNvPr id="28" name="Picture 27">
                  <a:extLst>
                    <a:ext uri="{FF2B5EF4-FFF2-40B4-BE49-F238E27FC236}">
                      <a16:creationId xmlns:a16="http://schemas.microsoft.com/office/drawing/2014/main" id="{C20DF2C5-1E9A-4D89-873C-A1F3336DE4DE}"/>
                    </a:ext>
                  </a:extLst>
                </p:cNvPr>
                <p:cNvPicPr>
                  <a:picLocks noChangeAspect="1"/>
                </p:cNvPicPr>
                <p:nvPr/>
              </p:nvPicPr>
              <p:blipFill>
                <a:blip r:embed="rId6"/>
                <a:stretch>
                  <a:fillRect/>
                </a:stretch>
              </p:blipFill>
              <p:spPr>
                <a:xfrm>
                  <a:off x="4391980" y="3671887"/>
                  <a:ext cx="371475" cy="200025"/>
                </a:xfrm>
                <a:prstGeom prst="rect">
                  <a:avLst/>
                </a:prstGeom>
              </p:spPr>
            </p:pic>
            <p:pic>
              <p:nvPicPr>
                <p:cNvPr id="29" name="Picture 28">
                  <a:extLst>
                    <a:ext uri="{FF2B5EF4-FFF2-40B4-BE49-F238E27FC236}">
                      <a16:creationId xmlns:a16="http://schemas.microsoft.com/office/drawing/2014/main" id="{45F1C8BA-030C-492E-A2F0-D28E1C00AD02}"/>
                    </a:ext>
                  </a:extLst>
                </p:cNvPr>
                <p:cNvPicPr>
                  <a:picLocks noChangeAspect="1"/>
                </p:cNvPicPr>
                <p:nvPr/>
              </p:nvPicPr>
              <p:blipFill>
                <a:blip r:embed="rId7"/>
                <a:stretch>
                  <a:fillRect/>
                </a:stretch>
              </p:blipFill>
              <p:spPr>
                <a:xfrm>
                  <a:off x="4471987" y="3871912"/>
                  <a:ext cx="200025" cy="161925"/>
                </a:xfrm>
                <a:prstGeom prst="rect">
                  <a:avLst/>
                </a:prstGeom>
              </p:spPr>
            </p:pic>
          </p:grpSp>
          <p:grpSp>
            <p:nvGrpSpPr>
              <p:cNvPr id="17" name="Group 16">
                <a:extLst>
                  <a:ext uri="{FF2B5EF4-FFF2-40B4-BE49-F238E27FC236}">
                    <a16:creationId xmlns:a16="http://schemas.microsoft.com/office/drawing/2014/main" id="{7FBA8EE1-78BB-4CB9-A41B-8C6F8F60A98C}"/>
                  </a:ext>
                </a:extLst>
              </p:cNvPr>
              <p:cNvGrpSpPr/>
              <p:nvPr/>
            </p:nvGrpSpPr>
            <p:grpSpPr>
              <a:xfrm>
                <a:off x="3455876" y="2312742"/>
                <a:ext cx="97148" cy="198089"/>
                <a:chOff x="4391980" y="3186112"/>
                <a:chExt cx="371475" cy="847725"/>
              </a:xfrm>
            </p:grpSpPr>
            <p:pic>
              <p:nvPicPr>
                <p:cNvPr id="24" name="Picture 23">
                  <a:extLst>
                    <a:ext uri="{FF2B5EF4-FFF2-40B4-BE49-F238E27FC236}">
                      <a16:creationId xmlns:a16="http://schemas.microsoft.com/office/drawing/2014/main" id="{6A93A5ED-8F78-47D6-BE46-E71A4F8D93BA}"/>
                    </a:ext>
                  </a:extLst>
                </p:cNvPr>
                <p:cNvPicPr>
                  <a:picLocks noChangeAspect="1"/>
                </p:cNvPicPr>
                <p:nvPr/>
              </p:nvPicPr>
              <p:blipFill>
                <a:blip r:embed="rId5"/>
                <a:stretch>
                  <a:fillRect/>
                </a:stretch>
              </p:blipFill>
              <p:spPr>
                <a:xfrm>
                  <a:off x="4458841" y="3186112"/>
                  <a:ext cx="257175" cy="485775"/>
                </a:xfrm>
                <a:prstGeom prst="rect">
                  <a:avLst/>
                </a:prstGeom>
              </p:spPr>
            </p:pic>
            <p:pic>
              <p:nvPicPr>
                <p:cNvPr id="25" name="Picture 24">
                  <a:extLst>
                    <a:ext uri="{FF2B5EF4-FFF2-40B4-BE49-F238E27FC236}">
                      <a16:creationId xmlns:a16="http://schemas.microsoft.com/office/drawing/2014/main" id="{050A7E5E-93CC-41D4-A33F-7C8F7A9ECB2B}"/>
                    </a:ext>
                  </a:extLst>
                </p:cNvPr>
                <p:cNvPicPr>
                  <a:picLocks noChangeAspect="1"/>
                </p:cNvPicPr>
                <p:nvPr/>
              </p:nvPicPr>
              <p:blipFill>
                <a:blip r:embed="rId6"/>
                <a:stretch>
                  <a:fillRect/>
                </a:stretch>
              </p:blipFill>
              <p:spPr>
                <a:xfrm>
                  <a:off x="4391980" y="3671887"/>
                  <a:ext cx="371475" cy="200025"/>
                </a:xfrm>
                <a:prstGeom prst="rect">
                  <a:avLst/>
                </a:prstGeom>
              </p:spPr>
            </p:pic>
            <p:pic>
              <p:nvPicPr>
                <p:cNvPr id="26" name="Picture 25">
                  <a:extLst>
                    <a:ext uri="{FF2B5EF4-FFF2-40B4-BE49-F238E27FC236}">
                      <a16:creationId xmlns:a16="http://schemas.microsoft.com/office/drawing/2014/main" id="{8F43CED7-FA72-4528-8D46-DE3C13C60D6D}"/>
                    </a:ext>
                  </a:extLst>
                </p:cNvPr>
                <p:cNvPicPr>
                  <a:picLocks noChangeAspect="1"/>
                </p:cNvPicPr>
                <p:nvPr/>
              </p:nvPicPr>
              <p:blipFill>
                <a:blip r:embed="rId7"/>
                <a:stretch>
                  <a:fillRect/>
                </a:stretch>
              </p:blipFill>
              <p:spPr>
                <a:xfrm>
                  <a:off x="4471987" y="3871912"/>
                  <a:ext cx="200025" cy="161925"/>
                </a:xfrm>
                <a:prstGeom prst="rect">
                  <a:avLst/>
                </a:prstGeom>
              </p:spPr>
            </p:pic>
          </p:grpSp>
          <p:grpSp>
            <p:nvGrpSpPr>
              <p:cNvPr id="18" name="Group 17">
                <a:extLst>
                  <a:ext uri="{FF2B5EF4-FFF2-40B4-BE49-F238E27FC236}">
                    <a16:creationId xmlns:a16="http://schemas.microsoft.com/office/drawing/2014/main" id="{746D22E8-CE7F-43FC-A768-4C2AD1926C78}"/>
                  </a:ext>
                </a:extLst>
              </p:cNvPr>
              <p:cNvGrpSpPr/>
              <p:nvPr/>
            </p:nvGrpSpPr>
            <p:grpSpPr>
              <a:xfrm rot="10800000">
                <a:off x="6444208" y="2294807"/>
                <a:ext cx="97148" cy="198089"/>
                <a:chOff x="4391980" y="3186112"/>
                <a:chExt cx="371475" cy="847725"/>
              </a:xfrm>
            </p:grpSpPr>
            <p:pic>
              <p:nvPicPr>
                <p:cNvPr id="21" name="Picture 20">
                  <a:extLst>
                    <a:ext uri="{FF2B5EF4-FFF2-40B4-BE49-F238E27FC236}">
                      <a16:creationId xmlns:a16="http://schemas.microsoft.com/office/drawing/2014/main" id="{CA12FB51-61F4-4DBE-A179-E96CE4EAADC3}"/>
                    </a:ext>
                  </a:extLst>
                </p:cNvPr>
                <p:cNvPicPr>
                  <a:picLocks noChangeAspect="1"/>
                </p:cNvPicPr>
                <p:nvPr/>
              </p:nvPicPr>
              <p:blipFill>
                <a:blip r:embed="rId5"/>
                <a:stretch>
                  <a:fillRect/>
                </a:stretch>
              </p:blipFill>
              <p:spPr>
                <a:xfrm>
                  <a:off x="4458841" y="3186112"/>
                  <a:ext cx="257175" cy="485775"/>
                </a:xfrm>
                <a:prstGeom prst="rect">
                  <a:avLst/>
                </a:prstGeom>
              </p:spPr>
            </p:pic>
            <p:pic>
              <p:nvPicPr>
                <p:cNvPr id="22" name="Picture 21">
                  <a:extLst>
                    <a:ext uri="{FF2B5EF4-FFF2-40B4-BE49-F238E27FC236}">
                      <a16:creationId xmlns:a16="http://schemas.microsoft.com/office/drawing/2014/main" id="{786953A7-AFC3-4E2E-A332-22F45105BDC2}"/>
                    </a:ext>
                  </a:extLst>
                </p:cNvPr>
                <p:cNvPicPr>
                  <a:picLocks noChangeAspect="1"/>
                </p:cNvPicPr>
                <p:nvPr/>
              </p:nvPicPr>
              <p:blipFill>
                <a:blip r:embed="rId6"/>
                <a:stretch>
                  <a:fillRect/>
                </a:stretch>
              </p:blipFill>
              <p:spPr>
                <a:xfrm>
                  <a:off x="4391980" y="3671887"/>
                  <a:ext cx="371475" cy="200025"/>
                </a:xfrm>
                <a:prstGeom prst="rect">
                  <a:avLst/>
                </a:prstGeom>
              </p:spPr>
            </p:pic>
            <p:pic>
              <p:nvPicPr>
                <p:cNvPr id="23" name="Picture 22">
                  <a:extLst>
                    <a:ext uri="{FF2B5EF4-FFF2-40B4-BE49-F238E27FC236}">
                      <a16:creationId xmlns:a16="http://schemas.microsoft.com/office/drawing/2014/main" id="{9179F7EA-6F80-4504-8AED-6C023443860E}"/>
                    </a:ext>
                  </a:extLst>
                </p:cNvPr>
                <p:cNvPicPr>
                  <a:picLocks noChangeAspect="1"/>
                </p:cNvPicPr>
                <p:nvPr/>
              </p:nvPicPr>
              <p:blipFill>
                <a:blip r:embed="rId7"/>
                <a:stretch>
                  <a:fillRect/>
                </a:stretch>
              </p:blipFill>
              <p:spPr>
                <a:xfrm>
                  <a:off x="4471987" y="3871912"/>
                  <a:ext cx="200025" cy="161925"/>
                </a:xfrm>
                <a:prstGeom prst="rect">
                  <a:avLst/>
                </a:prstGeom>
              </p:spPr>
            </p:pic>
          </p:grpSp>
          <p:pic>
            <p:nvPicPr>
              <p:cNvPr id="19" name="Picture 18">
                <a:extLst>
                  <a:ext uri="{FF2B5EF4-FFF2-40B4-BE49-F238E27FC236}">
                    <a16:creationId xmlns:a16="http://schemas.microsoft.com/office/drawing/2014/main" id="{7FCD6E48-4373-4591-BBA8-7BD3C6BD1E2C}"/>
                  </a:ext>
                </a:extLst>
              </p:cNvPr>
              <p:cNvPicPr>
                <a:picLocks noChangeAspect="1"/>
              </p:cNvPicPr>
              <p:nvPr/>
            </p:nvPicPr>
            <p:blipFill>
              <a:blip r:embed="rId8"/>
              <a:stretch>
                <a:fillRect/>
              </a:stretch>
            </p:blipFill>
            <p:spPr>
              <a:xfrm rot="10800000">
                <a:off x="2985637" y="2730388"/>
                <a:ext cx="83634" cy="121867"/>
              </a:xfrm>
              <a:prstGeom prst="rect">
                <a:avLst/>
              </a:prstGeom>
            </p:spPr>
          </p:pic>
          <p:pic>
            <p:nvPicPr>
              <p:cNvPr id="20" name="Picture 19">
                <a:extLst>
                  <a:ext uri="{FF2B5EF4-FFF2-40B4-BE49-F238E27FC236}">
                    <a16:creationId xmlns:a16="http://schemas.microsoft.com/office/drawing/2014/main" id="{CCDB07DE-46FB-4498-B3F5-C73C4C0757FB}"/>
                  </a:ext>
                </a:extLst>
              </p:cNvPr>
              <p:cNvPicPr>
                <a:picLocks noChangeAspect="1"/>
              </p:cNvPicPr>
              <p:nvPr/>
            </p:nvPicPr>
            <p:blipFill>
              <a:blip r:embed="rId8"/>
              <a:stretch>
                <a:fillRect/>
              </a:stretch>
            </p:blipFill>
            <p:spPr>
              <a:xfrm rot="10800000">
                <a:off x="2417872" y="2548558"/>
                <a:ext cx="83634" cy="121867"/>
              </a:xfrm>
              <a:prstGeom prst="rect">
                <a:avLst/>
              </a:prstGeom>
            </p:spPr>
          </p:pic>
        </p:grpSp>
        <p:pic>
          <p:nvPicPr>
            <p:cNvPr id="35" name="Picture 34">
              <a:extLst>
                <a:ext uri="{FF2B5EF4-FFF2-40B4-BE49-F238E27FC236}">
                  <a16:creationId xmlns:a16="http://schemas.microsoft.com/office/drawing/2014/main" id="{24934035-2576-4C08-8D94-2263822CBF1B}"/>
                </a:ext>
              </a:extLst>
            </p:cNvPr>
            <p:cNvPicPr>
              <a:picLocks noChangeAspect="1"/>
            </p:cNvPicPr>
            <p:nvPr/>
          </p:nvPicPr>
          <p:blipFill>
            <a:blip r:embed="rId9"/>
            <a:stretch>
              <a:fillRect/>
            </a:stretch>
          </p:blipFill>
          <p:spPr>
            <a:xfrm flipH="1">
              <a:off x="6912260" y="4581128"/>
              <a:ext cx="670936" cy="720080"/>
            </a:xfrm>
            <a:prstGeom prst="rect">
              <a:avLst/>
            </a:prstGeom>
          </p:spPr>
        </p:pic>
      </p:grpSp>
      <p:sp>
        <p:nvSpPr>
          <p:cNvPr id="36" name="Textfeld 20">
            <a:extLst>
              <a:ext uri="{FF2B5EF4-FFF2-40B4-BE49-F238E27FC236}">
                <a16:creationId xmlns:a16="http://schemas.microsoft.com/office/drawing/2014/main" id="{C011B356-10FC-4E6A-B0E5-2A4B17DBD5F3}"/>
              </a:ext>
            </a:extLst>
          </p:cNvPr>
          <p:cNvSpPr txBox="1"/>
          <p:nvPr/>
        </p:nvSpPr>
        <p:spPr>
          <a:xfrm>
            <a:off x="194068" y="3727723"/>
            <a:ext cx="4334509" cy="833305"/>
          </a:xfrm>
          <a:prstGeom prst="rect">
            <a:avLst/>
          </a:prstGeom>
          <a:noFill/>
          <a:ln w="9525">
            <a:noFill/>
            <a:miter lim="800000"/>
            <a:headEnd/>
            <a:tailEnd/>
          </a:ln>
        </p:spPr>
        <p:txBody>
          <a:bodyPr wrap="square">
            <a:spAutoFit/>
          </a:bodyPr>
          <a:lstStyle>
            <a:defPPr>
              <a:defRPr lang="de-DE"/>
            </a:defPPr>
            <a:lvl1pPr marL="287338" indent="-287338">
              <a:spcBef>
                <a:spcPts val="1200"/>
              </a:spcBef>
              <a:buBlip>
                <a:blip r:embed="rId10"/>
              </a:buBlip>
              <a:defRPr sz="1600">
                <a:latin typeface="Arial" pitchFamily="34" charset="0"/>
                <a:cs typeface="Arial" pitchFamily="34" charset="0"/>
              </a:defRPr>
            </a:lvl1pPr>
          </a:lstStyle>
          <a:p>
            <a:pPr marL="88900" lvl="2" algn="just" fontAlgn="base">
              <a:lnSpc>
                <a:spcPct val="90000"/>
              </a:lnSpc>
              <a:spcBef>
                <a:spcPts val="600"/>
              </a:spcBef>
              <a:spcAft>
                <a:spcPts val="600"/>
              </a:spcAft>
              <a:buClr>
                <a:schemeClr val="tx2"/>
              </a:buClr>
              <a:buSzPct val="100000"/>
              <a:defRPr/>
            </a:pPr>
            <a:r>
              <a:rPr lang="en-US" sz="1400" dirty="0">
                <a:solidFill>
                  <a:schemeClr val="bg1">
                    <a:lumMod val="10000"/>
                  </a:schemeClr>
                </a:solidFill>
                <a:cs typeface="Arial" panose="020B0604020202020204" pitchFamily="34" charset="0"/>
              </a:rPr>
              <a:t>Please Note:</a:t>
            </a:r>
          </a:p>
          <a:p>
            <a:pPr marL="88900" lvl="2" algn="just" fontAlgn="base">
              <a:lnSpc>
                <a:spcPct val="90000"/>
              </a:lnSpc>
              <a:spcBef>
                <a:spcPts val="600"/>
              </a:spcBef>
              <a:spcAft>
                <a:spcPts val="600"/>
              </a:spcAft>
              <a:buClr>
                <a:schemeClr val="tx2"/>
              </a:buClr>
              <a:buSzPct val="100000"/>
              <a:defRPr/>
            </a:pPr>
            <a:r>
              <a:rPr lang="en-US" sz="1400" dirty="0">
                <a:solidFill>
                  <a:schemeClr val="bg1">
                    <a:lumMod val="10000"/>
                  </a:schemeClr>
                </a:solidFill>
                <a:cs typeface="Arial" panose="020B0604020202020204" pitchFamily="34" charset="0"/>
              </a:rPr>
              <a:t>Do not cut off unused CT’s as this creates errors in the accuracy of the measurements.</a:t>
            </a:r>
          </a:p>
        </p:txBody>
      </p:sp>
      <p:pic>
        <p:nvPicPr>
          <p:cNvPr id="33" name="Picture 32">
            <a:extLst>
              <a:ext uri="{FF2B5EF4-FFF2-40B4-BE49-F238E27FC236}">
                <a16:creationId xmlns:a16="http://schemas.microsoft.com/office/drawing/2014/main" id="{A2CB58D2-0E62-4445-A7E9-FE251F9C1121}"/>
              </a:ext>
            </a:extLst>
          </p:cNvPr>
          <p:cNvPicPr>
            <a:picLocks noChangeAspect="1"/>
          </p:cNvPicPr>
          <p:nvPr/>
        </p:nvPicPr>
        <p:blipFill>
          <a:blip r:embed="rId11"/>
          <a:stretch>
            <a:fillRect/>
          </a:stretch>
        </p:blipFill>
        <p:spPr>
          <a:xfrm>
            <a:off x="274644" y="5024137"/>
            <a:ext cx="7284794" cy="1161055"/>
          </a:xfrm>
          <a:prstGeom prst="rect">
            <a:avLst/>
          </a:prstGeom>
        </p:spPr>
      </p:pic>
      <p:sp>
        <p:nvSpPr>
          <p:cNvPr id="37" name="Rectangle 36">
            <a:extLst>
              <a:ext uri="{FF2B5EF4-FFF2-40B4-BE49-F238E27FC236}">
                <a16:creationId xmlns:a16="http://schemas.microsoft.com/office/drawing/2014/main" id="{676AA2D7-02BB-4D8B-98F2-CD45AEC73262}"/>
              </a:ext>
            </a:extLst>
          </p:cNvPr>
          <p:cNvSpPr/>
          <p:nvPr/>
        </p:nvSpPr>
        <p:spPr>
          <a:xfrm>
            <a:off x="2831601" y="5273935"/>
            <a:ext cx="934310" cy="108012"/>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Tree>
    <p:extLst>
      <p:ext uri="{BB962C8B-B14F-4D97-AF65-F5344CB8AC3E}">
        <p14:creationId xmlns:p14="http://schemas.microsoft.com/office/powerpoint/2010/main" val="19148768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p:cNvSpPr>
            <a:spLocks noGrp="1"/>
          </p:cNvSpPr>
          <p:nvPr>
            <p:ph type="title"/>
          </p:nvPr>
        </p:nvSpPr>
        <p:spPr>
          <a:xfrm>
            <a:off x="350996" y="382419"/>
            <a:ext cx="11502711" cy="1077880"/>
          </a:xfrm>
        </p:spPr>
        <p:txBody>
          <a:bodyPr>
            <a:normAutofit/>
          </a:bodyPr>
          <a:lstStyle/>
          <a:p>
            <a:r>
              <a:rPr lang="en-AU" sz="1997" dirty="0">
                <a:solidFill>
                  <a:schemeClr val="accent2"/>
                </a:solidFill>
              </a:rPr>
              <a:t>Products &amp; Innovation.</a:t>
            </a:r>
            <a:br>
              <a:rPr lang="en-AU" dirty="0"/>
            </a:br>
            <a:r>
              <a:rPr lang="en-AU" dirty="0"/>
              <a:t>Meter Installation &amp; Configuration </a:t>
            </a:r>
            <a:r>
              <a:rPr lang="en-AU" sz="2000" dirty="0">
                <a:solidFill>
                  <a:srgbClr val="4CCFEF"/>
                </a:solidFill>
              </a:rPr>
              <a:t>– Single Phase – AC Coupled – Setup 4</a:t>
            </a:r>
          </a:p>
        </p:txBody>
      </p:sp>
      <p:pic>
        <p:nvPicPr>
          <p:cNvPr id="8" name="Picture 7">
            <a:extLst>
              <a:ext uri="{FF2B5EF4-FFF2-40B4-BE49-F238E27FC236}">
                <a16:creationId xmlns:a16="http://schemas.microsoft.com/office/drawing/2014/main" id="{810F8804-F41A-40F6-A968-128D572EF4E4}"/>
              </a:ext>
            </a:extLst>
          </p:cNvPr>
          <p:cNvPicPr>
            <a:picLocks noChangeAspect="1"/>
          </p:cNvPicPr>
          <p:nvPr/>
        </p:nvPicPr>
        <p:blipFill>
          <a:blip r:embed="rId2"/>
          <a:stretch>
            <a:fillRect/>
          </a:stretch>
        </p:blipFill>
        <p:spPr>
          <a:xfrm>
            <a:off x="197694" y="197371"/>
            <a:ext cx="1548172" cy="582841"/>
          </a:xfrm>
          <a:prstGeom prst="rect">
            <a:avLst/>
          </a:prstGeom>
        </p:spPr>
      </p:pic>
      <p:sp>
        <p:nvSpPr>
          <p:cNvPr id="9" name="Rectangle 8">
            <a:extLst>
              <a:ext uri="{FF2B5EF4-FFF2-40B4-BE49-F238E27FC236}">
                <a16:creationId xmlns:a16="http://schemas.microsoft.com/office/drawing/2014/main" id="{A47ACAB1-39EC-40AD-B0D6-00C838547023}"/>
              </a:ext>
            </a:extLst>
          </p:cNvPr>
          <p:cNvSpPr/>
          <p:nvPr/>
        </p:nvSpPr>
        <p:spPr>
          <a:xfrm>
            <a:off x="1637854" y="378000"/>
            <a:ext cx="1800200" cy="4022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400" dirty="0" err="1">
              <a:latin typeface="Brandon Text Bold" panose="020B0803020203060203" pitchFamily="34" charset="0"/>
            </a:endParaRPr>
          </a:p>
        </p:txBody>
      </p:sp>
      <p:sp>
        <p:nvSpPr>
          <p:cNvPr id="34" name="Rectangle 33">
            <a:extLst>
              <a:ext uri="{FF2B5EF4-FFF2-40B4-BE49-F238E27FC236}">
                <a16:creationId xmlns:a16="http://schemas.microsoft.com/office/drawing/2014/main" id="{13FF3729-E5DE-48EE-9994-CE6182F3BB57}"/>
              </a:ext>
            </a:extLst>
          </p:cNvPr>
          <p:cNvSpPr/>
          <p:nvPr/>
        </p:nvSpPr>
        <p:spPr>
          <a:xfrm>
            <a:off x="2231740" y="5475612"/>
            <a:ext cx="648072" cy="11362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grpSp>
        <p:nvGrpSpPr>
          <p:cNvPr id="2" name="Group 1">
            <a:extLst>
              <a:ext uri="{FF2B5EF4-FFF2-40B4-BE49-F238E27FC236}">
                <a16:creationId xmlns:a16="http://schemas.microsoft.com/office/drawing/2014/main" id="{4225BFD0-454A-4505-BD39-B62E399747A1}"/>
              </a:ext>
            </a:extLst>
          </p:cNvPr>
          <p:cNvGrpSpPr/>
          <p:nvPr/>
        </p:nvGrpSpPr>
        <p:grpSpPr>
          <a:xfrm>
            <a:off x="5187082" y="1277491"/>
            <a:ext cx="5343760" cy="5009563"/>
            <a:chOff x="3170858" y="1058005"/>
            <a:chExt cx="5603039" cy="5229049"/>
          </a:xfrm>
        </p:grpSpPr>
        <p:pic>
          <p:nvPicPr>
            <p:cNvPr id="37" name="Picture 36">
              <a:extLst>
                <a:ext uri="{FF2B5EF4-FFF2-40B4-BE49-F238E27FC236}">
                  <a16:creationId xmlns:a16="http://schemas.microsoft.com/office/drawing/2014/main" id="{8BDFD256-2A2A-4C20-942E-8D29537F8E0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70858" y="1058005"/>
              <a:ext cx="5603039" cy="5229049"/>
            </a:xfrm>
            <a:prstGeom prst="rect">
              <a:avLst/>
            </a:prstGeom>
          </p:spPr>
        </p:pic>
        <p:pic>
          <p:nvPicPr>
            <p:cNvPr id="39" name="Picture 38">
              <a:extLst>
                <a:ext uri="{FF2B5EF4-FFF2-40B4-BE49-F238E27FC236}">
                  <a16:creationId xmlns:a16="http://schemas.microsoft.com/office/drawing/2014/main" id="{05898BBD-685E-4DD3-B739-0697C4AF2144}"/>
                </a:ext>
              </a:extLst>
            </p:cNvPr>
            <p:cNvPicPr>
              <a:picLocks noChangeAspect="1"/>
            </p:cNvPicPr>
            <p:nvPr/>
          </p:nvPicPr>
          <p:blipFill>
            <a:blip r:embed="rId4"/>
            <a:stretch>
              <a:fillRect/>
            </a:stretch>
          </p:blipFill>
          <p:spPr>
            <a:xfrm>
              <a:off x="7308304" y="3933056"/>
              <a:ext cx="576064" cy="684076"/>
            </a:xfrm>
            <a:prstGeom prst="rect">
              <a:avLst/>
            </a:prstGeom>
          </p:spPr>
        </p:pic>
      </p:grpSp>
      <p:sp>
        <p:nvSpPr>
          <p:cNvPr id="40" name="Rectangle 39">
            <a:extLst>
              <a:ext uri="{FF2B5EF4-FFF2-40B4-BE49-F238E27FC236}">
                <a16:creationId xmlns:a16="http://schemas.microsoft.com/office/drawing/2014/main" id="{20A516FC-E65B-4178-AE47-BB39BD2B15A5}"/>
              </a:ext>
            </a:extLst>
          </p:cNvPr>
          <p:cNvSpPr/>
          <p:nvPr/>
        </p:nvSpPr>
        <p:spPr>
          <a:xfrm>
            <a:off x="2231740" y="5481228"/>
            <a:ext cx="684076" cy="10801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41" name="Textfeld 20">
            <a:extLst>
              <a:ext uri="{FF2B5EF4-FFF2-40B4-BE49-F238E27FC236}">
                <a16:creationId xmlns:a16="http://schemas.microsoft.com/office/drawing/2014/main" id="{58024D3B-C686-4CF9-A139-E7A56ABD1E74}"/>
              </a:ext>
            </a:extLst>
          </p:cNvPr>
          <p:cNvSpPr txBox="1"/>
          <p:nvPr/>
        </p:nvSpPr>
        <p:spPr>
          <a:xfrm>
            <a:off x="265794" y="3269425"/>
            <a:ext cx="4840093" cy="833305"/>
          </a:xfrm>
          <a:prstGeom prst="rect">
            <a:avLst/>
          </a:prstGeom>
          <a:noFill/>
          <a:ln w="9525">
            <a:noFill/>
            <a:miter lim="800000"/>
            <a:headEnd/>
            <a:tailEnd/>
          </a:ln>
        </p:spPr>
        <p:txBody>
          <a:bodyPr wrap="square">
            <a:spAutoFit/>
          </a:bodyPr>
          <a:lstStyle>
            <a:defPPr>
              <a:defRPr lang="de-DE"/>
            </a:defPPr>
            <a:lvl1pPr marL="287338" indent="-287338">
              <a:spcBef>
                <a:spcPts val="1200"/>
              </a:spcBef>
              <a:buBlip>
                <a:blip r:embed="rId5"/>
              </a:buBlip>
              <a:defRPr sz="1600">
                <a:latin typeface="Arial" pitchFamily="34" charset="0"/>
                <a:cs typeface="Arial" pitchFamily="34" charset="0"/>
              </a:defRPr>
            </a:lvl1pPr>
          </a:lstStyle>
          <a:p>
            <a:pPr marL="88900" lvl="2" algn="just" fontAlgn="base">
              <a:lnSpc>
                <a:spcPct val="90000"/>
              </a:lnSpc>
              <a:spcBef>
                <a:spcPts val="600"/>
              </a:spcBef>
              <a:spcAft>
                <a:spcPts val="600"/>
              </a:spcAft>
              <a:buClr>
                <a:schemeClr val="tx2"/>
              </a:buClr>
              <a:buSzPct val="100000"/>
              <a:defRPr/>
            </a:pPr>
            <a:r>
              <a:rPr lang="en-US" sz="1400" dirty="0">
                <a:solidFill>
                  <a:schemeClr val="bg1">
                    <a:lumMod val="10000"/>
                  </a:schemeClr>
                </a:solidFill>
                <a:cs typeface="Arial" panose="020B0604020202020204" pitchFamily="34" charset="0"/>
              </a:rPr>
              <a:t>Please Note:</a:t>
            </a:r>
          </a:p>
          <a:p>
            <a:pPr marL="88900" lvl="2" algn="just" fontAlgn="base">
              <a:lnSpc>
                <a:spcPct val="90000"/>
              </a:lnSpc>
              <a:spcBef>
                <a:spcPts val="600"/>
              </a:spcBef>
              <a:spcAft>
                <a:spcPts val="600"/>
              </a:spcAft>
              <a:buClr>
                <a:schemeClr val="tx2"/>
              </a:buClr>
              <a:buSzPct val="100000"/>
              <a:defRPr/>
            </a:pPr>
            <a:r>
              <a:rPr lang="en-US" sz="1400" dirty="0">
                <a:solidFill>
                  <a:schemeClr val="bg1">
                    <a:lumMod val="10000"/>
                  </a:schemeClr>
                </a:solidFill>
                <a:cs typeface="Arial" panose="020B0604020202020204" pitchFamily="34" charset="0"/>
              </a:rPr>
              <a:t>Do not cut off unused CT’s as this creates errors in the accuracy of the measurements.</a:t>
            </a:r>
          </a:p>
        </p:txBody>
      </p:sp>
      <p:pic>
        <p:nvPicPr>
          <p:cNvPr id="38" name="Picture 37">
            <a:extLst>
              <a:ext uri="{FF2B5EF4-FFF2-40B4-BE49-F238E27FC236}">
                <a16:creationId xmlns:a16="http://schemas.microsoft.com/office/drawing/2014/main" id="{079BC88D-315B-4720-BCD8-9EEC9671F56A}"/>
              </a:ext>
            </a:extLst>
          </p:cNvPr>
          <p:cNvPicPr>
            <a:picLocks noChangeAspect="1"/>
          </p:cNvPicPr>
          <p:nvPr/>
        </p:nvPicPr>
        <p:blipFill>
          <a:blip r:embed="rId6"/>
          <a:stretch>
            <a:fillRect/>
          </a:stretch>
        </p:blipFill>
        <p:spPr>
          <a:xfrm>
            <a:off x="248686" y="4936671"/>
            <a:ext cx="7085874" cy="1129351"/>
          </a:xfrm>
          <a:prstGeom prst="rect">
            <a:avLst/>
          </a:prstGeom>
        </p:spPr>
      </p:pic>
      <p:sp>
        <p:nvSpPr>
          <p:cNvPr id="42" name="Rectangle 41">
            <a:extLst>
              <a:ext uri="{FF2B5EF4-FFF2-40B4-BE49-F238E27FC236}">
                <a16:creationId xmlns:a16="http://schemas.microsoft.com/office/drawing/2014/main" id="{15932461-4DE4-480F-93F2-DE124084DAA2}"/>
              </a:ext>
            </a:extLst>
          </p:cNvPr>
          <p:cNvSpPr/>
          <p:nvPr/>
        </p:nvSpPr>
        <p:spPr>
          <a:xfrm>
            <a:off x="2789982" y="5165923"/>
            <a:ext cx="934310" cy="108012"/>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Tree>
    <p:extLst>
      <p:ext uri="{BB962C8B-B14F-4D97-AF65-F5344CB8AC3E}">
        <p14:creationId xmlns:p14="http://schemas.microsoft.com/office/powerpoint/2010/main" val="11429456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p:cNvSpPr>
            <a:spLocks noGrp="1"/>
          </p:cNvSpPr>
          <p:nvPr>
            <p:ph type="title"/>
          </p:nvPr>
        </p:nvSpPr>
        <p:spPr>
          <a:xfrm>
            <a:off x="350996" y="382419"/>
            <a:ext cx="11502711" cy="1077880"/>
          </a:xfrm>
        </p:spPr>
        <p:txBody>
          <a:bodyPr>
            <a:normAutofit/>
          </a:bodyPr>
          <a:lstStyle/>
          <a:p>
            <a:r>
              <a:rPr lang="en-AU" sz="1997" dirty="0">
                <a:solidFill>
                  <a:schemeClr val="accent2"/>
                </a:solidFill>
              </a:rPr>
              <a:t>Products &amp; Innovation.</a:t>
            </a:r>
            <a:br>
              <a:rPr lang="en-AU" dirty="0"/>
            </a:br>
            <a:r>
              <a:rPr lang="en-AU" dirty="0"/>
              <a:t>Meter Installation &amp; Configuration </a:t>
            </a:r>
            <a:r>
              <a:rPr lang="en-AU" sz="2000" dirty="0">
                <a:solidFill>
                  <a:srgbClr val="4CCFEF"/>
                </a:solidFill>
              </a:rPr>
              <a:t>– Single Phase – DC Hybrid – Setup 1</a:t>
            </a:r>
          </a:p>
        </p:txBody>
      </p:sp>
      <p:pic>
        <p:nvPicPr>
          <p:cNvPr id="8" name="Picture 7">
            <a:extLst>
              <a:ext uri="{FF2B5EF4-FFF2-40B4-BE49-F238E27FC236}">
                <a16:creationId xmlns:a16="http://schemas.microsoft.com/office/drawing/2014/main" id="{810F8804-F41A-40F6-A968-128D572EF4E4}"/>
              </a:ext>
            </a:extLst>
          </p:cNvPr>
          <p:cNvPicPr>
            <a:picLocks noChangeAspect="1"/>
          </p:cNvPicPr>
          <p:nvPr/>
        </p:nvPicPr>
        <p:blipFill>
          <a:blip r:embed="rId2"/>
          <a:stretch>
            <a:fillRect/>
          </a:stretch>
        </p:blipFill>
        <p:spPr>
          <a:xfrm>
            <a:off x="197694" y="197371"/>
            <a:ext cx="1548172" cy="582841"/>
          </a:xfrm>
          <a:prstGeom prst="rect">
            <a:avLst/>
          </a:prstGeom>
        </p:spPr>
      </p:pic>
      <p:sp>
        <p:nvSpPr>
          <p:cNvPr id="9" name="Rectangle 8">
            <a:extLst>
              <a:ext uri="{FF2B5EF4-FFF2-40B4-BE49-F238E27FC236}">
                <a16:creationId xmlns:a16="http://schemas.microsoft.com/office/drawing/2014/main" id="{A47ACAB1-39EC-40AD-B0D6-00C838547023}"/>
              </a:ext>
            </a:extLst>
          </p:cNvPr>
          <p:cNvSpPr/>
          <p:nvPr/>
        </p:nvSpPr>
        <p:spPr>
          <a:xfrm>
            <a:off x="1637854" y="378000"/>
            <a:ext cx="1800200" cy="4022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400" dirty="0" err="1">
              <a:latin typeface="Brandon Text Bold" panose="020B0803020203060203" pitchFamily="34" charset="0"/>
            </a:endParaRPr>
          </a:p>
        </p:txBody>
      </p:sp>
      <p:sp>
        <p:nvSpPr>
          <p:cNvPr id="11" name="Rectangle 10">
            <a:extLst>
              <a:ext uri="{FF2B5EF4-FFF2-40B4-BE49-F238E27FC236}">
                <a16:creationId xmlns:a16="http://schemas.microsoft.com/office/drawing/2014/main" id="{41DDD0C7-9071-47A9-B664-B93CD5AF0B54}"/>
              </a:ext>
            </a:extLst>
          </p:cNvPr>
          <p:cNvSpPr/>
          <p:nvPr/>
        </p:nvSpPr>
        <p:spPr>
          <a:xfrm>
            <a:off x="2227854" y="5481228"/>
            <a:ext cx="801096" cy="108012"/>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pic>
        <p:nvPicPr>
          <p:cNvPr id="12" name="Picture 11">
            <a:extLst>
              <a:ext uri="{FF2B5EF4-FFF2-40B4-BE49-F238E27FC236}">
                <a16:creationId xmlns:a16="http://schemas.microsoft.com/office/drawing/2014/main" id="{9619DC98-4139-4C4A-946B-5DAF13E38D78}"/>
              </a:ext>
            </a:extLst>
          </p:cNvPr>
          <p:cNvPicPr>
            <a:picLocks noChangeAspect="1"/>
          </p:cNvPicPr>
          <p:nvPr/>
        </p:nvPicPr>
        <p:blipFill>
          <a:blip r:embed="rId3"/>
          <a:stretch>
            <a:fillRect/>
          </a:stretch>
        </p:blipFill>
        <p:spPr>
          <a:xfrm>
            <a:off x="565677" y="4543093"/>
            <a:ext cx="1362075" cy="182051"/>
          </a:xfrm>
          <a:prstGeom prst="rect">
            <a:avLst/>
          </a:prstGeom>
        </p:spPr>
      </p:pic>
      <p:pic>
        <p:nvPicPr>
          <p:cNvPr id="13" name="Picture 12">
            <a:extLst>
              <a:ext uri="{FF2B5EF4-FFF2-40B4-BE49-F238E27FC236}">
                <a16:creationId xmlns:a16="http://schemas.microsoft.com/office/drawing/2014/main" id="{85AA3E09-AB5A-4EA0-910E-E6AFF2F3EF1A}"/>
              </a:ext>
            </a:extLst>
          </p:cNvPr>
          <p:cNvPicPr>
            <a:picLocks noChangeAspect="1"/>
          </p:cNvPicPr>
          <p:nvPr/>
        </p:nvPicPr>
        <p:blipFill>
          <a:blip r:embed="rId4"/>
          <a:stretch>
            <a:fillRect/>
          </a:stretch>
        </p:blipFill>
        <p:spPr>
          <a:xfrm>
            <a:off x="5346266" y="1313495"/>
            <a:ext cx="5040560" cy="4698381"/>
          </a:xfrm>
          <a:prstGeom prst="rect">
            <a:avLst/>
          </a:prstGeom>
        </p:spPr>
      </p:pic>
      <p:grpSp>
        <p:nvGrpSpPr>
          <p:cNvPr id="14" name="Group 13">
            <a:extLst>
              <a:ext uri="{FF2B5EF4-FFF2-40B4-BE49-F238E27FC236}">
                <a16:creationId xmlns:a16="http://schemas.microsoft.com/office/drawing/2014/main" id="{F052D929-73DB-47FB-823B-FF5DEC81E1BE}"/>
              </a:ext>
            </a:extLst>
          </p:cNvPr>
          <p:cNvGrpSpPr/>
          <p:nvPr/>
        </p:nvGrpSpPr>
        <p:grpSpPr>
          <a:xfrm>
            <a:off x="580272" y="1773083"/>
            <a:ext cx="2694959" cy="3329296"/>
            <a:chOff x="400876" y="1611872"/>
            <a:chExt cx="3533775" cy="4337408"/>
          </a:xfrm>
        </p:grpSpPr>
        <p:grpSp>
          <p:nvGrpSpPr>
            <p:cNvPr id="15" name="Group 14">
              <a:extLst>
                <a:ext uri="{FF2B5EF4-FFF2-40B4-BE49-F238E27FC236}">
                  <a16:creationId xmlns:a16="http://schemas.microsoft.com/office/drawing/2014/main" id="{92429F2C-F243-49EB-8FEF-96FA7FA949B9}"/>
                </a:ext>
              </a:extLst>
            </p:cNvPr>
            <p:cNvGrpSpPr/>
            <p:nvPr/>
          </p:nvGrpSpPr>
          <p:grpSpPr>
            <a:xfrm>
              <a:off x="400876" y="1611872"/>
              <a:ext cx="3533775" cy="4337408"/>
              <a:chOff x="400876" y="1611872"/>
              <a:chExt cx="3533775" cy="4337408"/>
            </a:xfrm>
          </p:grpSpPr>
          <p:pic>
            <p:nvPicPr>
              <p:cNvPr id="17" name="Picture 16">
                <a:extLst>
                  <a:ext uri="{FF2B5EF4-FFF2-40B4-BE49-F238E27FC236}">
                    <a16:creationId xmlns:a16="http://schemas.microsoft.com/office/drawing/2014/main" id="{EC39206B-16E1-4AC8-9F97-71FAE9D726CD}"/>
                  </a:ext>
                </a:extLst>
              </p:cNvPr>
              <p:cNvPicPr>
                <a:picLocks noChangeAspect="1"/>
              </p:cNvPicPr>
              <p:nvPr/>
            </p:nvPicPr>
            <p:blipFill>
              <a:blip r:embed="rId5"/>
              <a:stretch>
                <a:fillRect/>
              </a:stretch>
            </p:blipFill>
            <p:spPr>
              <a:xfrm>
                <a:off x="400876" y="1611872"/>
                <a:ext cx="3533775" cy="2190750"/>
              </a:xfrm>
              <a:prstGeom prst="rect">
                <a:avLst/>
              </a:prstGeom>
            </p:spPr>
          </p:pic>
          <p:pic>
            <p:nvPicPr>
              <p:cNvPr id="18" name="Picture 17">
                <a:extLst>
                  <a:ext uri="{FF2B5EF4-FFF2-40B4-BE49-F238E27FC236}">
                    <a16:creationId xmlns:a16="http://schemas.microsoft.com/office/drawing/2014/main" id="{841095BE-F43E-40BB-A6B8-D8ACB666191C}"/>
                  </a:ext>
                </a:extLst>
              </p:cNvPr>
              <p:cNvPicPr>
                <a:picLocks noChangeAspect="1"/>
              </p:cNvPicPr>
              <p:nvPr/>
            </p:nvPicPr>
            <p:blipFill>
              <a:blip r:embed="rId6"/>
              <a:stretch>
                <a:fillRect/>
              </a:stretch>
            </p:blipFill>
            <p:spPr>
              <a:xfrm>
                <a:off x="413023" y="3787105"/>
                <a:ext cx="2790825" cy="2162175"/>
              </a:xfrm>
              <a:prstGeom prst="rect">
                <a:avLst/>
              </a:prstGeom>
            </p:spPr>
          </p:pic>
          <p:pic>
            <p:nvPicPr>
              <p:cNvPr id="19" name="Picture 18">
                <a:extLst>
                  <a:ext uri="{FF2B5EF4-FFF2-40B4-BE49-F238E27FC236}">
                    <a16:creationId xmlns:a16="http://schemas.microsoft.com/office/drawing/2014/main" id="{FFCCC5BE-A60F-4340-8F63-42F44C577818}"/>
                  </a:ext>
                </a:extLst>
              </p:cNvPr>
              <p:cNvPicPr>
                <a:picLocks noChangeAspect="1"/>
              </p:cNvPicPr>
              <p:nvPr/>
            </p:nvPicPr>
            <p:blipFill>
              <a:blip r:embed="rId7"/>
              <a:stretch>
                <a:fillRect/>
              </a:stretch>
            </p:blipFill>
            <p:spPr>
              <a:xfrm>
                <a:off x="683568" y="3713001"/>
                <a:ext cx="2400300" cy="2200275"/>
              </a:xfrm>
              <a:prstGeom prst="rect">
                <a:avLst/>
              </a:prstGeom>
            </p:spPr>
          </p:pic>
        </p:grpSp>
        <p:pic>
          <p:nvPicPr>
            <p:cNvPr id="16" name="Picture 15">
              <a:extLst>
                <a:ext uri="{FF2B5EF4-FFF2-40B4-BE49-F238E27FC236}">
                  <a16:creationId xmlns:a16="http://schemas.microsoft.com/office/drawing/2014/main" id="{2D400600-0D13-4610-B048-10DD8AD1DD4C}"/>
                </a:ext>
              </a:extLst>
            </p:cNvPr>
            <p:cNvPicPr>
              <a:picLocks noChangeAspect="1"/>
            </p:cNvPicPr>
            <p:nvPr/>
          </p:nvPicPr>
          <p:blipFill>
            <a:blip r:embed="rId8"/>
            <a:stretch>
              <a:fillRect/>
            </a:stretch>
          </p:blipFill>
          <p:spPr>
            <a:xfrm>
              <a:off x="702618" y="4391185"/>
              <a:ext cx="2362200" cy="428625"/>
            </a:xfrm>
            <a:prstGeom prst="rect">
              <a:avLst/>
            </a:prstGeom>
          </p:spPr>
        </p:pic>
      </p:grpSp>
      <p:pic>
        <p:nvPicPr>
          <p:cNvPr id="20" name="Picture 19">
            <a:extLst>
              <a:ext uri="{FF2B5EF4-FFF2-40B4-BE49-F238E27FC236}">
                <a16:creationId xmlns:a16="http://schemas.microsoft.com/office/drawing/2014/main" id="{9FBA8BD1-96E1-47C6-B94F-22102DCFCF04}"/>
              </a:ext>
            </a:extLst>
          </p:cNvPr>
          <p:cNvPicPr>
            <a:picLocks noChangeAspect="1"/>
          </p:cNvPicPr>
          <p:nvPr/>
        </p:nvPicPr>
        <p:blipFill>
          <a:blip r:embed="rId8"/>
          <a:stretch>
            <a:fillRect/>
          </a:stretch>
        </p:blipFill>
        <p:spPr>
          <a:xfrm>
            <a:off x="4158134" y="6160129"/>
            <a:ext cx="5616624" cy="100423"/>
          </a:xfrm>
          <a:prstGeom prst="rect">
            <a:avLst/>
          </a:prstGeom>
        </p:spPr>
      </p:pic>
      <p:sp>
        <p:nvSpPr>
          <p:cNvPr id="21" name="Textfeld 20">
            <a:extLst>
              <a:ext uri="{FF2B5EF4-FFF2-40B4-BE49-F238E27FC236}">
                <a16:creationId xmlns:a16="http://schemas.microsoft.com/office/drawing/2014/main" id="{0FDA8BFF-735E-4CC0-9325-2E7EBD266786}"/>
              </a:ext>
            </a:extLst>
          </p:cNvPr>
          <p:cNvSpPr txBox="1"/>
          <p:nvPr/>
        </p:nvSpPr>
        <p:spPr>
          <a:xfrm>
            <a:off x="396736" y="5280455"/>
            <a:ext cx="4840093" cy="833305"/>
          </a:xfrm>
          <a:prstGeom prst="rect">
            <a:avLst/>
          </a:prstGeom>
          <a:noFill/>
          <a:ln w="9525">
            <a:noFill/>
            <a:miter lim="800000"/>
            <a:headEnd/>
            <a:tailEnd/>
          </a:ln>
        </p:spPr>
        <p:txBody>
          <a:bodyPr wrap="square">
            <a:spAutoFit/>
          </a:bodyPr>
          <a:lstStyle>
            <a:defPPr>
              <a:defRPr lang="de-DE"/>
            </a:defPPr>
            <a:lvl1pPr marL="287338" indent="-287338">
              <a:spcBef>
                <a:spcPts val="1200"/>
              </a:spcBef>
              <a:buBlip>
                <a:blip r:embed="rId9"/>
              </a:buBlip>
              <a:defRPr sz="1600">
                <a:latin typeface="Arial" pitchFamily="34" charset="0"/>
                <a:cs typeface="Arial" pitchFamily="34" charset="0"/>
              </a:defRPr>
            </a:lvl1pPr>
          </a:lstStyle>
          <a:p>
            <a:pPr marL="88900" lvl="2" algn="just" fontAlgn="base">
              <a:lnSpc>
                <a:spcPct val="90000"/>
              </a:lnSpc>
              <a:spcBef>
                <a:spcPts val="600"/>
              </a:spcBef>
              <a:spcAft>
                <a:spcPts val="600"/>
              </a:spcAft>
              <a:buClr>
                <a:schemeClr val="tx2"/>
              </a:buClr>
              <a:buSzPct val="100000"/>
              <a:defRPr/>
            </a:pPr>
            <a:r>
              <a:rPr lang="en-US" sz="1400" dirty="0">
                <a:solidFill>
                  <a:schemeClr val="bg1">
                    <a:lumMod val="10000"/>
                  </a:schemeClr>
                </a:solidFill>
                <a:cs typeface="Arial" panose="020B0604020202020204" pitchFamily="34" charset="0"/>
              </a:rPr>
              <a:t>Please Note:</a:t>
            </a:r>
          </a:p>
          <a:p>
            <a:pPr marL="88900" lvl="2" algn="just" fontAlgn="base">
              <a:lnSpc>
                <a:spcPct val="90000"/>
              </a:lnSpc>
              <a:spcBef>
                <a:spcPts val="600"/>
              </a:spcBef>
              <a:spcAft>
                <a:spcPts val="600"/>
              </a:spcAft>
              <a:buClr>
                <a:schemeClr val="tx2"/>
              </a:buClr>
              <a:buSzPct val="100000"/>
              <a:defRPr/>
            </a:pPr>
            <a:r>
              <a:rPr lang="en-US" sz="1400" dirty="0">
                <a:solidFill>
                  <a:schemeClr val="bg1">
                    <a:lumMod val="10000"/>
                  </a:schemeClr>
                </a:solidFill>
                <a:cs typeface="Arial" panose="020B0604020202020204" pitchFamily="34" charset="0"/>
              </a:rPr>
              <a:t>Do not cut off unused CT’s as this creates errors in the accuracy of the measurements.</a:t>
            </a:r>
          </a:p>
        </p:txBody>
      </p:sp>
      <p:pic>
        <p:nvPicPr>
          <p:cNvPr id="2" name="Picture 1">
            <a:extLst>
              <a:ext uri="{FF2B5EF4-FFF2-40B4-BE49-F238E27FC236}">
                <a16:creationId xmlns:a16="http://schemas.microsoft.com/office/drawing/2014/main" id="{5F4C9EF5-F374-4693-BA82-3A617772E48A}"/>
              </a:ext>
            </a:extLst>
          </p:cNvPr>
          <p:cNvPicPr>
            <a:picLocks noChangeAspect="1"/>
          </p:cNvPicPr>
          <p:nvPr/>
        </p:nvPicPr>
        <p:blipFill>
          <a:blip r:embed="rId10"/>
          <a:stretch>
            <a:fillRect/>
          </a:stretch>
        </p:blipFill>
        <p:spPr>
          <a:xfrm>
            <a:off x="8910662" y="3761767"/>
            <a:ext cx="950335" cy="262900"/>
          </a:xfrm>
          <a:prstGeom prst="rect">
            <a:avLst/>
          </a:prstGeom>
        </p:spPr>
      </p:pic>
      <p:pic>
        <p:nvPicPr>
          <p:cNvPr id="23" name="Picture 22">
            <a:extLst>
              <a:ext uri="{FF2B5EF4-FFF2-40B4-BE49-F238E27FC236}">
                <a16:creationId xmlns:a16="http://schemas.microsoft.com/office/drawing/2014/main" id="{8570ECA7-A66F-4223-A12F-37DE95FA0C90}"/>
              </a:ext>
            </a:extLst>
          </p:cNvPr>
          <p:cNvPicPr>
            <a:picLocks noChangeAspect="1"/>
          </p:cNvPicPr>
          <p:nvPr/>
        </p:nvPicPr>
        <p:blipFill>
          <a:blip r:embed="rId10"/>
          <a:stretch>
            <a:fillRect/>
          </a:stretch>
        </p:blipFill>
        <p:spPr>
          <a:xfrm>
            <a:off x="8910662" y="3955016"/>
            <a:ext cx="950335" cy="262900"/>
          </a:xfrm>
          <a:prstGeom prst="rect">
            <a:avLst/>
          </a:prstGeom>
        </p:spPr>
      </p:pic>
      <p:pic>
        <p:nvPicPr>
          <p:cNvPr id="24" name="Picture 23">
            <a:extLst>
              <a:ext uri="{FF2B5EF4-FFF2-40B4-BE49-F238E27FC236}">
                <a16:creationId xmlns:a16="http://schemas.microsoft.com/office/drawing/2014/main" id="{DB7E1344-D715-4F36-8C1D-FE0908562032}"/>
              </a:ext>
            </a:extLst>
          </p:cNvPr>
          <p:cNvPicPr>
            <a:picLocks noChangeAspect="1"/>
          </p:cNvPicPr>
          <p:nvPr/>
        </p:nvPicPr>
        <p:blipFill>
          <a:blip r:embed="rId10"/>
          <a:stretch>
            <a:fillRect/>
          </a:stretch>
        </p:blipFill>
        <p:spPr>
          <a:xfrm>
            <a:off x="8910662" y="4172920"/>
            <a:ext cx="950335" cy="262900"/>
          </a:xfrm>
          <a:prstGeom prst="rect">
            <a:avLst/>
          </a:prstGeom>
        </p:spPr>
      </p:pic>
      <p:pic>
        <p:nvPicPr>
          <p:cNvPr id="25" name="Picture 24">
            <a:extLst>
              <a:ext uri="{FF2B5EF4-FFF2-40B4-BE49-F238E27FC236}">
                <a16:creationId xmlns:a16="http://schemas.microsoft.com/office/drawing/2014/main" id="{CCEF0593-CE89-4AA3-9BB6-024842EB0449}"/>
              </a:ext>
            </a:extLst>
          </p:cNvPr>
          <p:cNvPicPr>
            <a:picLocks noChangeAspect="1"/>
          </p:cNvPicPr>
          <p:nvPr/>
        </p:nvPicPr>
        <p:blipFill>
          <a:blip r:embed="rId10"/>
          <a:stretch>
            <a:fillRect/>
          </a:stretch>
        </p:blipFill>
        <p:spPr>
          <a:xfrm>
            <a:off x="8910662" y="4364450"/>
            <a:ext cx="950335" cy="262900"/>
          </a:xfrm>
          <a:prstGeom prst="rect">
            <a:avLst/>
          </a:prstGeom>
        </p:spPr>
      </p:pic>
      <p:sp>
        <p:nvSpPr>
          <p:cNvPr id="4" name="Rectangle 3">
            <a:extLst>
              <a:ext uri="{FF2B5EF4-FFF2-40B4-BE49-F238E27FC236}">
                <a16:creationId xmlns:a16="http://schemas.microsoft.com/office/drawing/2014/main" id="{3BB91EDB-EC55-4F87-AC33-83029EF46D53}"/>
              </a:ext>
            </a:extLst>
          </p:cNvPr>
          <p:cNvSpPr/>
          <p:nvPr/>
        </p:nvSpPr>
        <p:spPr>
          <a:xfrm>
            <a:off x="10386826" y="1313495"/>
            <a:ext cx="109437" cy="4800265"/>
          </a:xfrm>
          <a:prstGeom prst="rect">
            <a:avLst/>
          </a:prstGeom>
          <a:solidFill>
            <a:schemeClr val="bg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400" dirty="0" err="1">
              <a:latin typeface="Brandon Text Bold" panose="020B0803020203060203" pitchFamily="34" charset="0"/>
            </a:endParaRPr>
          </a:p>
        </p:txBody>
      </p:sp>
      <p:sp>
        <p:nvSpPr>
          <p:cNvPr id="28" name="Rectangle 27">
            <a:extLst>
              <a:ext uri="{FF2B5EF4-FFF2-40B4-BE49-F238E27FC236}">
                <a16:creationId xmlns:a16="http://schemas.microsoft.com/office/drawing/2014/main" id="{F34DFFEF-F033-4872-BAEC-765B3EB2110A}"/>
              </a:ext>
            </a:extLst>
          </p:cNvPr>
          <p:cNvSpPr/>
          <p:nvPr/>
        </p:nvSpPr>
        <p:spPr>
          <a:xfrm>
            <a:off x="4914218" y="6003260"/>
            <a:ext cx="5734446" cy="262900"/>
          </a:xfrm>
          <a:prstGeom prst="rect">
            <a:avLst/>
          </a:prstGeom>
          <a:solidFill>
            <a:schemeClr val="bg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400" dirty="0" err="1">
              <a:latin typeface="Brandon Text Bold" panose="020B0803020203060203" pitchFamily="34" charset="0"/>
            </a:endParaRPr>
          </a:p>
        </p:txBody>
      </p:sp>
    </p:spTree>
    <p:extLst>
      <p:ext uri="{BB962C8B-B14F-4D97-AF65-F5344CB8AC3E}">
        <p14:creationId xmlns:p14="http://schemas.microsoft.com/office/powerpoint/2010/main" val="41116535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p:cNvSpPr>
            <a:spLocks noGrp="1"/>
          </p:cNvSpPr>
          <p:nvPr>
            <p:ph type="title"/>
          </p:nvPr>
        </p:nvSpPr>
        <p:spPr>
          <a:xfrm>
            <a:off x="350996" y="382419"/>
            <a:ext cx="11502711" cy="1077880"/>
          </a:xfrm>
        </p:spPr>
        <p:txBody>
          <a:bodyPr>
            <a:normAutofit/>
          </a:bodyPr>
          <a:lstStyle/>
          <a:p>
            <a:r>
              <a:rPr lang="en-AU" sz="1997" dirty="0">
                <a:solidFill>
                  <a:schemeClr val="accent2"/>
                </a:solidFill>
              </a:rPr>
              <a:t>Products &amp; Innovation.</a:t>
            </a:r>
            <a:br>
              <a:rPr lang="en-AU" dirty="0"/>
            </a:br>
            <a:r>
              <a:rPr lang="en-AU" dirty="0"/>
              <a:t>Meter Installation &amp; Configuration </a:t>
            </a:r>
            <a:r>
              <a:rPr lang="en-AU" sz="2000" dirty="0">
                <a:solidFill>
                  <a:srgbClr val="4CCFEF"/>
                </a:solidFill>
              </a:rPr>
              <a:t>– Three Phase – AC Coupled – Setup 1</a:t>
            </a:r>
          </a:p>
        </p:txBody>
      </p:sp>
      <p:pic>
        <p:nvPicPr>
          <p:cNvPr id="8" name="Picture 7">
            <a:extLst>
              <a:ext uri="{FF2B5EF4-FFF2-40B4-BE49-F238E27FC236}">
                <a16:creationId xmlns:a16="http://schemas.microsoft.com/office/drawing/2014/main" id="{810F8804-F41A-40F6-A968-128D572EF4E4}"/>
              </a:ext>
            </a:extLst>
          </p:cNvPr>
          <p:cNvPicPr>
            <a:picLocks noChangeAspect="1"/>
          </p:cNvPicPr>
          <p:nvPr/>
        </p:nvPicPr>
        <p:blipFill>
          <a:blip r:embed="rId2"/>
          <a:stretch>
            <a:fillRect/>
          </a:stretch>
        </p:blipFill>
        <p:spPr>
          <a:xfrm>
            <a:off x="197694" y="197371"/>
            <a:ext cx="1548172" cy="582841"/>
          </a:xfrm>
          <a:prstGeom prst="rect">
            <a:avLst/>
          </a:prstGeom>
        </p:spPr>
      </p:pic>
      <p:sp>
        <p:nvSpPr>
          <p:cNvPr id="9" name="Rectangle 8">
            <a:extLst>
              <a:ext uri="{FF2B5EF4-FFF2-40B4-BE49-F238E27FC236}">
                <a16:creationId xmlns:a16="http://schemas.microsoft.com/office/drawing/2014/main" id="{A47ACAB1-39EC-40AD-B0D6-00C838547023}"/>
              </a:ext>
            </a:extLst>
          </p:cNvPr>
          <p:cNvSpPr/>
          <p:nvPr/>
        </p:nvSpPr>
        <p:spPr>
          <a:xfrm>
            <a:off x="1637854" y="378000"/>
            <a:ext cx="1800200" cy="4022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400" dirty="0" err="1">
              <a:latin typeface="Brandon Text Bold" panose="020B0803020203060203" pitchFamily="34" charset="0"/>
            </a:endParaRPr>
          </a:p>
        </p:txBody>
      </p:sp>
      <p:sp>
        <p:nvSpPr>
          <p:cNvPr id="34" name="Rectangle 33">
            <a:extLst>
              <a:ext uri="{FF2B5EF4-FFF2-40B4-BE49-F238E27FC236}">
                <a16:creationId xmlns:a16="http://schemas.microsoft.com/office/drawing/2014/main" id="{13FF3729-E5DE-48EE-9994-CE6182F3BB57}"/>
              </a:ext>
            </a:extLst>
          </p:cNvPr>
          <p:cNvSpPr/>
          <p:nvPr/>
        </p:nvSpPr>
        <p:spPr>
          <a:xfrm>
            <a:off x="2231740" y="5475612"/>
            <a:ext cx="648072" cy="11362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grpSp>
        <p:nvGrpSpPr>
          <p:cNvPr id="2" name="Group 1">
            <a:extLst>
              <a:ext uri="{FF2B5EF4-FFF2-40B4-BE49-F238E27FC236}">
                <a16:creationId xmlns:a16="http://schemas.microsoft.com/office/drawing/2014/main" id="{DE22A15E-6D92-40A1-B901-B837D5E2BCAC}"/>
              </a:ext>
            </a:extLst>
          </p:cNvPr>
          <p:cNvGrpSpPr/>
          <p:nvPr/>
        </p:nvGrpSpPr>
        <p:grpSpPr>
          <a:xfrm>
            <a:off x="5310262" y="1126773"/>
            <a:ext cx="5974400" cy="4860540"/>
            <a:chOff x="2339752" y="1432410"/>
            <a:chExt cx="6444709" cy="5243165"/>
          </a:xfrm>
        </p:grpSpPr>
        <p:pic>
          <p:nvPicPr>
            <p:cNvPr id="7" name="Picture 6">
              <a:extLst>
                <a:ext uri="{FF2B5EF4-FFF2-40B4-BE49-F238E27FC236}">
                  <a16:creationId xmlns:a16="http://schemas.microsoft.com/office/drawing/2014/main" id="{AE974843-75CC-48EF-B36F-40D78F475C95}"/>
                </a:ext>
              </a:extLst>
            </p:cNvPr>
            <p:cNvPicPr>
              <a:picLocks noChangeAspect="1"/>
            </p:cNvPicPr>
            <p:nvPr/>
          </p:nvPicPr>
          <p:blipFill>
            <a:blip r:embed="rId3"/>
            <a:stretch>
              <a:fillRect/>
            </a:stretch>
          </p:blipFill>
          <p:spPr>
            <a:xfrm>
              <a:off x="2339752" y="1432410"/>
              <a:ext cx="6286088" cy="5243165"/>
            </a:xfrm>
            <a:prstGeom prst="rect">
              <a:avLst/>
            </a:prstGeom>
          </p:spPr>
        </p:pic>
        <p:grpSp>
          <p:nvGrpSpPr>
            <p:cNvPr id="12" name="Group 11">
              <a:extLst>
                <a:ext uri="{FF2B5EF4-FFF2-40B4-BE49-F238E27FC236}">
                  <a16:creationId xmlns:a16="http://schemas.microsoft.com/office/drawing/2014/main" id="{24590106-DC39-48AF-8B00-3E74A1D66641}"/>
                </a:ext>
              </a:extLst>
            </p:cNvPr>
            <p:cNvGrpSpPr/>
            <p:nvPr/>
          </p:nvGrpSpPr>
          <p:grpSpPr>
            <a:xfrm>
              <a:off x="6305726" y="4349262"/>
              <a:ext cx="2478735" cy="1275978"/>
              <a:chOff x="6305726" y="4349262"/>
              <a:chExt cx="2478735" cy="1275978"/>
            </a:xfrm>
          </p:grpSpPr>
          <p:pic>
            <p:nvPicPr>
              <p:cNvPr id="13" name="Picture 12">
                <a:extLst>
                  <a:ext uri="{FF2B5EF4-FFF2-40B4-BE49-F238E27FC236}">
                    <a16:creationId xmlns:a16="http://schemas.microsoft.com/office/drawing/2014/main" id="{2C698482-5E9C-4963-8DC4-67E8930DBA51}"/>
                  </a:ext>
                </a:extLst>
              </p:cNvPr>
              <p:cNvPicPr>
                <a:picLocks noChangeAspect="1"/>
              </p:cNvPicPr>
              <p:nvPr/>
            </p:nvPicPr>
            <p:blipFill>
              <a:blip r:embed="rId4"/>
              <a:stretch>
                <a:fillRect/>
              </a:stretch>
            </p:blipFill>
            <p:spPr>
              <a:xfrm>
                <a:off x="7848364" y="4349262"/>
                <a:ext cx="612068" cy="195862"/>
              </a:xfrm>
              <a:prstGeom prst="rect">
                <a:avLst/>
              </a:prstGeom>
            </p:spPr>
          </p:pic>
          <p:sp>
            <p:nvSpPr>
              <p:cNvPr id="14" name="Rectangle 13">
                <a:extLst>
                  <a:ext uri="{FF2B5EF4-FFF2-40B4-BE49-F238E27FC236}">
                    <a16:creationId xmlns:a16="http://schemas.microsoft.com/office/drawing/2014/main" id="{8AA7BEFC-4A21-4A3D-A7C3-1ED51BCE3632}"/>
                  </a:ext>
                </a:extLst>
              </p:cNvPr>
              <p:cNvSpPr/>
              <p:nvPr/>
            </p:nvSpPr>
            <p:spPr>
              <a:xfrm>
                <a:off x="6840252" y="4545124"/>
                <a:ext cx="1548172" cy="108011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pic>
            <p:nvPicPr>
              <p:cNvPr id="15" name="Picture 14">
                <a:extLst>
                  <a:ext uri="{FF2B5EF4-FFF2-40B4-BE49-F238E27FC236}">
                    <a16:creationId xmlns:a16="http://schemas.microsoft.com/office/drawing/2014/main" id="{15B5F569-C7A4-4280-BA82-304AA54528B8}"/>
                  </a:ext>
                </a:extLst>
              </p:cNvPr>
              <p:cNvPicPr>
                <a:picLocks noChangeAspect="1"/>
              </p:cNvPicPr>
              <p:nvPr/>
            </p:nvPicPr>
            <p:blipFill>
              <a:blip r:embed="rId5"/>
              <a:stretch>
                <a:fillRect/>
              </a:stretch>
            </p:blipFill>
            <p:spPr>
              <a:xfrm>
                <a:off x="6665825" y="5181282"/>
                <a:ext cx="246435" cy="246435"/>
              </a:xfrm>
              <a:prstGeom prst="rect">
                <a:avLst/>
              </a:prstGeom>
            </p:spPr>
          </p:pic>
          <p:cxnSp>
            <p:nvCxnSpPr>
              <p:cNvPr id="16" name="Straight Connector 15">
                <a:extLst>
                  <a:ext uri="{FF2B5EF4-FFF2-40B4-BE49-F238E27FC236}">
                    <a16:creationId xmlns:a16="http://schemas.microsoft.com/office/drawing/2014/main" id="{2F0465FE-00D3-40A7-AF60-4C669281E032}"/>
                  </a:ext>
                </a:extLst>
              </p:cNvPr>
              <p:cNvCxnSpPr>
                <a:cxnSpLocks/>
              </p:cNvCxnSpPr>
              <p:nvPr/>
            </p:nvCxnSpPr>
            <p:spPr>
              <a:xfrm>
                <a:off x="6336196" y="5265204"/>
                <a:ext cx="1692188" cy="0"/>
              </a:xfrm>
              <a:prstGeom prst="line">
                <a:avLst/>
              </a:prstGeom>
              <a:ln w="9525">
                <a:solidFill>
                  <a:srgbClr val="040404"/>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FBD102E3-DB80-4111-B488-D5554A49C93D}"/>
                  </a:ext>
                </a:extLst>
              </p:cNvPr>
              <p:cNvCxnSpPr>
                <a:cxnSpLocks/>
              </p:cNvCxnSpPr>
              <p:nvPr/>
            </p:nvCxnSpPr>
            <p:spPr>
              <a:xfrm>
                <a:off x="6508494" y="5373216"/>
                <a:ext cx="1663906" cy="0"/>
              </a:xfrm>
              <a:prstGeom prst="line">
                <a:avLst/>
              </a:prstGeom>
              <a:ln w="9525">
                <a:solidFill>
                  <a:srgbClr val="040404"/>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0BDC0581-2779-4ACA-BE1B-0A0964AB7AFE}"/>
                  </a:ext>
                </a:extLst>
              </p:cNvPr>
              <p:cNvCxnSpPr>
                <a:cxnSpLocks/>
              </p:cNvCxnSpPr>
              <p:nvPr/>
            </p:nvCxnSpPr>
            <p:spPr>
              <a:xfrm>
                <a:off x="6696236" y="5481228"/>
                <a:ext cx="1620180" cy="0"/>
              </a:xfrm>
              <a:prstGeom prst="line">
                <a:avLst/>
              </a:prstGeom>
              <a:ln w="9525">
                <a:solidFill>
                  <a:srgbClr val="040404"/>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0E337E27-53FB-413A-86AF-3CB1BB6898D7}"/>
                  </a:ext>
                </a:extLst>
              </p:cNvPr>
              <p:cNvCxnSpPr>
                <a:cxnSpLocks/>
              </p:cNvCxnSpPr>
              <p:nvPr/>
            </p:nvCxnSpPr>
            <p:spPr>
              <a:xfrm>
                <a:off x="6768095" y="5589240"/>
                <a:ext cx="1627038" cy="0"/>
              </a:xfrm>
              <a:prstGeom prst="line">
                <a:avLst/>
              </a:prstGeom>
              <a:ln w="9525">
                <a:solidFill>
                  <a:srgbClr val="040404"/>
                </a:solidFill>
                <a:prstDash val="dashDot"/>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3981DA24-6E88-4D40-B092-80991A9B9A9E}"/>
                  </a:ext>
                </a:extLst>
              </p:cNvPr>
              <p:cNvCxnSpPr>
                <a:cxnSpLocks/>
              </p:cNvCxnSpPr>
              <p:nvPr/>
            </p:nvCxnSpPr>
            <p:spPr>
              <a:xfrm>
                <a:off x="6840252" y="5157192"/>
                <a:ext cx="1044116" cy="0"/>
              </a:xfrm>
              <a:prstGeom prst="line">
                <a:avLst/>
              </a:prstGeom>
              <a:ln w="9525">
                <a:solidFill>
                  <a:srgbClr val="040404"/>
                </a:solidFill>
              </a:ln>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id="{8243A28D-18A0-4D85-B7AA-6EA44128C270}"/>
                  </a:ext>
                </a:extLst>
              </p:cNvPr>
              <p:cNvSpPr/>
              <p:nvPr/>
            </p:nvSpPr>
            <p:spPr>
              <a:xfrm>
                <a:off x="7668344" y="4526203"/>
                <a:ext cx="1116117" cy="92342"/>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cxnSp>
            <p:nvCxnSpPr>
              <p:cNvPr id="22" name="Straight Connector 21">
                <a:extLst>
                  <a:ext uri="{FF2B5EF4-FFF2-40B4-BE49-F238E27FC236}">
                    <a16:creationId xmlns:a16="http://schemas.microsoft.com/office/drawing/2014/main" id="{EF433E61-2AA1-4A98-B9DF-6D2BBD49E913}"/>
                  </a:ext>
                </a:extLst>
              </p:cNvPr>
              <p:cNvCxnSpPr>
                <a:cxnSpLocks/>
              </p:cNvCxnSpPr>
              <p:nvPr/>
            </p:nvCxnSpPr>
            <p:spPr>
              <a:xfrm flipV="1">
                <a:off x="7884368" y="4526203"/>
                <a:ext cx="0" cy="630989"/>
              </a:xfrm>
              <a:prstGeom prst="line">
                <a:avLst/>
              </a:prstGeom>
              <a:ln w="9525">
                <a:solidFill>
                  <a:srgbClr val="040404"/>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8A8523BF-0B81-4DE6-B9B6-4C3391DBDF50}"/>
                  </a:ext>
                </a:extLst>
              </p:cNvPr>
              <p:cNvCxnSpPr>
                <a:cxnSpLocks/>
              </p:cNvCxnSpPr>
              <p:nvPr/>
            </p:nvCxnSpPr>
            <p:spPr>
              <a:xfrm flipV="1">
                <a:off x="8028384" y="4509120"/>
                <a:ext cx="0" cy="756084"/>
              </a:xfrm>
              <a:prstGeom prst="line">
                <a:avLst/>
              </a:prstGeom>
              <a:ln w="9525">
                <a:solidFill>
                  <a:srgbClr val="040404"/>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08158DF9-95F7-40F6-95B5-1FC149A6E1A9}"/>
                  </a:ext>
                </a:extLst>
              </p:cNvPr>
              <p:cNvCxnSpPr>
                <a:cxnSpLocks/>
              </p:cNvCxnSpPr>
              <p:nvPr/>
            </p:nvCxnSpPr>
            <p:spPr>
              <a:xfrm flipV="1">
                <a:off x="8172400" y="4509120"/>
                <a:ext cx="0" cy="864096"/>
              </a:xfrm>
              <a:prstGeom prst="line">
                <a:avLst/>
              </a:prstGeom>
              <a:ln w="9525">
                <a:solidFill>
                  <a:srgbClr val="040404"/>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AA5ED7AD-1E7A-463B-AD42-F28389E22A91}"/>
                  </a:ext>
                </a:extLst>
              </p:cNvPr>
              <p:cNvCxnSpPr>
                <a:cxnSpLocks/>
              </p:cNvCxnSpPr>
              <p:nvPr/>
            </p:nvCxnSpPr>
            <p:spPr>
              <a:xfrm flipV="1">
                <a:off x="8316416" y="4509120"/>
                <a:ext cx="0" cy="972108"/>
              </a:xfrm>
              <a:prstGeom prst="line">
                <a:avLst/>
              </a:prstGeom>
              <a:ln w="9525">
                <a:solidFill>
                  <a:srgbClr val="040404"/>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543C0352-51ED-4C2C-B519-DF215A000532}"/>
                  </a:ext>
                </a:extLst>
              </p:cNvPr>
              <p:cNvCxnSpPr>
                <a:cxnSpLocks/>
              </p:cNvCxnSpPr>
              <p:nvPr/>
            </p:nvCxnSpPr>
            <p:spPr>
              <a:xfrm>
                <a:off x="8395133" y="4473116"/>
                <a:ext cx="0" cy="1116124"/>
              </a:xfrm>
              <a:prstGeom prst="line">
                <a:avLst/>
              </a:prstGeom>
              <a:ln w="9525">
                <a:solidFill>
                  <a:srgbClr val="040404"/>
                </a:solidFill>
                <a:prstDash val="dashDot"/>
              </a:ln>
            </p:spPr>
            <p:style>
              <a:lnRef idx="1">
                <a:schemeClr val="accent1"/>
              </a:lnRef>
              <a:fillRef idx="0">
                <a:schemeClr val="accent1"/>
              </a:fillRef>
              <a:effectRef idx="0">
                <a:schemeClr val="accent1"/>
              </a:effectRef>
              <a:fontRef idx="minor">
                <a:schemeClr val="tx1"/>
              </a:fontRef>
            </p:style>
          </p:cxnSp>
          <p:pic>
            <p:nvPicPr>
              <p:cNvPr id="27" name="Picture 26">
                <a:extLst>
                  <a:ext uri="{FF2B5EF4-FFF2-40B4-BE49-F238E27FC236}">
                    <a16:creationId xmlns:a16="http://schemas.microsoft.com/office/drawing/2014/main" id="{5DEEABF3-936A-4A15-A7B3-5A602560C921}"/>
                  </a:ext>
                </a:extLst>
              </p:cNvPr>
              <p:cNvPicPr>
                <a:picLocks noChangeAspect="1"/>
              </p:cNvPicPr>
              <p:nvPr/>
            </p:nvPicPr>
            <p:blipFill>
              <a:blip r:embed="rId6"/>
              <a:stretch>
                <a:fillRect/>
              </a:stretch>
            </p:blipFill>
            <p:spPr>
              <a:xfrm>
                <a:off x="6481666" y="5338460"/>
                <a:ext cx="67895" cy="71045"/>
              </a:xfrm>
              <a:prstGeom prst="rect">
                <a:avLst/>
              </a:prstGeom>
            </p:spPr>
          </p:pic>
          <p:pic>
            <p:nvPicPr>
              <p:cNvPr id="28" name="Picture 27">
                <a:extLst>
                  <a:ext uri="{FF2B5EF4-FFF2-40B4-BE49-F238E27FC236}">
                    <a16:creationId xmlns:a16="http://schemas.microsoft.com/office/drawing/2014/main" id="{606D55D8-E318-472A-8EAC-FB4DD3E3E670}"/>
                  </a:ext>
                </a:extLst>
              </p:cNvPr>
              <p:cNvPicPr>
                <a:picLocks noChangeAspect="1"/>
              </p:cNvPicPr>
              <p:nvPr/>
            </p:nvPicPr>
            <p:blipFill>
              <a:blip r:embed="rId6"/>
              <a:stretch>
                <a:fillRect/>
              </a:stretch>
            </p:blipFill>
            <p:spPr>
              <a:xfrm>
                <a:off x="6663546" y="5445705"/>
                <a:ext cx="67895" cy="71045"/>
              </a:xfrm>
              <a:prstGeom prst="rect">
                <a:avLst/>
              </a:prstGeom>
            </p:spPr>
          </p:pic>
          <p:pic>
            <p:nvPicPr>
              <p:cNvPr id="29" name="Picture 28">
                <a:extLst>
                  <a:ext uri="{FF2B5EF4-FFF2-40B4-BE49-F238E27FC236}">
                    <a16:creationId xmlns:a16="http://schemas.microsoft.com/office/drawing/2014/main" id="{4B68560B-2AA3-4EDD-A9F3-44D3608F1BA5}"/>
                  </a:ext>
                </a:extLst>
              </p:cNvPr>
              <p:cNvPicPr>
                <a:picLocks noChangeAspect="1"/>
              </p:cNvPicPr>
              <p:nvPr/>
            </p:nvPicPr>
            <p:blipFill>
              <a:blip r:embed="rId6"/>
              <a:stretch>
                <a:fillRect/>
              </a:stretch>
            </p:blipFill>
            <p:spPr>
              <a:xfrm>
                <a:off x="6305726" y="5229681"/>
                <a:ext cx="67895" cy="71045"/>
              </a:xfrm>
              <a:prstGeom prst="rect">
                <a:avLst/>
              </a:prstGeom>
            </p:spPr>
          </p:pic>
          <p:pic>
            <p:nvPicPr>
              <p:cNvPr id="30" name="Picture 29">
                <a:extLst>
                  <a:ext uri="{FF2B5EF4-FFF2-40B4-BE49-F238E27FC236}">
                    <a16:creationId xmlns:a16="http://schemas.microsoft.com/office/drawing/2014/main" id="{E18555AC-8A0D-4E9A-A70C-548912CAAEA1}"/>
                  </a:ext>
                </a:extLst>
              </p:cNvPr>
              <p:cNvPicPr>
                <a:picLocks noChangeAspect="1"/>
              </p:cNvPicPr>
              <p:nvPr/>
            </p:nvPicPr>
            <p:blipFill>
              <a:blip r:embed="rId6"/>
              <a:stretch>
                <a:fillRect/>
              </a:stretch>
            </p:blipFill>
            <p:spPr>
              <a:xfrm>
                <a:off x="6750356" y="5554195"/>
                <a:ext cx="67895" cy="71045"/>
              </a:xfrm>
              <a:prstGeom prst="rect">
                <a:avLst/>
              </a:prstGeom>
            </p:spPr>
          </p:pic>
          <p:pic>
            <p:nvPicPr>
              <p:cNvPr id="31" name="Picture 30">
                <a:extLst>
                  <a:ext uri="{FF2B5EF4-FFF2-40B4-BE49-F238E27FC236}">
                    <a16:creationId xmlns:a16="http://schemas.microsoft.com/office/drawing/2014/main" id="{78D6E3AD-F9B9-4FB1-B4EC-1A7B516A521C}"/>
                  </a:ext>
                </a:extLst>
              </p:cNvPr>
              <p:cNvPicPr>
                <a:picLocks noChangeAspect="1"/>
              </p:cNvPicPr>
              <p:nvPr/>
            </p:nvPicPr>
            <p:blipFill>
              <a:blip r:embed="rId7"/>
              <a:stretch>
                <a:fillRect/>
              </a:stretch>
            </p:blipFill>
            <p:spPr>
              <a:xfrm>
                <a:off x="7210048" y="4856861"/>
                <a:ext cx="260797" cy="260797"/>
              </a:xfrm>
              <a:prstGeom prst="rect">
                <a:avLst/>
              </a:prstGeom>
            </p:spPr>
          </p:pic>
          <p:sp>
            <p:nvSpPr>
              <p:cNvPr id="32" name="Rectangle 31">
                <a:extLst>
                  <a:ext uri="{FF2B5EF4-FFF2-40B4-BE49-F238E27FC236}">
                    <a16:creationId xmlns:a16="http://schemas.microsoft.com/office/drawing/2014/main" id="{1448F074-6CA2-458C-A886-74D907881CC9}"/>
                  </a:ext>
                </a:extLst>
              </p:cNvPr>
              <p:cNvSpPr/>
              <p:nvPr/>
            </p:nvSpPr>
            <p:spPr>
              <a:xfrm>
                <a:off x="7267916" y="5117044"/>
                <a:ext cx="162700" cy="30854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cxnSp>
            <p:nvCxnSpPr>
              <p:cNvPr id="33" name="Straight Connector 32">
                <a:extLst>
                  <a:ext uri="{FF2B5EF4-FFF2-40B4-BE49-F238E27FC236}">
                    <a16:creationId xmlns:a16="http://schemas.microsoft.com/office/drawing/2014/main" id="{1F315A45-BE77-4A6D-BCAC-82CE2BA78073}"/>
                  </a:ext>
                </a:extLst>
              </p:cNvPr>
              <p:cNvCxnSpPr>
                <a:cxnSpLocks/>
              </p:cNvCxnSpPr>
              <p:nvPr/>
            </p:nvCxnSpPr>
            <p:spPr>
              <a:xfrm flipH="1">
                <a:off x="7305495" y="5373216"/>
                <a:ext cx="131991" cy="87127"/>
              </a:xfrm>
              <a:prstGeom prst="line">
                <a:avLst/>
              </a:prstGeom>
              <a:ln w="9525">
                <a:solidFill>
                  <a:srgbClr val="040404"/>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024DDC66-F24D-49C4-B8E3-134AC3C5D34F}"/>
                  </a:ext>
                </a:extLst>
              </p:cNvPr>
              <p:cNvCxnSpPr>
                <a:cxnSpLocks/>
              </p:cNvCxnSpPr>
              <p:nvPr/>
            </p:nvCxnSpPr>
            <p:spPr>
              <a:xfrm flipH="1">
                <a:off x="7296314" y="5268712"/>
                <a:ext cx="131991" cy="87127"/>
              </a:xfrm>
              <a:prstGeom prst="line">
                <a:avLst/>
              </a:prstGeom>
              <a:ln w="9525">
                <a:solidFill>
                  <a:srgbClr val="040404"/>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F05BDEBC-B79E-45B8-93E8-8504473393DF}"/>
                  </a:ext>
                </a:extLst>
              </p:cNvPr>
              <p:cNvCxnSpPr>
                <a:cxnSpLocks/>
              </p:cNvCxnSpPr>
              <p:nvPr/>
            </p:nvCxnSpPr>
            <p:spPr>
              <a:xfrm flipH="1">
                <a:off x="7300348" y="5160700"/>
                <a:ext cx="131991" cy="87127"/>
              </a:xfrm>
              <a:prstGeom prst="line">
                <a:avLst/>
              </a:prstGeom>
              <a:ln w="9525">
                <a:solidFill>
                  <a:srgbClr val="040404"/>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1DBBB35B-2273-4BD0-9BF0-724119B670FE}"/>
                  </a:ext>
                </a:extLst>
              </p:cNvPr>
              <p:cNvCxnSpPr>
                <a:cxnSpLocks/>
              </p:cNvCxnSpPr>
              <p:nvPr/>
            </p:nvCxnSpPr>
            <p:spPr>
              <a:xfrm>
                <a:off x="7360590" y="5200620"/>
                <a:ext cx="3700" cy="230989"/>
              </a:xfrm>
              <a:prstGeom prst="line">
                <a:avLst/>
              </a:prstGeom>
              <a:ln w="9525">
                <a:solidFill>
                  <a:srgbClr val="040404"/>
                </a:solidFill>
                <a:prstDash val="sysDot"/>
                <a:headEnd type="none"/>
              </a:ln>
            </p:spPr>
            <p:style>
              <a:lnRef idx="1">
                <a:schemeClr val="accent1"/>
              </a:lnRef>
              <a:fillRef idx="0">
                <a:schemeClr val="accent1"/>
              </a:fillRef>
              <a:effectRef idx="0">
                <a:schemeClr val="accent1"/>
              </a:effectRef>
              <a:fontRef idx="minor">
                <a:schemeClr val="tx1"/>
              </a:fontRef>
            </p:style>
          </p:cxnSp>
        </p:grpSp>
      </p:grpSp>
      <p:sp>
        <p:nvSpPr>
          <p:cNvPr id="11" name="Rectangle 10">
            <a:extLst>
              <a:ext uri="{FF2B5EF4-FFF2-40B4-BE49-F238E27FC236}">
                <a16:creationId xmlns:a16="http://schemas.microsoft.com/office/drawing/2014/main" id="{02458FB3-6ACE-4989-881C-15B47C1269DD}"/>
              </a:ext>
            </a:extLst>
          </p:cNvPr>
          <p:cNvSpPr/>
          <p:nvPr/>
        </p:nvSpPr>
        <p:spPr>
          <a:xfrm>
            <a:off x="2227854" y="5481228"/>
            <a:ext cx="801096" cy="108012"/>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pic>
        <p:nvPicPr>
          <p:cNvPr id="10" name="Picture 9">
            <a:extLst>
              <a:ext uri="{FF2B5EF4-FFF2-40B4-BE49-F238E27FC236}">
                <a16:creationId xmlns:a16="http://schemas.microsoft.com/office/drawing/2014/main" id="{44558059-8A4C-4BA7-898E-0D44CCC11FB8}"/>
              </a:ext>
            </a:extLst>
          </p:cNvPr>
          <p:cNvPicPr>
            <a:picLocks noChangeAspect="1"/>
          </p:cNvPicPr>
          <p:nvPr/>
        </p:nvPicPr>
        <p:blipFill>
          <a:blip r:embed="rId8"/>
          <a:stretch>
            <a:fillRect/>
          </a:stretch>
        </p:blipFill>
        <p:spPr>
          <a:xfrm>
            <a:off x="274644" y="4813635"/>
            <a:ext cx="7363994" cy="1173678"/>
          </a:xfrm>
          <a:prstGeom prst="rect">
            <a:avLst/>
          </a:prstGeom>
        </p:spPr>
      </p:pic>
      <p:sp>
        <p:nvSpPr>
          <p:cNvPr id="38" name="Textfeld 20">
            <a:extLst>
              <a:ext uri="{FF2B5EF4-FFF2-40B4-BE49-F238E27FC236}">
                <a16:creationId xmlns:a16="http://schemas.microsoft.com/office/drawing/2014/main" id="{AF3495C4-9333-46AF-A8B6-2D9A404E643D}"/>
              </a:ext>
            </a:extLst>
          </p:cNvPr>
          <p:cNvSpPr txBox="1"/>
          <p:nvPr/>
        </p:nvSpPr>
        <p:spPr>
          <a:xfrm>
            <a:off x="265794" y="3269425"/>
            <a:ext cx="4840093" cy="833305"/>
          </a:xfrm>
          <a:prstGeom prst="rect">
            <a:avLst/>
          </a:prstGeom>
          <a:noFill/>
          <a:ln w="9525">
            <a:noFill/>
            <a:miter lim="800000"/>
            <a:headEnd/>
            <a:tailEnd/>
          </a:ln>
        </p:spPr>
        <p:txBody>
          <a:bodyPr wrap="square">
            <a:spAutoFit/>
          </a:bodyPr>
          <a:lstStyle>
            <a:defPPr>
              <a:defRPr lang="de-DE"/>
            </a:defPPr>
            <a:lvl1pPr marL="287338" indent="-287338">
              <a:spcBef>
                <a:spcPts val="1200"/>
              </a:spcBef>
              <a:buBlip>
                <a:blip r:embed="rId9"/>
              </a:buBlip>
              <a:defRPr sz="1600">
                <a:latin typeface="Arial" pitchFamily="34" charset="0"/>
                <a:cs typeface="Arial" pitchFamily="34" charset="0"/>
              </a:defRPr>
            </a:lvl1pPr>
          </a:lstStyle>
          <a:p>
            <a:pPr marL="88900" lvl="2" algn="just" fontAlgn="base">
              <a:lnSpc>
                <a:spcPct val="90000"/>
              </a:lnSpc>
              <a:spcBef>
                <a:spcPts val="600"/>
              </a:spcBef>
              <a:spcAft>
                <a:spcPts val="600"/>
              </a:spcAft>
              <a:buClr>
                <a:schemeClr val="tx2"/>
              </a:buClr>
              <a:buSzPct val="100000"/>
              <a:defRPr/>
            </a:pPr>
            <a:r>
              <a:rPr lang="en-US" sz="1400" dirty="0">
                <a:solidFill>
                  <a:schemeClr val="bg1">
                    <a:lumMod val="10000"/>
                  </a:schemeClr>
                </a:solidFill>
                <a:cs typeface="Arial" panose="020B0604020202020204" pitchFamily="34" charset="0"/>
              </a:rPr>
              <a:t>Please Note:</a:t>
            </a:r>
          </a:p>
          <a:p>
            <a:pPr marL="88900" lvl="2" algn="just" fontAlgn="base">
              <a:lnSpc>
                <a:spcPct val="90000"/>
              </a:lnSpc>
              <a:spcBef>
                <a:spcPts val="600"/>
              </a:spcBef>
              <a:spcAft>
                <a:spcPts val="600"/>
              </a:spcAft>
              <a:buClr>
                <a:schemeClr val="tx2"/>
              </a:buClr>
              <a:buSzPct val="100000"/>
              <a:defRPr/>
            </a:pPr>
            <a:r>
              <a:rPr lang="en-US" sz="1400" dirty="0">
                <a:solidFill>
                  <a:schemeClr val="bg1">
                    <a:lumMod val="10000"/>
                  </a:schemeClr>
                </a:solidFill>
                <a:cs typeface="Arial" panose="020B0604020202020204" pitchFamily="34" charset="0"/>
              </a:rPr>
              <a:t>Do not cut off unused CT’s as this creates errors in the accuracy of the measurements.</a:t>
            </a:r>
          </a:p>
        </p:txBody>
      </p:sp>
      <p:sp>
        <p:nvSpPr>
          <p:cNvPr id="39" name="Rectangle 38">
            <a:extLst>
              <a:ext uri="{FF2B5EF4-FFF2-40B4-BE49-F238E27FC236}">
                <a16:creationId xmlns:a16="http://schemas.microsoft.com/office/drawing/2014/main" id="{95007AD2-3944-476A-9C98-195F0AB4861C}"/>
              </a:ext>
            </a:extLst>
          </p:cNvPr>
          <p:cNvSpPr/>
          <p:nvPr/>
        </p:nvSpPr>
        <p:spPr>
          <a:xfrm>
            <a:off x="2864674" y="5066154"/>
            <a:ext cx="934310" cy="108012"/>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Tree>
    <p:extLst>
      <p:ext uri="{BB962C8B-B14F-4D97-AF65-F5344CB8AC3E}">
        <p14:creationId xmlns:p14="http://schemas.microsoft.com/office/powerpoint/2010/main" val="37602129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rotWithShape="1">
          <a:blip r:embed="rId2" cstate="print">
            <a:extLst>
              <a:ext uri="{28A0092B-C50C-407E-A947-70E740481C1C}">
                <a14:useLocalDpi xmlns:a14="http://schemas.microsoft.com/office/drawing/2010/main" val="0"/>
              </a:ext>
            </a:extLst>
          </a:blip>
          <a:srcRect l="18223"/>
          <a:stretch/>
        </p:blipFill>
        <p:spPr>
          <a:xfrm>
            <a:off x="7975560" y="2102351"/>
            <a:ext cx="3609880" cy="2557679"/>
          </a:xfrm>
          <a:prstGeom prst="rect">
            <a:avLst/>
          </a:prstGeom>
        </p:spPr>
      </p:pic>
      <p:pic>
        <p:nvPicPr>
          <p:cNvPr id="15" name="Picture 14"/>
          <p:cNvPicPr>
            <a:picLocks noChangeAspect="1"/>
          </p:cNvPicPr>
          <p:nvPr/>
        </p:nvPicPr>
        <p:blipFill rotWithShape="1">
          <a:blip r:embed="rId3" cstate="print">
            <a:extLst>
              <a:ext uri="{28A0092B-C50C-407E-A947-70E740481C1C}">
                <a14:useLocalDpi xmlns:a14="http://schemas.microsoft.com/office/drawing/2010/main" val="0"/>
              </a:ext>
            </a:extLst>
          </a:blip>
          <a:srcRect l="15040" t="-541" r="18691" b="-1"/>
          <a:stretch/>
        </p:blipFill>
        <p:spPr>
          <a:xfrm>
            <a:off x="3975284" y="2107583"/>
            <a:ext cx="3619179" cy="2577289"/>
          </a:xfrm>
          <a:prstGeom prst="rect">
            <a:avLst/>
          </a:prstGeom>
        </p:spPr>
      </p:pic>
      <p:sp>
        <p:nvSpPr>
          <p:cNvPr id="7" name="Rounded Rectangle 6"/>
          <p:cNvSpPr/>
          <p:nvPr/>
        </p:nvSpPr>
        <p:spPr>
          <a:xfrm>
            <a:off x="3621803" y="1532383"/>
            <a:ext cx="8340392" cy="4637730"/>
          </a:xfrm>
          <a:prstGeom prst="roundRect">
            <a:avLst/>
          </a:prstGeom>
          <a:noFill/>
          <a:ln w="38100">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35946" tIns="35946" rIns="35946" bIns="35946" rtlCol="0" anchor="ctr"/>
          <a:lstStyle/>
          <a:p>
            <a:pPr algn="ctr" defTabSz="914208"/>
            <a:endParaRPr lang="de-DE" sz="1398" dirty="0">
              <a:solidFill>
                <a:srgbClr val="FFFFFF"/>
              </a:solidFill>
              <a:latin typeface="Brandon Text Bold" panose="020B0803020203060203" pitchFamily="34" charset="0"/>
            </a:endParaRPr>
          </a:p>
        </p:txBody>
      </p:sp>
      <p:sp>
        <p:nvSpPr>
          <p:cNvPr id="9" name="Oval 8"/>
          <p:cNvSpPr/>
          <p:nvPr/>
        </p:nvSpPr>
        <p:spPr>
          <a:xfrm>
            <a:off x="7292193" y="4089525"/>
            <a:ext cx="981291" cy="98129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35946" tIns="35946" rIns="35946" bIns="35946" rtlCol="0" anchor="ctr"/>
          <a:lstStyle/>
          <a:p>
            <a:pPr algn="ctr" defTabSz="914208"/>
            <a:r>
              <a:rPr lang="de-DE" sz="3994" dirty="0">
                <a:solidFill>
                  <a:srgbClr val="FFFFFF"/>
                </a:solidFill>
                <a:latin typeface="Brandon Text Bold" panose="020B0803020203060203" pitchFamily="34" charset="0"/>
              </a:rPr>
              <a:t>VS</a:t>
            </a:r>
            <a:endParaRPr lang="de-DE" sz="1398" dirty="0">
              <a:solidFill>
                <a:srgbClr val="FFFFFF"/>
              </a:solidFill>
              <a:latin typeface="Brandon Text Bold" panose="020B0803020203060203" pitchFamily="34" charset="0"/>
            </a:endParaRPr>
          </a:p>
        </p:txBody>
      </p:sp>
      <p:sp>
        <p:nvSpPr>
          <p:cNvPr id="10" name="TextBox 9"/>
          <p:cNvSpPr txBox="1"/>
          <p:nvPr/>
        </p:nvSpPr>
        <p:spPr>
          <a:xfrm>
            <a:off x="9267578" y="1652417"/>
            <a:ext cx="1022306" cy="523123"/>
          </a:xfrm>
          <a:prstGeom prst="rect">
            <a:avLst/>
          </a:prstGeom>
          <a:noFill/>
        </p:spPr>
        <p:txBody>
          <a:bodyPr wrap="none" rtlCol="0">
            <a:spAutoFit/>
          </a:bodyPr>
          <a:lstStyle/>
          <a:p>
            <a:pPr defTabSz="914208"/>
            <a:r>
              <a:rPr lang="de-DE" sz="2796" dirty="0">
                <a:solidFill>
                  <a:srgbClr val="4A4A4A"/>
                </a:solidFill>
                <a:latin typeface="Brandon Text Light"/>
              </a:rPr>
              <a:t>NMC</a:t>
            </a:r>
            <a:endParaRPr lang="de-DE" sz="1800" dirty="0">
              <a:solidFill>
                <a:srgbClr val="4A4A4A"/>
              </a:solidFill>
              <a:latin typeface="Brandon Text Light"/>
            </a:endParaRPr>
          </a:p>
        </p:txBody>
      </p:sp>
      <p:sp>
        <p:nvSpPr>
          <p:cNvPr id="11" name="TextBox 10"/>
          <p:cNvSpPr txBox="1"/>
          <p:nvPr/>
        </p:nvSpPr>
        <p:spPr>
          <a:xfrm>
            <a:off x="5387826" y="1657049"/>
            <a:ext cx="773774" cy="523123"/>
          </a:xfrm>
          <a:prstGeom prst="rect">
            <a:avLst/>
          </a:prstGeom>
          <a:noFill/>
        </p:spPr>
        <p:txBody>
          <a:bodyPr wrap="none" rtlCol="0">
            <a:spAutoFit/>
          </a:bodyPr>
          <a:lstStyle/>
          <a:p>
            <a:pPr defTabSz="914208"/>
            <a:r>
              <a:rPr lang="de-DE" sz="2796" dirty="0">
                <a:solidFill>
                  <a:srgbClr val="4A4A4A"/>
                </a:solidFill>
                <a:latin typeface="Brandon Text Light"/>
              </a:rPr>
              <a:t>LFP</a:t>
            </a:r>
            <a:endParaRPr lang="de-DE" sz="1800" dirty="0">
              <a:solidFill>
                <a:srgbClr val="4A4A4A"/>
              </a:solidFill>
              <a:latin typeface="Brandon Text Light"/>
            </a:endParaRPr>
          </a:p>
        </p:txBody>
      </p:sp>
      <p:sp>
        <p:nvSpPr>
          <p:cNvPr id="12" name="TextBox 11"/>
          <p:cNvSpPr txBox="1"/>
          <p:nvPr/>
        </p:nvSpPr>
        <p:spPr>
          <a:xfrm>
            <a:off x="3981304" y="5128223"/>
            <a:ext cx="3444591" cy="647004"/>
          </a:xfrm>
          <a:prstGeom prst="rect">
            <a:avLst/>
          </a:prstGeom>
          <a:noFill/>
        </p:spPr>
        <p:txBody>
          <a:bodyPr wrap="none" rtlCol="0">
            <a:spAutoFit/>
          </a:bodyPr>
          <a:lstStyle/>
          <a:p>
            <a:pPr defTabSz="914208"/>
            <a:r>
              <a:rPr lang="en-AU" sz="1800" b="1" dirty="0">
                <a:solidFill>
                  <a:srgbClr val="4A4A4A"/>
                </a:solidFill>
                <a:latin typeface="Brandon Text Light"/>
              </a:rPr>
              <a:t>Lithium-Iron-Phosphate (LFP): </a:t>
            </a:r>
          </a:p>
          <a:p>
            <a:pPr defTabSz="914208"/>
            <a:r>
              <a:rPr lang="en-AU" sz="1800" dirty="0">
                <a:solidFill>
                  <a:srgbClr val="4A4A4A"/>
                </a:solidFill>
                <a:latin typeface="Brandon Text Light"/>
              </a:rPr>
              <a:t>Safe, long lasting, available.</a:t>
            </a:r>
          </a:p>
        </p:txBody>
      </p:sp>
      <p:sp>
        <p:nvSpPr>
          <p:cNvPr id="13" name="Inhaltsplatzhalter 2">
            <a:extLst>
              <a:ext uri="{FF2B5EF4-FFF2-40B4-BE49-F238E27FC236}">
                <a16:creationId xmlns:a16="http://schemas.microsoft.com/office/drawing/2014/main" id="{DBDCE70F-E9E8-8543-8EE3-2485080B8FCE}"/>
              </a:ext>
            </a:extLst>
          </p:cNvPr>
          <p:cNvSpPr txBox="1">
            <a:spLocks/>
          </p:cNvSpPr>
          <p:nvPr/>
        </p:nvSpPr>
        <p:spPr>
          <a:xfrm>
            <a:off x="-796992" y="1916691"/>
            <a:ext cx="5284004" cy="3869113"/>
          </a:xfrm>
          <a:prstGeom prst="rect">
            <a:avLst/>
          </a:prstGeom>
        </p:spPr>
        <p:txBody>
          <a:bodyPr vert="horz" lIns="36038" tIns="36038" rIns="36038" bIns="36038" rtlCol="0">
            <a:normAutofit fontScale="85000" lnSpcReduction="20000"/>
          </a:bodyPr>
          <a:lstStyle>
            <a:lvl1pPr marL="0" indent="0" algn="l" defTabSz="912114" rtl="0" eaLnBrk="1" latinLnBrk="0" hangingPunct="1">
              <a:lnSpc>
                <a:spcPct val="90000"/>
              </a:lnSpc>
              <a:spcBef>
                <a:spcPts val="998"/>
              </a:spcBef>
              <a:buFont typeface="Arial" panose="020B0604020202020204" pitchFamily="34" charset="0"/>
              <a:buNone/>
              <a:defRPr sz="1995" kern="1200">
                <a:solidFill>
                  <a:schemeClr val="tx1"/>
                </a:solidFill>
                <a:latin typeface="+mn-lt"/>
                <a:ea typeface="+mn-ea"/>
                <a:cs typeface="+mn-cs"/>
              </a:defRPr>
            </a:lvl1pPr>
            <a:lvl2pPr marL="0" indent="0" algn="l" defTabSz="912114" rtl="0" eaLnBrk="1" latinLnBrk="0" hangingPunct="1">
              <a:lnSpc>
                <a:spcPct val="90000"/>
              </a:lnSpc>
              <a:spcBef>
                <a:spcPts val="499"/>
              </a:spcBef>
              <a:buFont typeface="Arial" panose="020B0604020202020204" pitchFamily="34" charset="0"/>
              <a:buNone/>
              <a:defRPr sz="1995" kern="1200">
                <a:solidFill>
                  <a:schemeClr val="tx2"/>
                </a:solidFill>
                <a:latin typeface="Brandon Text Medium" panose="020B0603020203060203" pitchFamily="34" charset="0"/>
                <a:ea typeface="+mn-ea"/>
                <a:cs typeface="+mn-cs"/>
              </a:defRPr>
            </a:lvl2pPr>
            <a:lvl3pPr marL="266033" indent="-178940" algn="l" defTabSz="912114" rtl="0" eaLnBrk="1" latinLnBrk="0" hangingPunct="1">
              <a:lnSpc>
                <a:spcPct val="90000"/>
              </a:lnSpc>
              <a:spcBef>
                <a:spcPts val="499"/>
              </a:spcBef>
              <a:buClr>
                <a:schemeClr val="accent2"/>
              </a:buClr>
              <a:buSzPct val="90000"/>
              <a:buFont typeface="Brandon Text Black" panose="020B0A03020203060203" pitchFamily="34" charset="0"/>
              <a:buChar char="•"/>
              <a:defRPr sz="1795" kern="1200">
                <a:solidFill>
                  <a:schemeClr val="tx1"/>
                </a:solidFill>
                <a:latin typeface="+mn-lt"/>
                <a:ea typeface="+mn-ea"/>
                <a:cs typeface="+mn-cs"/>
              </a:defRPr>
            </a:lvl3pPr>
            <a:lvl4pPr marL="444973" indent="-178940" algn="l" defTabSz="912114" rtl="0" eaLnBrk="1" latinLnBrk="0" hangingPunct="1">
              <a:lnSpc>
                <a:spcPct val="90000"/>
              </a:lnSpc>
              <a:spcBef>
                <a:spcPts val="499"/>
              </a:spcBef>
              <a:buClr>
                <a:schemeClr val="accent2"/>
              </a:buClr>
              <a:buSzPct val="90000"/>
              <a:buFont typeface="Brandon Text Black" panose="020B0A03020203060203" pitchFamily="34" charset="0"/>
              <a:buChar char="•"/>
              <a:defRPr sz="1795" kern="1200">
                <a:solidFill>
                  <a:schemeClr val="tx1"/>
                </a:solidFill>
                <a:latin typeface="+mn-lt"/>
                <a:ea typeface="+mn-ea"/>
                <a:cs typeface="+mn-cs"/>
              </a:defRPr>
            </a:lvl4pPr>
            <a:lvl5pPr marL="623911" indent="-178940" algn="l" defTabSz="912114" rtl="0" eaLnBrk="1" latinLnBrk="0" hangingPunct="1">
              <a:lnSpc>
                <a:spcPct val="90000"/>
              </a:lnSpc>
              <a:spcBef>
                <a:spcPts val="499"/>
              </a:spcBef>
              <a:buClr>
                <a:schemeClr val="accent2"/>
              </a:buClr>
              <a:buSzPct val="90000"/>
              <a:buFont typeface="Brandon Text Black" panose="020B0A03020203060203" pitchFamily="34" charset="0"/>
              <a:buChar char="•"/>
              <a:defRPr sz="1795" kern="1200">
                <a:solidFill>
                  <a:schemeClr val="tx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9pPr>
          </a:lstStyle>
          <a:p>
            <a:pPr marL="342385" indent="-342385" algn="ctr">
              <a:lnSpc>
                <a:spcPct val="100000"/>
              </a:lnSpc>
              <a:spcBef>
                <a:spcPts val="0"/>
              </a:spcBef>
              <a:defRPr/>
            </a:pPr>
            <a:r>
              <a:rPr lang="en-AU" sz="2796" b="1" dirty="0">
                <a:solidFill>
                  <a:srgbClr val="00B0F0"/>
                </a:solidFill>
                <a:latin typeface="+mj-lt"/>
              </a:rPr>
              <a:t>Safe</a:t>
            </a:r>
          </a:p>
          <a:p>
            <a:pPr marL="342385" indent="-342385" algn="ctr">
              <a:lnSpc>
                <a:spcPct val="100000"/>
              </a:lnSpc>
              <a:spcBef>
                <a:spcPts val="0"/>
              </a:spcBef>
              <a:defRPr/>
            </a:pPr>
            <a:r>
              <a:rPr lang="en-AU" sz="2097" dirty="0"/>
              <a:t>Thanks to Lithium-Iron-Phosphate</a:t>
            </a:r>
          </a:p>
          <a:p>
            <a:pPr marL="342385" indent="-342385" algn="ctr">
              <a:lnSpc>
                <a:spcPct val="100000"/>
              </a:lnSpc>
              <a:spcBef>
                <a:spcPts val="0"/>
              </a:spcBef>
              <a:defRPr/>
            </a:pPr>
            <a:endParaRPr lang="en-AU" sz="2396" dirty="0">
              <a:latin typeface="+mj-lt"/>
            </a:endParaRPr>
          </a:p>
          <a:p>
            <a:pPr marL="342385" indent="-342385" algn="ctr">
              <a:lnSpc>
                <a:spcPct val="100000"/>
              </a:lnSpc>
              <a:spcBef>
                <a:spcPts val="0"/>
              </a:spcBef>
              <a:defRPr/>
            </a:pPr>
            <a:r>
              <a:rPr lang="en-AU" sz="2800" b="1" dirty="0">
                <a:solidFill>
                  <a:schemeClr val="bg2"/>
                </a:solidFill>
              </a:rPr>
              <a:t>Long lasting</a:t>
            </a:r>
          </a:p>
          <a:p>
            <a:pPr marL="342385" indent="-342385" algn="ctr">
              <a:lnSpc>
                <a:spcPct val="100000"/>
              </a:lnSpc>
              <a:spcBef>
                <a:spcPts val="0"/>
              </a:spcBef>
              <a:defRPr/>
            </a:pPr>
            <a:r>
              <a:rPr lang="en-AU" sz="2100" dirty="0">
                <a:solidFill>
                  <a:schemeClr val="bg2"/>
                </a:solidFill>
                <a:latin typeface="+mj-lt"/>
              </a:rPr>
              <a:t>10 years, 10.000 cycles</a:t>
            </a:r>
          </a:p>
          <a:p>
            <a:pPr marL="342385" indent="-342385" algn="ctr">
              <a:lnSpc>
                <a:spcPct val="100000"/>
              </a:lnSpc>
              <a:spcBef>
                <a:spcPts val="0"/>
              </a:spcBef>
              <a:defRPr/>
            </a:pPr>
            <a:endParaRPr lang="en-AU" sz="2396" dirty="0">
              <a:solidFill>
                <a:schemeClr val="bg2"/>
              </a:solidFill>
              <a:latin typeface="+mj-lt"/>
            </a:endParaRPr>
          </a:p>
          <a:p>
            <a:pPr marL="342385" indent="-342385" algn="ctr">
              <a:lnSpc>
                <a:spcPct val="100000"/>
              </a:lnSpc>
              <a:spcBef>
                <a:spcPts val="0"/>
              </a:spcBef>
              <a:defRPr/>
            </a:pPr>
            <a:r>
              <a:rPr lang="en-AU" sz="2796" b="1" dirty="0">
                <a:solidFill>
                  <a:schemeClr val="bg2"/>
                </a:solidFill>
              </a:rPr>
              <a:t>Economical</a:t>
            </a:r>
            <a:endParaRPr lang="en-AU" sz="2396" b="1" dirty="0">
              <a:solidFill>
                <a:schemeClr val="bg2"/>
              </a:solidFill>
            </a:endParaRPr>
          </a:p>
          <a:p>
            <a:pPr marL="342385" indent="-342385" algn="ctr">
              <a:lnSpc>
                <a:spcPct val="100000"/>
              </a:lnSpc>
              <a:spcBef>
                <a:spcPts val="0"/>
              </a:spcBef>
              <a:defRPr/>
            </a:pPr>
            <a:r>
              <a:rPr lang="en-AU" sz="2097" dirty="0">
                <a:solidFill>
                  <a:schemeClr val="bg2"/>
                </a:solidFill>
                <a:latin typeface="+mj-lt"/>
              </a:rPr>
              <a:t>Zero Dollar Bill with sonnenFlat</a:t>
            </a:r>
          </a:p>
          <a:p>
            <a:pPr marL="342385" indent="-342385" algn="ctr">
              <a:lnSpc>
                <a:spcPct val="100000"/>
              </a:lnSpc>
              <a:spcBef>
                <a:spcPts val="0"/>
              </a:spcBef>
              <a:defRPr/>
            </a:pPr>
            <a:endParaRPr lang="en-AU" sz="2396" dirty="0">
              <a:solidFill>
                <a:schemeClr val="bg2"/>
              </a:solidFill>
              <a:latin typeface="+mj-lt"/>
            </a:endParaRPr>
          </a:p>
          <a:p>
            <a:pPr marL="342385" indent="-342385" algn="ctr">
              <a:lnSpc>
                <a:spcPct val="100000"/>
              </a:lnSpc>
              <a:spcBef>
                <a:spcPts val="0"/>
              </a:spcBef>
              <a:defRPr/>
            </a:pPr>
            <a:r>
              <a:rPr lang="en-AU" sz="2796" b="1" dirty="0">
                <a:solidFill>
                  <a:schemeClr val="bg2"/>
                </a:solidFill>
                <a:latin typeface="+mj-lt"/>
              </a:rPr>
              <a:t>Integrated</a:t>
            </a:r>
            <a:endParaRPr lang="en-AU" sz="2396" b="1" dirty="0">
              <a:solidFill>
                <a:schemeClr val="bg2"/>
              </a:solidFill>
              <a:latin typeface="+mj-lt"/>
            </a:endParaRPr>
          </a:p>
          <a:p>
            <a:pPr marL="342385" indent="-342385" algn="ctr">
              <a:lnSpc>
                <a:spcPct val="100000"/>
              </a:lnSpc>
              <a:spcBef>
                <a:spcPts val="0"/>
              </a:spcBef>
              <a:defRPr/>
            </a:pPr>
            <a:r>
              <a:rPr lang="en-AU" sz="2097" dirty="0">
                <a:solidFill>
                  <a:schemeClr val="bg2"/>
                </a:solidFill>
                <a:latin typeface="+mj-lt"/>
              </a:rPr>
              <a:t>All-In-One-Solution</a:t>
            </a:r>
          </a:p>
          <a:p>
            <a:pPr marL="342385" indent="-342385" algn="ctr">
              <a:lnSpc>
                <a:spcPct val="100000"/>
              </a:lnSpc>
              <a:spcBef>
                <a:spcPts val="0"/>
              </a:spcBef>
              <a:defRPr/>
            </a:pPr>
            <a:endParaRPr lang="en-AU" sz="2396" dirty="0">
              <a:solidFill>
                <a:schemeClr val="bg2"/>
              </a:solidFill>
              <a:latin typeface="+mj-lt"/>
            </a:endParaRPr>
          </a:p>
          <a:p>
            <a:pPr marL="342385" indent="-342385" algn="ctr">
              <a:lnSpc>
                <a:spcPct val="100000"/>
              </a:lnSpc>
              <a:spcBef>
                <a:spcPts val="0"/>
              </a:spcBef>
              <a:defRPr/>
            </a:pPr>
            <a:r>
              <a:rPr lang="en-AU" sz="2796" b="1" dirty="0">
                <a:solidFill>
                  <a:schemeClr val="bg2"/>
                </a:solidFill>
                <a:latin typeface="+mj-lt"/>
              </a:rPr>
              <a:t>Proven</a:t>
            </a:r>
            <a:endParaRPr lang="en-AU" sz="2396" b="1" dirty="0">
              <a:solidFill>
                <a:schemeClr val="bg2"/>
              </a:solidFill>
              <a:latin typeface="+mj-lt"/>
            </a:endParaRPr>
          </a:p>
          <a:p>
            <a:pPr marL="342385" indent="-342385" algn="ctr">
              <a:lnSpc>
                <a:spcPct val="100000"/>
              </a:lnSpc>
              <a:spcBef>
                <a:spcPts val="0"/>
              </a:spcBef>
              <a:defRPr/>
            </a:pPr>
            <a:r>
              <a:rPr lang="en-AU" sz="2097" dirty="0">
                <a:solidFill>
                  <a:schemeClr val="bg2"/>
                </a:solidFill>
                <a:latin typeface="+mj-lt"/>
              </a:rPr>
              <a:t>Market leading Technology</a:t>
            </a:r>
          </a:p>
          <a:p>
            <a:pPr marL="342385" indent="-342385">
              <a:lnSpc>
                <a:spcPct val="100000"/>
              </a:lnSpc>
              <a:spcBef>
                <a:spcPts val="0"/>
              </a:spcBef>
              <a:defRPr/>
            </a:pPr>
            <a:endParaRPr lang="en-AU" sz="1997" dirty="0">
              <a:latin typeface="+mj-lt"/>
            </a:endParaRPr>
          </a:p>
          <a:p>
            <a:pPr marL="342385" indent="-342385">
              <a:lnSpc>
                <a:spcPct val="100000"/>
              </a:lnSpc>
              <a:spcBef>
                <a:spcPts val="0"/>
              </a:spcBef>
              <a:defRPr/>
            </a:pPr>
            <a:endParaRPr lang="en-AU" sz="1997" dirty="0"/>
          </a:p>
        </p:txBody>
      </p:sp>
      <p:sp>
        <p:nvSpPr>
          <p:cNvPr id="18" name="Titel 1">
            <a:extLst>
              <a:ext uri="{FF2B5EF4-FFF2-40B4-BE49-F238E27FC236}">
                <a16:creationId xmlns:a16="http://schemas.microsoft.com/office/drawing/2014/main" id="{DCB90A5B-CEEA-914E-A7DB-AD0E083B3E2B}"/>
              </a:ext>
            </a:extLst>
          </p:cNvPr>
          <p:cNvSpPr>
            <a:spLocks noGrp="1"/>
          </p:cNvSpPr>
          <p:nvPr>
            <p:ph type="title"/>
          </p:nvPr>
        </p:nvSpPr>
        <p:spPr>
          <a:xfrm>
            <a:off x="350996" y="382419"/>
            <a:ext cx="11502711" cy="1077880"/>
          </a:xfrm>
        </p:spPr>
        <p:txBody>
          <a:bodyPr/>
          <a:lstStyle/>
          <a:p>
            <a:r>
              <a:rPr lang="en-AU" sz="1997" dirty="0">
                <a:solidFill>
                  <a:schemeClr val="accent2"/>
                </a:solidFill>
              </a:rPr>
              <a:t>Products &amp; Innovation.</a:t>
            </a:r>
            <a:br>
              <a:rPr lang="en-AU" dirty="0"/>
            </a:br>
            <a:r>
              <a:rPr lang="en-AU" dirty="0"/>
              <a:t>Five reasons for sonnen.</a:t>
            </a:r>
          </a:p>
        </p:txBody>
      </p:sp>
      <p:pic>
        <p:nvPicPr>
          <p:cNvPr id="19" name="Picture 18">
            <a:extLst>
              <a:ext uri="{FF2B5EF4-FFF2-40B4-BE49-F238E27FC236}">
                <a16:creationId xmlns:a16="http://schemas.microsoft.com/office/drawing/2014/main" id="{CFC84D7E-6FB6-E442-A692-D33F8C2E63F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69230" y="4937519"/>
            <a:ext cx="1904371" cy="982656"/>
          </a:xfrm>
          <a:prstGeom prst="rect">
            <a:avLst/>
          </a:prstGeom>
        </p:spPr>
      </p:pic>
      <p:pic>
        <p:nvPicPr>
          <p:cNvPr id="14" name="Picture 13">
            <a:extLst>
              <a:ext uri="{FF2B5EF4-FFF2-40B4-BE49-F238E27FC236}">
                <a16:creationId xmlns:a16="http://schemas.microsoft.com/office/drawing/2014/main" id="{C4F30496-B751-42A4-B90D-78F524BF00C5}"/>
              </a:ext>
            </a:extLst>
          </p:cNvPr>
          <p:cNvPicPr>
            <a:picLocks noChangeAspect="1"/>
          </p:cNvPicPr>
          <p:nvPr/>
        </p:nvPicPr>
        <p:blipFill>
          <a:blip r:embed="rId5"/>
          <a:stretch>
            <a:fillRect/>
          </a:stretch>
        </p:blipFill>
        <p:spPr>
          <a:xfrm>
            <a:off x="197694" y="197371"/>
            <a:ext cx="1548172" cy="582841"/>
          </a:xfrm>
          <a:prstGeom prst="rect">
            <a:avLst/>
          </a:prstGeom>
        </p:spPr>
      </p:pic>
      <p:sp>
        <p:nvSpPr>
          <p:cNvPr id="17" name="Rectangle 16">
            <a:extLst>
              <a:ext uri="{FF2B5EF4-FFF2-40B4-BE49-F238E27FC236}">
                <a16:creationId xmlns:a16="http://schemas.microsoft.com/office/drawing/2014/main" id="{7D4EC963-5C8E-493B-BE06-9CCC3FFBD95B}"/>
              </a:ext>
            </a:extLst>
          </p:cNvPr>
          <p:cNvSpPr/>
          <p:nvPr/>
        </p:nvSpPr>
        <p:spPr>
          <a:xfrm>
            <a:off x="1637854" y="378000"/>
            <a:ext cx="1800200" cy="4022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400" dirty="0" err="1">
              <a:latin typeface="Brandon Text Bold" panose="020B0803020203060203" pitchFamily="34" charset="0"/>
            </a:endParaRPr>
          </a:p>
        </p:txBody>
      </p:sp>
    </p:spTree>
    <p:extLst>
      <p:ext uri="{BB962C8B-B14F-4D97-AF65-F5344CB8AC3E}">
        <p14:creationId xmlns:p14="http://schemas.microsoft.com/office/powerpoint/2010/main" val="39339657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p:cNvSpPr>
            <a:spLocks noGrp="1"/>
          </p:cNvSpPr>
          <p:nvPr>
            <p:ph type="title"/>
          </p:nvPr>
        </p:nvSpPr>
        <p:spPr>
          <a:xfrm>
            <a:off x="350996" y="382419"/>
            <a:ext cx="11502711" cy="1077880"/>
          </a:xfrm>
        </p:spPr>
        <p:txBody>
          <a:bodyPr>
            <a:normAutofit/>
          </a:bodyPr>
          <a:lstStyle/>
          <a:p>
            <a:r>
              <a:rPr lang="en-AU" sz="1997" dirty="0">
                <a:solidFill>
                  <a:schemeClr val="accent2"/>
                </a:solidFill>
              </a:rPr>
              <a:t>Products &amp; Innovation.</a:t>
            </a:r>
            <a:br>
              <a:rPr lang="en-AU" dirty="0"/>
            </a:br>
            <a:r>
              <a:rPr lang="en-AU" dirty="0"/>
              <a:t>Meter Installation &amp; Configuration </a:t>
            </a:r>
            <a:r>
              <a:rPr lang="en-AU" sz="2000" dirty="0">
                <a:solidFill>
                  <a:srgbClr val="4CCFEF"/>
                </a:solidFill>
              </a:rPr>
              <a:t>– Three Phase – AC Coupled – Setup 4</a:t>
            </a:r>
          </a:p>
        </p:txBody>
      </p:sp>
      <p:pic>
        <p:nvPicPr>
          <p:cNvPr id="8" name="Picture 7">
            <a:extLst>
              <a:ext uri="{FF2B5EF4-FFF2-40B4-BE49-F238E27FC236}">
                <a16:creationId xmlns:a16="http://schemas.microsoft.com/office/drawing/2014/main" id="{810F8804-F41A-40F6-A968-128D572EF4E4}"/>
              </a:ext>
            </a:extLst>
          </p:cNvPr>
          <p:cNvPicPr>
            <a:picLocks noChangeAspect="1"/>
          </p:cNvPicPr>
          <p:nvPr/>
        </p:nvPicPr>
        <p:blipFill>
          <a:blip r:embed="rId2"/>
          <a:stretch>
            <a:fillRect/>
          </a:stretch>
        </p:blipFill>
        <p:spPr>
          <a:xfrm>
            <a:off x="197694" y="197371"/>
            <a:ext cx="1548172" cy="582841"/>
          </a:xfrm>
          <a:prstGeom prst="rect">
            <a:avLst/>
          </a:prstGeom>
        </p:spPr>
      </p:pic>
      <p:sp>
        <p:nvSpPr>
          <p:cNvPr id="9" name="Rectangle 8">
            <a:extLst>
              <a:ext uri="{FF2B5EF4-FFF2-40B4-BE49-F238E27FC236}">
                <a16:creationId xmlns:a16="http://schemas.microsoft.com/office/drawing/2014/main" id="{A47ACAB1-39EC-40AD-B0D6-00C838547023}"/>
              </a:ext>
            </a:extLst>
          </p:cNvPr>
          <p:cNvSpPr/>
          <p:nvPr/>
        </p:nvSpPr>
        <p:spPr>
          <a:xfrm>
            <a:off x="1637854" y="378000"/>
            <a:ext cx="1800200" cy="4022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400" dirty="0" err="1">
              <a:latin typeface="Brandon Text Bold" panose="020B0803020203060203" pitchFamily="34" charset="0"/>
            </a:endParaRPr>
          </a:p>
        </p:txBody>
      </p:sp>
      <p:sp>
        <p:nvSpPr>
          <p:cNvPr id="34" name="Rectangle 33">
            <a:extLst>
              <a:ext uri="{FF2B5EF4-FFF2-40B4-BE49-F238E27FC236}">
                <a16:creationId xmlns:a16="http://schemas.microsoft.com/office/drawing/2014/main" id="{13FF3729-E5DE-48EE-9994-CE6182F3BB57}"/>
              </a:ext>
            </a:extLst>
          </p:cNvPr>
          <p:cNvSpPr/>
          <p:nvPr/>
        </p:nvSpPr>
        <p:spPr>
          <a:xfrm>
            <a:off x="2231740" y="5475612"/>
            <a:ext cx="648072" cy="11362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grpSp>
        <p:nvGrpSpPr>
          <p:cNvPr id="2" name="Group 1">
            <a:extLst>
              <a:ext uri="{FF2B5EF4-FFF2-40B4-BE49-F238E27FC236}">
                <a16:creationId xmlns:a16="http://schemas.microsoft.com/office/drawing/2014/main" id="{87C82148-FBEC-4215-A106-8503B89708C5}"/>
              </a:ext>
            </a:extLst>
          </p:cNvPr>
          <p:cNvGrpSpPr/>
          <p:nvPr/>
        </p:nvGrpSpPr>
        <p:grpSpPr>
          <a:xfrm>
            <a:off x="6030342" y="1241487"/>
            <a:ext cx="5027625" cy="5064556"/>
            <a:chOff x="3635897" y="1120636"/>
            <a:chExt cx="5400599" cy="5440270"/>
          </a:xfrm>
        </p:grpSpPr>
        <p:pic>
          <p:nvPicPr>
            <p:cNvPr id="7" name="Picture 6">
              <a:extLst>
                <a:ext uri="{FF2B5EF4-FFF2-40B4-BE49-F238E27FC236}">
                  <a16:creationId xmlns:a16="http://schemas.microsoft.com/office/drawing/2014/main" id="{788FF27F-0A78-4284-ABAB-875340B4E6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35897" y="1120636"/>
              <a:ext cx="5336704" cy="5440270"/>
            </a:xfrm>
            <a:prstGeom prst="rect">
              <a:avLst/>
            </a:prstGeom>
          </p:spPr>
        </p:pic>
        <p:grpSp>
          <p:nvGrpSpPr>
            <p:cNvPr id="11" name="Group 10">
              <a:extLst>
                <a:ext uri="{FF2B5EF4-FFF2-40B4-BE49-F238E27FC236}">
                  <a16:creationId xmlns:a16="http://schemas.microsoft.com/office/drawing/2014/main" id="{294CEE79-3C7E-4E32-A650-7DE3B93E262B}"/>
                </a:ext>
              </a:extLst>
            </p:cNvPr>
            <p:cNvGrpSpPr/>
            <p:nvPr/>
          </p:nvGrpSpPr>
          <p:grpSpPr>
            <a:xfrm>
              <a:off x="7036785" y="3581026"/>
              <a:ext cx="1999711" cy="1108114"/>
              <a:chOff x="7036785" y="3581026"/>
              <a:chExt cx="1999711" cy="1108114"/>
            </a:xfrm>
          </p:grpSpPr>
          <p:pic>
            <p:nvPicPr>
              <p:cNvPr id="12" name="Picture 11">
                <a:extLst>
                  <a:ext uri="{FF2B5EF4-FFF2-40B4-BE49-F238E27FC236}">
                    <a16:creationId xmlns:a16="http://schemas.microsoft.com/office/drawing/2014/main" id="{3776E5DF-AD47-488F-9E3C-5B599C9945CD}"/>
                  </a:ext>
                </a:extLst>
              </p:cNvPr>
              <p:cNvPicPr>
                <a:picLocks noChangeAspect="1"/>
              </p:cNvPicPr>
              <p:nvPr/>
            </p:nvPicPr>
            <p:blipFill>
              <a:blip r:embed="rId4"/>
              <a:stretch>
                <a:fillRect/>
              </a:stretch>
            </p:blipFill>
            <p:spPr>
              <a:xfrm>
                <a:off x="8280332" y="3581026"/>
                <a:ext cx="494419" cy="170095"/>
              </a:xfrm>
              <a:prstGeom prst="rect">
                <a:avLst/>
              </a:prstGeom>
            </p:spPr>
          </p:pic>
          <p:sp>
            <p:nvSpPr>
              <p:cNvPr id="13" name="Rectangle 12">
                <a:extLst>
                  <a:ext uri="{FF2B5EF4-FFF2-40B4-BE49-F238E27FC236}">
                    <a16:creationId xmlns:a16="http://schemas.microsoft.com/office/drawing/2014/main" id="{EAD7E23D-9007-4412-968F-71E2031577AF}"/>
                  </a:ext>
                </a:extLst>
              </p:cNvPr>
              <p:cNvSpPr/>
              <p:nvPr/>
            </p:nvSpPr>
            <p:spPr>
              <a:xfrm>
                <a:off x="7465995" y="3751121"/>
                <a:ext cx="1250589" cy="9380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pic>
            <p:nvPicPr>
              <p:cNvPr id="14" name="Picture 13">
                <a:extLst>
                  <a:ext uri="{FF2B5EF4-FFF2-40B4-BE49-F238E27FC236}">
                    <a16:creationId xmlns:a16="http://schemas.microsoft.com/office/drawing/2014/main" id="{303B1014-D483-4913-A0AB-F2234E002797}"/>
                  </a:ext>
                </a:extLst>
              </p:cNvPr>
              <p:cNvPicPr>
                <a:picLocks noChangeAspect="1"/>
              </p:cNvPicPr>
              <p:nvPr/>
            </p:nvPicPr>
            <p:blipFill>
              <a:blip r:embed="rId5"/>
              <a:stretch>
                <a:fillRect/>
              </a:stretch>
            </p:blipFill>
            <p:spPr>
              <a:xfrm>
                <a:off x="7314032" y="4258956"/>
                <a:ext cx="241406" cy="231736"/>
              </a:xfrm>
              <a:prstGeom prst="rect">
                <a:avLst/>
              </a:prstGeom>
            </p:spPr>
          </p:pic>
          <p:cxnSp>
            <p:nvCxnSpPr>
              <p:cNvPr id="15" name="Straight Connector 14">
                <a:extLst>
                  <a:ext uri="{FF2B5EF4-FFF2-40B4-BE49-F238E27FC236}">
                    <a16:creationId xmlns:a16="http://schemas.microsoft.com/office/drawing/2014/main" id="{6D778817-3BDC-4B6A-801F-8D78D79E1511}"/>
                  </a:ext>
                </a:extLst>
              </p:cNvPr>
              <p:cNvCxnSpPr>
                <a:cxnSpLocks/>
              </p:cNvCxnSpPr>
              <p:nvPr/>
            </p:nvCxnSpPr>
            <p:spPr>
              <a:xfrm>
                <a:off x="7061398" y="4350609"/>
                <a:ext cx="1366923" cy="0"/>
              </a:xfrm>
              <a:prstGeom prst="line">
                <a:avLst/>
              </a:prstGeom>
              <a:ln w="9525">
                <a:solidFill>
                  <a:srgbClr val="040404"/>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5F24AE34-3F14-4131-BE88-49AEA64F67A7}"/>
                  </a:ext>
                </a:extLst>
              </p:cNvPr>
              <p:cNvCxnSpPr>
                <a:cxnSpLocks/>
              </p:cNvCxnSpPr>
              <p:nvPr/>
            </p:nvCxnSpPr>
            <p:spPr>
              <a:xfrm>
                <a:off x="7200578" y="4444412"/>
                <a:ext cx="1344077" cy="0"/>
              </a:xfrm>
              <a:prstGeom prst="line">
                <a:avLst/>
              </a:prstGeom>
              <a:ln w="9525">
                <a:solidFill>
                  <a:srgbClr val="040404"/>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3766836C-28C2-4351-8829-014E13F4F10B}"/>
                  </a:ext>
                </a:extLst>
              </p:cNvPr>
              <p:cNvCxnSpPr>
                <a:cxnSpLocks/>
              </p:cNvCxnSpPr>
              <p:nvPr/>
            </p:nvCxnSpPr>
            <p:spPr>
              <a:xfrm>
                <a:off x="7352233" y="4538214"/>
                <a:ext cx="1308756" cy="0"/>
              </a:xfrm>
              <a:prstGeom prst="line">
                <a:avLst/>
              </a:prstGeom>
              <a:ln w="9525">
                <a:solidFill>
                  <a:srgbClr val="040404"/>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4E58C941-855D-4CE4-996D-7FF2A1954126}"/>
                  </a:ext>
                </a:extLst>
              </p:cNvPr>
              <p:cNvCxnSpPr>
                <a:cxnSpLocks/>
              </p:cNvCxnSpPr>
              <p:nvPr/>
            </p:nvCxnSpPr>
            <p:spPr>
              <a:xfrm>
                <a:off x="7410279" y="4632016"/>
                <a:ext cx="1314296" cy="0"/>
              </a:xfrm>
              <a:prstGeom prst="line">
                <a:avLst/>
              </a:prstGeom>
              <a:ln w="9525">
                <a:solidFill>
                  <a:srgbClr val="040404"/>
                </a:solidFill>
                <a:prstDash val="dash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7270581D-591E-4789-93C4-23FE6F6ACFCB}"/>
                  </a:ext>
                </a:extLst>
              </p:cNvPr>
              <p:cNvCxnSpPr>
                <a:cxnSpLocks/>
              </p:cNvCxnSpPr>
              <p:nvPr/>
            </p:nvCxnSpPr>
            <p:spPr>
              <a:xfrm>
                <a:off x="7471415" y="4255755"/>
                <a:ext cx="843420" cy="0"/>
              </a:xfrm>
              <a:prstGeom prst="line">
                <a:avLst/>
              </a:prstGeom>
              <a:ln w="12700">
                <a:solidFill>
                  <a:srgbClr val="383838"/>
                </a:solidFill>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22379690-2731-46ED-9987-D052B5A7E78C}"/>
                  </a:ext>
                </a:extLst>
              </p:cNvPr>
              <p:cNvSpPr/>
              <p:nvPr/>
            </p:nvSpPr>
            <p:spPr>
              <a:xfrm>
                <a:off x="8134914" y="3734689"/>
                <a:ext cx="901582" cy="80194"/>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cxnSp>
            <p:nvCxnSpPr>
              <p:cNvPr id="21" name="Straight Connector 20">
                <a:extLst>
                  <a:ext uri="{FF2B5EF4-FFF2-40B4-BE49-F238E27FC236}">
                    <a16:creationId xmlns:a16="http://schemas.microsoft.com/office/drawing/2014/main" id="{535A6CEB-2116-462D-924A-1F2620395FAB}"/>
                  </a:ext>
                </a:extLst>
              </p:cNvPr>
              <p:cNvCxnSpPr>
                <a:cxnSpLocks/>
              </p:cNvCxnSpPr>
              <p:nvPr/>
            </p:nvCxnSpPr>
            <p:spPr>
              <a:xfrm flipV="1">
                <a:off x="8309415" y="3734689"/>
                <a:ext cx="0" cy="521066"/>
              </a:xfrm>
              <a:prstGeom prst="line">
                <a:avLst/>
              </a:prstGeom>
              <a:ln w="9525">
                <a:solidFill>
                  <a:srgbClr val="040404"/>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DC9AAA37-890E-4AA4-8BEA-03F25F7843EA}"/>
                  </a:ext>
                </a:extLst>
              </p:cNvPr>
              <p:cNvCxnSpPr>
                <a:cxnSpLocks/>
              </p:cNvCxnSpPr>
              <p:nvPr/>
            </p:nvCxnSpPr>
            <p:spPr>
              <a:xfrm flipV="1">
                <a:off x="8425749" y="3719854"/>
                <a:ext cx="0" cy="630755"/>
              </a:xfrm>
              <a:prstGeom prst="line">
                <a:avLst/>
              </a:prstGeom>
              <a:ln w="9525">
                <a:solidFill>
                  <a:srgbClr val="040404"/>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79095194-C72A-460A-AB1C-0614A1220D45}"/>
                  </a:ext>
                </a:extLst>
              </p:cNvPr>
              <p:cNvCxnSpPr>
                <a:cxnSpLocks/>
              </p:cNvCxnSpPr>
              <p:nvPr/>
            </p:nvCxnSpPr>
            <p:spPr>
              <a:xfrm flipV="1">
                <a:off x="8542083" y="3719854"/>
                <a:ext cx="0" cy="724558"/>
              </a:xfrm>
              <a:prstGeom prst="line">
                <a:avLst/>
              </a:prstGeom>
              <a:ln w="9525">
                <a:solidFill>
                  <a:srgbClr val="040404"/>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700F1A86-6D5E-438A-90FC-38AFBD28031B}"/>
                  </a:ext>
                </a:extLst>
              </p:cNvPr>
              <p:cNvCxnSpPr>
                <a:cxnSpLocks/>
              </p:cNvCxnSpPr>
              <p:nvPr/>
            </p:nvCxnSpPr>
            <p:spPr>
              <a:xfrm flipV="1">
                <a:off x="8658417" y="3719854"/>
                <a:ext cx="0" cy="818360"/>
              </a:xfrm>
              <a:prstGeom prst="line">
                <a:avLst/>
              </a:prstGeom>
              <a:ln w="9525">
                <a:solidFill>
                  <a:srgbClr val="040404"/>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98E95775-7D05-49F7-8F1F-0E04530D11D5}"/>
                  </a:ext>
                </a:extLst>
              </p:cNvPr>
              <p:cNvCxnSpPr>
                <a:cxnSpLocks/>
              </p:cNvCxnSpPr>
              <p:nvPr/>
            </p:nvCxnSpPr>
            <p:spPr>
              <a:xfrm>
                <a:off x="8722003" y="3688586"/>
                <a:ext cx="0" cy="943430"/>
              </a:xfrm>
              <a:prstGeom prst="line">
                <a:avLst/>
              </a:prstGeom>
              <a:ln w="9525">
                <a:solidFill>
                  <a:srgbClr val="040404"/>
                </a:solidFill>
                <a:prstDash val="dashDot"/>
              </a:ln>
            </p:spPr>
            <p:style>
              <a:lnRef idx="1">
                <a:schemeClr val="accent1"/>
              </a:lnRef>
              <a:fillRef idx="0">
                <a:schemeClr val="accent1"/>
              </a:fillRef>
              <a:effectRef idx="0">
                <a:schemeClr val="accent1"/>
              </a:effectRef>
              <a:fontRef idx="minor">
                <a:schemeClr val="tx1"/>
              </a:fontRef>
            </p:style>
          </p:cxnSp>
          <p:pic>
            <p:nvPicPr>
              <p:cNvPr id="26" name="Picture 25">
                <a:extLst>
                  <a:ext uri="{FF2B5EF4-FFF2-40B4-BE49-F238E27FC236}">
                    <a16:creationId xmlns:a16="http://schemas.microsoft.com/office/drawing/2014/main" id="{4F54E232-6B56-4C57-8D66-375F275D00FE}"/>
                  </a:ext>
                </a:extLst>
              </p:cNvPr>
              <p:cNvPicPr>
                <a:picLocks noChangeAspect="1"/>
              </p:cNvPicPr>
              <p:nvPr/>
            </p:nvPicPr>
            <p:blipFill>
              <a:blip r:embed="rId6"/>
              <a:stretch>
                <a:fillRect/>
              </a:stretch>
            </p:blipFill>
            <p:spPr>
              <a:xfrm>
                <a:off x="7178907" y="4414228"/>
                <a:ext cx="54845" cy="61699"/>
              </a:xfrm>
              <a:prstGeom prst="rect">
                <a:avLst/>
              </a:prstGeom>
            </p:spPr>
          </p:pic>
          <p:pic>
            <p:nvPicPr>
              <p:cNvPr id="27" name="Picture 26">
                <a:extLst>
                  <a:ext uri="{FF2B5EF4-FFF2-40B4-BE49-F238E27FC236}">
                    <a16:creationId xmlns:a16="http://schemas.microsoft.com/office/drawing/2014/main" id="{7589591A-DD76-4EAA-98A3-512C54E09401}"/>
                  </a:ext>
                </a:extLst>
              </p:cNvPr>
              <p:cNvPicPr>
                <a:picLocks noChangeAspect="1"/>
              </p:cNvPicPr>
              <p:nvPr/>
            </p:nvPicPr>
            <p:blipFill>
              <a:blip r:embed="rId6"/>
              <a:stretch>
                <a:fillRect/>
              </a:stretch>
            </p:blipFill>
            <p:spPr>
              <a:xfrm>
                <a:off x="7325826" y="4507364"/>
                <a:ext cx="54845" cy="61699"/>
              </a:xfrm>
              <a:prstGeom prst="rect">
                <a:avLst/>
              </a:prstGeom>
            </p:spPr>
          </p:pic>
          <p:pic>
            <p:nvPicPr>
              <p:cNvPr id="28" name="Picture 27">
                <a:extLst>
                  <a:ext uri="{FF2B5EF4-FFF2-40B4-BE49-F238E27FC236}">
                    <a16:creationId xmlns:a16="http://schemas.microsoft.com/office/drawing/2014/main" id="{F379676D-1E64-48B3-938C-56DF2D8630A6}"/>
                  </a:ext>
                </a:extLst>
              </p:cNvPr>
              <p:cNvPicPr>
                <a:picLocks noChangeAspect="1"/>
              </p:cNvPicPr>
              <p:nvPr/>
            </p:nvPicPr>
            <p:blipFill>
              <a:blip r:embed="rId6"/>
              <a:stretch>
                <a:fillRect/>
              </a:stretch>
            </p:blipFill>
            <p:spPr>
              <a:xfrm>
                <a:off x="7036785" y="4319760"/>
                <a:ext cx="54845" cy="61699"/>
              </a:xfrm>
              <a:prstGeom prst="rect">
                <a:avLst/>
              </a:prstGeom>
            </p:spPr>
          </p:pic>
          <p:pic>
            <p:nvPicPr>
              <p:cNvPr id="29" name="Picture 28">
                <a:extLst>
                  <a:ext uri="{FF2B5EF4-FFF2-40B4-BE49-F238E27FC236}">
                    <a16:creationId xmlns:a16="http://schemas.microsoft.com/office/drawing/2014/main" id="{6F29F886-275D-4CFB-8403-B19B747ADC39}"/>
                  </a:ext>
                </a:extLst>
              </p:cNvPr>
              <p:cNvPicPr>
                <a:picLocks noChangeAspect="1"/>
              </p:cNvPicPr>
              <p:nvPr/>
            </p:nvPicPr>
            <p:blipFill>
              <a:blip r:embed="rId6"/>
              <a:stretch>
                <a:fillRect/>
              </a:stretch>
            </p:blipFill>
            <p:spPr>
              <a:xfrm>
                <a:off x="7395950" y="4601581"/>
                <a:ext cx="54845" cy="61699"/>
              </a:xfrm>
              <a:prstGeom prst="rect">
                <a:avLst/>
              </a:prstGeom>
            </p:spPr>
          </p:pic>
          <p:pic>
            <p:nvPicPr>
              <p:cNvPr id="30" name="Picture 29">
                <a:extLst>
                  <a:ext uri="{FF2B5EF4-FFF2-40B4-BE49-F238E27FC236}">
                    <a16:creationId xmlns:a16="http://schemas.microsoft.com/office/drawing/2014/main" id="{E537487D-D51B-40F7-9FA4-0EE8847B81F6}"/>
                  </a:ext>
                </a:extLst>
              </p:cNvPr>
              <p:cNvPicPr>
                <a:picLocks noChangeAspect="1"/>
              </p:cNvPicPr>
              <p:nvPr/>
            </p:nvPicPr>
            <p:blipFill>
              <a:blip r:embed="rId7"/>
              <a:stretch>
                <a:fillRect/>
              </a:stretch>
            </p:blipFill>
            <p:spPr>
              <a:xfrm>
                <a:off x="7764709" y="4021847"/>
                <a:ext cx="227665" cy="226487"/>
              </a:xfrm>
              <a:prstGeom prst="rect">
                <a:avLst/>
              </a:prstGeom>
            </p:spPr>
          </p:pic>
          <p:sp>
            <p:nvSpPr>
              <p:cNvPr id="31" name="Rectangle 30">
                <a:extLst>
                  <a:ext uri="{FF2B5EF4-FFF2-40B4-BE49-F238E27FC236}">
                    <a16:creationId xmlns:a16="http://schemas.microsoft.com/office/drawing/2014/main" id="{EB07D032-1B72-44F4-A837-43596783E67A}"/>
                  </a:ext>
                </a:extLst>
              </p:cNvPr>
              <p:cNvSpPr/>
              <p:nvPr/>
            </p:nvSpPr>
            <p:spPr>
              <a:xfrm>
                <a:off x="7811455" y="4247801"/>
                <a:ext cx="131426" cy="26795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cxnSp>
            <p:nvCxnSpPr>
              <p:cNvPr id="32" name="Straight Connector 31">
                <a:extLst>
                  <a:ext uri="{FF2B5EF4-FFF2-40B4-BE49-F238E27FC236}">
                    <a16:creationId xmlns:a16="http://schemas.microsoft.com/office/drawing/2014/main" id="{9DA68F9F-AE17-430E-B494-82895AE55A13}"/>
                  </a:ext>
                </a:extLst>
              </p:cNvPr>
              <p:cNvCxnSpPr>
                <a:cxnSpLocks/>
              </p:cNvCxnSpPr>
              <p:nvPr/>
            </p:nvCxnSpPr>
            <p:spPr>
              <a:xfrm flipH="1">
                <a:off x="7844383" y="4444412"/>
                <a:ext cx="106620" cy="75665"/>
              </a:xfrm>
              <a:prstGeom prst="line">
                <a:avLst/>
              </a:prstGeom>
              <a:ln w="9525">
                <a:solidFill>
                  <a:srgbClr val="040404"/>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24D5095C-0ED1-45D6-87D5-4E16B4410D64}"/>
                  </a:ext>
                </a:extLst>
              </p:cNvPr>
              <p:cNvCxnSpPr>
                <a:cxnSpLocks/>
              </p:cNvCxnSpPr>
              <p:nvPr/>
            </p:nvCxnSpPr>
            <p:spPr>
              <a:xfrm flipH="1">
                <a:off x="7836966" y="4353656"/>
                <a:ext cx="106620" cy="75665"/>
              </a:xfrm>
              <a:prstGeom prst="line">
                <a:avLst/>
              </a:prstGeom>
              <a:ln w="9525">
                <a:solidFill>
                  <a:srgbClr val="040404"/>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901A81FF-F7AA-499E-BAC3-445DEF12596C}"/>
                  </a:ext>
                </a:extLst>
              </p:cNvPr>
              <p:cNvCxnSpPr>
                <a:cxnSpLocks/>
              </p:cNvCxnSpPr>
              <p:nvPr/>
            </p:nvCxnSpPr>
            <p:spPr>
              <a:xfrm flipH="1">
                <a:off x="7843073" y="4258802"/>
                <a:ext cx="106620" cy="75665"/>
              </a:xfrm>
              <a:prstGeom prst="line">
                <a:avLst/>
              </a:prstGeom>
              <a:ln w="9525">
                <a:solidFill>
                  <a:srgbClr val="040404"/>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BD276083-798E-4CC7-8733-2D23B2056AC1}"/>
                  </a:ext>
                </a:extLst>
              </p:cNvPr>
              <p:cNvCxnSpPr>
                <a:cxnSpLocks/>
              </p:cNvCxnSpPr>
              <p:nvPr/>
            </p:nvCxnSpPr>
            <p:spPr>
              <a:xfrm>
                <a:off x="7891735" y="4293470"/>
                <a:ext cx="2989" cy="200601"/>
              </a:xfrm>
              <a:prstGeom prst="line">
                <a:avLst/>
              </a:prstGeom>
              <a:ln w="9525">
                <a:solidFill>
                  <a:srgbClr val="040404"/>
                </a:solidFill>
                <a:prstDash val="sysDot"/>
                <a:headEnd type="none"/>
              </a:ln>
            </p:spPr>
            <p:style>
              <a:lnRef idx="1">
                <a:schemeClr val="accent1"/>
              </a:lnRef>
              <a:fillRef idx="0">
                <a:schemeClr val="accent1"/>
              </a:fillRef>
              <a:effectRef idx="0">
                <a:schemeClr val="accent1"/>
              </a:effectRef>
              <a:fontRef idx="minor">
                <a:schemeClr val="tx1"/>
              </a:fontRef>
            </p:style>
          </p:cxnSp>
        </p:grpSp>
      </p:grpSp>
      <p:pic>
        <p:nvPicPr>
          <p:cNvPr id="10" name="Picture 9">
            <a:extLst>
              <a:ext uri="{FF2B5EF4-FFF2-40B4-BE49-F238E27FC236}">
                <a16:creationId xmlns:a16="http://schemas.microsoft.com/office/drawing/2014/main" id="{85648E92-2DCF-4FA6-9693-E8A71D2AC7A4}"/>
              </a:ext>
            </a:extLst>
          </p:cNvPr>
          <p:cNvPicPr>
            <a:picLocks noChangeAspect="1"/>
          </p:cNvPicPr>
          <p:nvPr/>
        </p:nvPicPr>
        <p:blipFill>
          <a:blip r:embed="rId8"/>
          <a:stretch>
            <a:fillRect/>
          </a:stretch>
        </p:blipFill>
        <p:spPr>
          <a:xfrm>
            <a:off x="274644" y="5057911"/>
            <a:ext cx="7072886" cy="1127281"/>
          </a:xfrm>
          <a:prstGeom prst="rect">
            <a:avLst/>
          </a:prstGeom>
        </p:spPr>
      </p:pic>
      <p:sp>
        <p:nvSpPr>
          <p:cNvPr id="37" name="Rectangle 36">
            <a:extLst>
              <a:ext uri="{FF2B5EF4-FFF2-40B4-BE49-F238E27FC236}">
                <a16:creationId xmlns:a16="http://schemas.microsoft.com/office/drawing/2014/main" id="{CB70E06C-9F76-4450-AF1E-9176B5369435}"/>
              </a:ext>
            </a:extLst>
          </p:cNvPr>
          <p:cNvSpPr/>
          <p:nvPr/>
        </p:nvSpPr>
        <p:spPr>
          <a:xfrm>
            <a:off x="2790121" y="5300755"/>
            <a:ext cx="801096" cy="108012"/>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38" name="Textfeld 20">
            <a:extLst>
              <a:ext uri="{FF2B5EF4-FFF2-40B4-BE49-F238E27FC236}">
                <a16:creationId xmlns:a16="http://schemas.microsoft.com/office/drawing/2014/main" id="{C1E1E029-060E-4DEB-B92F-CF4F9EB3711B}"/>
              </a:ext>
            </a:extLst>
          </p:cNvPr>
          <p:cNvSpPr txBox="1"/>
          <p:nvPr/>
        </p:nvSpPr>
        <p:spPr>
          <a:xfrm>
            <a:off x="284638" y="3319380"/>
            <a:ext cx="4840093" cy="833305"/>
          </a:xfrm>
          <a:prstGeom prst="rect">
            <a:avLst/>
          </a:prstGeom>
          <a:noFill/>
          <a:ln w="9525">
            <a:noFill/>
            <a:miter lim="800000"/>
            <a:headEnd/>
            <a:tailEnd/>
          </a:ln>
        </p:spPr>
        <p:txBody>
          <a:bodyPr wrap="square">
            <a:spAutoFit/>
          </a:bodyPr>
          <a:lstStyle>
            <a:defPPr>
              <a:defRPr lang="de-DE"/>
            </a:defPPr>
            <a:lvl1pPr marL="287338" indent="-287338">
              <a:spcBef>
                <a:spcPts val="1200"/>
              </a:spcBef>
              <a:buBlip>
                <a:blip r:embed="rId9"/>
              </a:buBlip>
              <a:defRPr sz="1600">
                <a:latin typeface="Arial" pitchFamily="34" charset="0"/>
                <a:cs typeface="Arial" pitchFamily="34" charset="0"/>
              </a:defRPr>
            </a:lvl1pPr>
          </a:lstStyle>
          <a:p>
            <a:pPr marL="88900" lvl="2" algn="just" fontAlgn="base">
              <a:lnSpc>
                <a:spcPct val="90000"/>
              </a:lnSpc>
              <a:spcBef>
                <a:spcPts val="600"/>
              </a:spcBef>
              <a:spcAft>
                <a:spcPts val="600"/>
              </a:spcAft>
              <a:buClr>
                <a:schemeClr val="tx2"/>
              </a:buClr>
              <a:buSzPct val="100000"/>
              <a:defRPr/>
            </a:pPr>
            <a:r>
              <a:rPr lang="en-US" sz="1400" dirty="0">
                <a:solidFill>
                  <a:schemeClr val="bg1">
                    <a:lumMod val="10000"/>
                  </a:schemeClr>
                </a:solidFill>
                <a:cs typeface="Arial" panose="020B0604020202020204" pitchFamily="34" charset="0"/>
              </a:rPr>
              <a:t>Please Note:</a:t>
            </a:r>
          </a:p>
          <a:p>
            <a:pPr marL="88900" lvl="2" algn="just" fontAlgn="base">
              <a:lnSpc>
                <a:spcPct val="90000"/>
              </a:lnSpc>
              <a:spcBef>
                <a:spcPts val="600"/>
              </a:spcBef>
              <a:spcAft>
                <a:spcPts val="600"/>
              </a:spcAft>
              <a:buClr>
                <a:schemeClr val="tx2"/>
              </a:buClr>
              <a:buSzPct val="100000"/>
              <a:defRPr/>
            </a:pPr>
            <a:r>
              <a:rPr lang="en-US" sz="1400" dirty="0">
                <a:solidFill>
                  <a:schemeClr val="bg1">
                    <a:lumMod val="10000"/>
                  </a:schemeClr>
                </a:solidFill>
                <a:cs typeface="Arial" panose="020B0604020202020204" pitchFamily="34" charset="0"/>
              </a:rPr>
              <a:t>Do not cut off unused CT’s as this creates errors in the accuracy of the measurements.</a:t>
            </a:r>
          </a:p>
        </p:txBody>
      </p:sp>
    </p:spTree>
    <p:extLst>
      <p:ext uri="{BB962C8B-B14F-4D97-AF65-F5344CB8AC3E}">
        <p14:creationId xmlns:p14="http://schemas.microsoft.com/office/powerpoint/2010/main" val="7861700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p:cNvSpPr>
            <a:spLocks noGrp="1"/>
          </p:cNvSpPr>
          <p:nvPr>
            <p:ph type="title"/>
          </p:nvPr>
        </p:nvSpPr>
        <p:spPr>
          <a:xfrm>
            <a:off x="350996" y="382419"/>
            <a:ext cx="11502711" cy="1077880"/>
          </a:xfrm>
        </p:spPr>
        <p:txBody>
          <a:bodyPr>
            <a:normAutofit/>
          </a:bodyPr>
          <a:lstStyle/>
          <a:p>
            <a:r>
              <a:rPr lang="en-AU" sz="1997" dirty="0">
                <a:solidFill>
                  <a:schemeClr val="accent2"/>
                </a:solidFill>
              </a:rPr>
              <a:t>Products &amp; Innovation.</a:t>
            </a:r>
            <a:br>
              <a:rPr lang="en-AU" dirty="0"/>
            </a:br>
            <a:r>
              <a:rPr lang="en-AU" dirty="0"/>
              <a:t>Meter Installation &amp; Configuration </a:t>
            </a:r>
            <a:r>
              <a:rPr lang="en-AU" sz="2000" dirty="0">
                <a:solidFill>
                  <a:srgbClr val="4CCFEF"/>
                </a:solidFill>
              </a:rPr>
              <a:t>– Three Phase – DC Hybrid – Setup 1</a:t>
            </a:r>
          </a:p>
        </p:txBody>
      </p:sp>
      <p:pic>
        <p:nvPicPr>
          <p:cNvPr id="8" name="Picture 7">
            <a:extLst>
              <a:ext uri="{FF2B5EF4-FFF2-40B4-BE49-F238E27FC236}">
                <a16:creationId xmlns:a16="http://schemas.microsoft.com/office/drawing/2014/main" id="{810F8804-F41A-40F6-A968-128D572EF4E4}"/>
              </a:ext>
            </a:extLst>
          </p:cNvPr>
          <p:cNvPicPr>
            <a:picLocks noChangeAspect="1"/>
          </p:cNvPicPr>
          <p:nvPr/>
        </p:nvPicPr>
        <p:blipFill>
          <a:blip r:embed="rId2"/>
          <a:stretch>
            <a:fillRect/>
          </a:stretch>
        </p:blipFill>
        <p:spPr>
          <a:xfrm>
            <a:off x="197694" y="197371"/>
            <a:ext cx="1548172" cy="582841"/>
          </a:xfrm>
          <a:prstGeom prst="rect">
            <a:avLst/>
          </a:prstGeom>
        </p:spPr>
      </p:pic>
      <p:sp>
        <p:nvSpPr>
          <p:cNvPr id="9" name="Rectangle 8">
            <a:extLst>
              <a:ext uri="{FF2B5EF4-FFF2-40B4-BE49-F238E27FC236}">
                <a16:creationId xmlns:a16="http://schemas.microsoft.com/office/drawing/2014/main" id="{A47ACAB1-39EC-40AD-B0D6-00C838547023}"/>
              </a:ext>
            </a:extLst>
          </p:cNvPr>
          <p:cNvSpPr/>
          <p:nvPr/>
        </p:nvSpPr>
        <p:spPr>
          <a:xfrm>
            <a:off x="1637854" y="378000"/>
            <a:ext cx="1800200" cy="4022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400" dirty="0" err="1">
              <a:latin typeface="Brandon Text Bold" panose="020B0803020203060203" pitchFamily="34" charset="0"/>
            </a:endParaRPr>
          </a:p>
        </p:txBody>
      </p:sp>
      <p:grpSp>
        <p:nvGrpSpPr>
          <p:cNvPr id="4" name="Group 3">
            <a:extLst>
              <a:ext uri="{FF2B5EF4-FFF2-40B4-BE49-F238E27FC236}">
                <a16:creationId xmlns:a16="http://schemas.microsoft.com/office/drawing/2014/main" id="{8C24CC8A-DE0E-4D37-986D-7ABC03F7BCB0}"/>
              </a:ext>
            </a:extLst>
          </p:cNvPr>
          <p:cNvGrpSpPr/>
          <p:nvPr/>
        </p:nvGrpSpPr>
        <p:grpSpPr>
          <a:xfrm>
            <a:off x="421060" y="1997571"/>
            <a:ext cx="6571491" cy="3591669"/>
            <a:chOff x="421060" y="1824697"/>
            <a:chExt cx="6887790" cy="3764543"/>
          </a:xfrm>
        </p:grpSpPr>
        <p:sp>
          <p:nvSpPr>
            <p:cNvPr id="34" name="Rectangle 33">
              <a:extLst>
                <a:ext uri="{FF2B5EF4-FFF2-40B4-BE49-F238E27FC236}">
                  <a16:creationId xmlns:a16="http://schemas.microsoft.com/office/drawing/2014/main" id="{13FF3729-E5DE-48EE-9994-CE6182F3BB57}"/>
                </a:ext>
              </a:extLst>
            </p:cNvPr>
            <p:cNvSpPr/>
            <p:nvPr/>
          </p:nvSpPr>
          <p:spPr>
            <a:xfrm>
              <a:off x="2231740" y="5475612"/>
              <a:ext cx="648072" cy="11362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pic>
          <p:nvPicPr>
            <p:cNvPr id="7" name="Picture 6">
              <a:extLst>
                <a:ext uri="{FF2B5EF4-FFF2-40B4-BE49-F238E27FC236}">
                  <a16:creationId xmlns:a16="http://schemas.microsoft.com/office/drawing/2014/main" id="{FAF1F7AE-704A-4BB2-8516-B8BD05232CB6}"/>
                </a:ext>
              </a:extLst>
            </p:cNvPr>
            <p:cNvPicPr>
              <a:picLocks noChangeAspect="1"/>
            </p:cNvPicPr>
            <p:nvPr/>
          </p:nvPicPr>
          <p:blipFill>
            <a:blip r:embed="rId3"/>
            <a:stretch>
              <a:fillRect/>
            </a:stretch>
          </p:blipFill>
          <p:spPr>
            <a:xfrm>
              <a:off x="431800" y="1824697"/>
              <a:ext cx="6877050" cy="1790700"/>
            </a:xfrm>
            <a:prstGeom prst="rect">
              <a:avLst/>
            </a:prstGeom>
          </p:spPr>
        </p:pic>
        <p:pic>
          <p:nvPicPr>
            <p:cNvPr id="11" name="Picture 10">
              <a:extLst>
                <a:ext uri="{FF2B5EF4-FFF2-40B4-BE49-F238E27FC236}">
                  <a16:creationId xmlns:a16="http://schemas.microsoft.com/office/drawing/2014/main" id="{F3C83052-4857-4224-8A43-87DFF836A2A2}"/>
                </a:ext>
              </a:extLst>
            </p:cNvPr>
            <p:cNvPicPr>
              <a:picLocks noChangeAspect="1"/>
            </p:cNvPicPr>
            <p:nvPr/>
          </p:nvPicPr>
          <p:blipFill>
            <a:blip r:embed="rId4"/>
            <a:stretch>
              <a:fillRect/>
            </a:stretch>
          </p:blipFill>
          <p:spPr>
            <a:xfrm>
              <a:off x="421060" y="3573016"/>
              <a:ext cx="190500" cy="1809750"/>
            </a:xfrm>
            <a:prstGeom prst="rect">
              <a:avLst/>
            </a:prstGeom>
          </p:spPr>
        </p:pic>
        <p:pic>
          <p:nvPicPr>
            <p:cNvPr id="12" name="Picture 11">
              <a:extLst>
                <a:ext uri="{FF2B5EF4-FFF2-40B4-BE49-F238E27FC236}">
                  <a16:creationId xmlns:a16="http://schemas.microsoft.com/office/drawing/2014/main" id="{C3AFDAF1-FF88-42AC-B4E2-0D5D144B6F8E}"/>
                </a:ext>
              </a:extLst>
            </p:cNvPr>
            <p:cNvPicPr>
              <a:picLocks noChangeAspect="1"/>
            </p:cNvPicPr>
            <p:nvPr/>
          </p:nvPicPr>
          <p:blipFill>
            <a:blip r:embed="rId5"/>
            <a:stretch>
              <a:fillRect/>
            </a:stretch>
          </p:blipFill>
          <p:spPr>
            <a:xfrm>
              <a:off x="664109" y="3622712"/>
              <a:ext cx="2733675" cy="1714500"/>
            </a:xfrm>
            <a:prstGeom prst="rect">
              <a:avLst/>
            </a:prstGeom>
          </p:spPr>
        </p:pic>
        <p:sp>
          <p:nvSpPr>
            <p:cNvPr id="13" name="Rectangle 12">
              <a:extLst>
                <a:ext uri="{FF2B5EF4-FFF2-40B4-BE49-F238E27FC236}">
                  <a16:creationId xmlns:a16="http://schemas.microsoft.com/office/drawing/2014/main" id="{965F6254-3662-48FF-A7E2-9ABD67F1D7AC}"/>
                </a:ext>
              </a:extLst>
            </p:cNvPr>
            <p:cNvSpPr/>
            <p:nvPr/>
          </p:nvSpPr>
          <p:spPr>
            <a:xfrm>
              <a:off x="683568" y="4149080"/>
              <a:ext cx="2714216" cy="21602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grpSp>
      <p:grpSp>
        <p:nvGrpSpPr>
          <p:cNvPr id="3" name="Group 2">
            <a:extLst>
              <a:ext uri="{FF2B5EF4-FFF2-40B4-BE49-F238E27FC236}">
                <a16:creationId xmlns:a16="http://schemas.microsoft.com/office/drawing/2014/main" id="{13134C5B-420A-496D-9DDB-44D85F8C4D7A}"/>
              </a:ext>
            </a:extLst>
          </p:cNvPr>
          <p:cNvGrpSpPr/>
          <p:nvPr/>
        </p:nvGrpSpPr>
        <p:grpSpPr>
          <a:xfrm>
            <a:off x="7002450" y="1458746"/>
            <a:ext cx="4375765" cy="4704813"/>
            <a:chOff x="3780999" y="1076593"/>
            <a:chExt cx="4375765" cy="4704813"/>
          </a:xfrm>
        </p:grpSpPr>
        <p:pic>
          <p:nvPicPr>
            <p:cNvPr id="10" name="Picture 9">
              <a:extLst>
                <a:ext uri="{FF2B5EF4-FFF2-40B4-BE49-F238E27FC236}">
                  <a16:creationId xmlns:a16="http://schemas.microsoft.com/office/drawing/2014/main" id="{BA3FFAFF-E485-4890-867D-FE2D98BC01C8}"/>
                </a:ext>
              </a:extLst>
            </p:cNvPr>
            <p:cNvPicPr>
              <a:picLocks noChangeAspect="1"/>
            </p:cNvPicPr>
            <p:nvPr/>
          </p:nvPicPr>
          <p:blipFill>
            <a:blip r:embed="rId6"/>
            <a:stretch>
              <a:fillRect/>
            </a:stretch>
          </p:blipFill>
          <p:spPr>
            <a:xfrm>
              <a:off x="3780999" y="1076593"/>
              <a:ext cx="4375765" cy="4704813"/>
            </a:xfrm>
            <a:prstGeom prst="rect">
              <a:avLst/>
            </a:prstGeom>
          </p:spPr>
        </p:pic>
        <p:pic>
          <p:nvPicPr>
            <p:cNvPr id="14" name="Picture 13">
              <a:extLst>
                <a:ext uri="{FF2B5EF4-FFF2-40B4-BE49-F238E27FC236}">
                  <a16:creationId xmlns:a16="http://schemas.microsoft.com/office/drawing/2014/main" id="{EC32C866-A653-43FA-82DE-3E1A6B6E2991}"/>
                </a:ext>
              </a:extLst>
            </p:cNvPr>
            <p:cNvPicPr>
              <a:picLocks noChangeAspect="1"/>
            </p:cNvPicPr>
            <p:nvPr/>
          </p:nvPicPr>
          <p:blipFill>
            <a:blip r:embed="rId7"/>
            <a:stretch>
              <a:fillRect/>
            </a:stretch>
          </p:blipFill>
          <p:spPr>
            <a:xfrm>
              <a:off x="6912260" y="3501008"/>
              <a:ext cx="1003738" cy="892304"/>
            </a:xfrm>
            <a:prstGeom prst="rect">
              <a:avLst/>
            </a:prstGeom>
          </p:spPr>
        </p:pic>
      </p:grpSp>
    </p:spTree>
    <p:extLst>
      <p:ext uri="{BB962C8B-B14F-4D97-AF65-F5344CB8AC3E}">
        <p14:creationId xmlns:p14="http://schemas.microsoft.com/office/powerpoint/2010/main" val="4796292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p:cNvSpPr>
            <a:spLocks noGrp="1"/>
          </p:cNvSpPr>
          <p:nvPr>
            <p:ph type="title"/>
          </p:nvPr>
        </p:nvSpPr>
        <p:spPr>
          <a:xfrm>
            <a:off x="350996" y="382419"/>
            <a:ext cx="11502711" cy="1077880"/>
          </a:xfrm>
        </p:spPr>
        <p:txBody>
          <a:bodyPr>
            <a:normAutofit fontScale="90000"/>
          </a:bodyPr>
          <a:lstStyle/>
          <a:p>
            <a:r>
              <a:rPr lang="en-AU" sz="1997" dirty="0">
                <a:solidFill>
                  <a:schemeClr val="accent2"/>
                </a:solidFill>
              </a:rPr>
              <a:t>Products &amp; Innovation.</a:t>
            </a:r>
            <a:br>
              <a:rPr lang="en-AU" dirty="0"/>
            </a:br>
            <a:r>
              <a:rPr lang="en-AU" dirty="0"/>
              <a:t>Meter Installation &amp; Configuration </a:t>
            </a:r>
            <a:r>
              <a:rPr lang="en-AU" sz="2000" dirty="0">
                <a:solidFill>
                  <a:srgbClr val="4CCFEF"/>
                </a:solidFill>
              </a:rPr>
              <a:t>– Single Phase – AC Coupled Metering Location</a:t>
            </a:r>
          </a:p>
        </p:txBody>
      </p:sp>
      <p:pic>
        <p:nvPicPr>
          <p:cNvPr id="8" name="Picture 7">
            <a:extLst>
              <a:ext uri="{FF2B5EF4-FFF2-40B4-BE49-F238E27FC236}">
                <a16:creationId xmlns:a16="http://schemas.microsoft.com/office/drawing/2014/main" id="{810F8804-F41A-40F6-A968-128D572EF4E4}"/>
              </a:ext>
            </a:extLst>
          </p:cNvPr>
          <p:cNvPicPr>
            <a:picLocks noChangeAspect="1"/>
          </p:cNvPicPr>
          <p:nvPr/>
        </p:nvPicPr>
        <p:blipFill>
          <a:blip r:embed="rId2"/>
          <a:stretch>
            <a:fillRect/>
          </a:stretch>
        </p:blipFill>
        <p:spPr>
          <a:xfrm>
            <a:off x="197694" y="197371"/>
            <a:ext cx="1548172" cy="582841"/>
          </a:xfrm>
          <a:prstGeom prst="rect">
            <a:avLst/>
          </a:prstGeom>
        </p:spPr>
      </p:pic>
      <p:sp>
        <p:nvSpPr>
          <p:cNvPr id="9" name="Rectangle 8">
            <a:extLst>
              <a:ext uri="{FF2B5EF4-FFF2-40B4-BE49-F238E27FC236}">
                <a16:creationId xmlns:a16="http://schemas.microsoft.com/office/drawing/2014/main" id="{A47ACAB1-39EC-40AD-B0D6-00C838547023}"/>
              </a:ext>
            </a:extLst>
          </p:cNvPr>
          <p:cNvSpPr/>
          <p:nvPr/>
        </p:nvSpPr>
        <p:spPr>
          <a:xfrm>
            <a:off x="1637854" y="378000"/>
            <a:ext cx="1800200" cy="4022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400" dirty="0" err="1">
              <a:latin typeface="Brandon Text Bold" panose="020B0803020203060203" pitchFamily="34" charset="0"/>
            </a:endParaRPr>
          </a:p>
        </p:txBody>
      </p:sp>
      <p:sp>
        <p:nvSpPr>
          <p:cNvPr id="34" name="Rectangle 33">
            <a:extLst>
              <a:ext uri="{FF2B5EF4-FFF2-40B4-BE49-F238E27FC236}">
                <a16:creationId xmlns:a16="http://schemas.microsoft.com/office/drawing/2014/main" id="{13FF3729-E5DE-48EE-9994-CE6182F3BB57}"/>
              </a:ext>
            </a:extLst>
          </p:cNvPr>
          <p:cNvSpPr/>
          <p:nvPr/>
        </p:nvSpPr>
        <p:spPr>
          <a:xfrm>
            <a:off x="2231740" y="5475612"/>
            <a:ext cx="648072" cy="11362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pic>
        <p:nvPicPr>
          <p:cNvPr id="7" name="Picture 6">
            <a:extLst>
              <a:ext uri="{FF2B5EF4-FFF2-40B4-BE49-F238E27FC236}">
                <a16:creationId xmlns:a16="http://schemas.microsoft.com/office/drawing/2014/main" id="{7477A081-8536-4478-8F8B-4CDC68D8CF8D}"/>
              </a:ext>
            </a:extLst>
          </p:cNvPr>
          <p:cNvPicPr>
            <a:picLocks noChangeAspect="1"/>
          </p:cNvPicPr>
          <p:nvPr/>
        </p:nvPicPr>
        <p:blipFill>
          <a:blip r:embed="rId3"/>
          <a:stretch>
            <a:fillRect/>
          </a:stretch>
        </p:blipFill>
        <p:spPr>
          <a:xfrm>
            <a:off x="2916262" y="1460299"/>
            <a:ext cx="6372175" cy="2412424"/>
          </a:xfrm>
          <a:prstGeom prst="rect">
            <a:avLst/>
          </a:prstGeom>
        </p:spPr>
      </p:pic>
      <p:sp>
        <p:nvSpPr>
          <p:cNvPr id="10" name="Textfeld 20">
            <a:extLst>
              <a:ext uri="{FF2B5EF4-FFF2-40B4-BE49-F238E27FC236}">
                <a16:creationId xmlns:a16="http://schemas.microsoft.com/office/drawing/2014/main" id="{8C123A22-0BB9-4E04-9607-C4C6BEDE7F7E}"/>
              </a:ext>
            </a:extLst>
          </p:cNvPr>
          <p:cNvSpPr txBox="1"/>
          <p:nvPr/>
        </p:nvSpPr>
        <p:spPr>
          <a:xfrm>
            <a:off x="64842" y="4044665"/>
            <a:ext cx="11942163" cy="2265236"/>
          </a:xfrm>
          <a:prstGeom prst="rect">
            <a:avLst/>
          </a:prstGeom>
          <a:noFill/>
          <a:ln w="9525">
            <a:noFill/>
            <a:miter lim="800000"/>
            <a:headEnd/>
            <a:tailEnd/>
          </a:ln>
        </p:spPr>
        <p:txBody>
          <a:bodyPr wrap="square">
            <a:spAutoFit/>
          </a:bodyPr>
          <a:lstStyle>
            <a:defPPr>
              <a:defRPr lang="de-DE"/>
            </a:defPPr>
            <a:lvl1pPr marL="287338" indent="-287338">
              <a:spcBef>
                <a:spcPts val="1200"/>
              </a:spcBef>
              <a:buBlip>
                <a:blip r:embed="rId4"/>
              </a:buBlip>
              <a:defRPr sz="1600">
                <a:latin typeface="Arial" pitchFamily="34" charset="0"/>
                <a:cs typeface="Arial" pitchFamily="34" charset="0"/>
              </a:defRPr>
            </a:lvl1pPr>
          </a:lstStyle>
          <a:p>
            <a:pPr marL="88900" lvl="2" algn="just" fontAlgn="base">
              <a:lnSpc>
                <a:spcPct val="90000"/>
              </a:lnSpc>
              <a:spcBef>
                <a:spcPts val="600"/>
              </a:spcBef>
              <a:spcAft>
                <a:spcPts val="600"/>
              </a:spcAft>
              <a:buClr>
                <a:schemeClr val="tx2"/>
              </a:buClr>
              <a:buSzPct val="100000"/>
              <a:defRPr/>
            </a:pPr>
            <a:r>
              <a:rPr lang="en-US" sz="1600" dirty="0">
                <a:solidFill>
                  <a:schemeClr val="bg1">
                    <a:lumMod val="10000"/>
                  </a:schemeClr>
                </a:solidFill>
                <a:cs typeface="Arial" panose="020B0604020202020204" pitchFamily="34" charset="0"/>
              </a:rPr>
              <a:t>15 to 25 cm of free space on a mounting rail is required for placing the components.</a:t>
            </a:r>
          </a:p>
          <a:p>
            <a:pPr marL="268288" lvl="2" indent="-179388" algn="just" fontAlgn="base">
              <a:lnSpc>
                <a:spcPct val="90000"/>
              </a:lnSpc>
              <a:spcBef>
                <a:spcPts val="600"/>
              </a:spcBef>
              <a:spcAft>
                <a:spcPts val="600"/>
              </a:spcAft>
              <a:buClr>
                <a:schemeClr val="tx2"/>
              </a:buClr>
              <a:buSzPct val="100000"/>
              <a:buFont typeface="Brandon Text Regular" panose="020B0503020203060203" pitchFamily="34" charset="0"/>
              <a:buChar char="»"/>
              <a:defRPr/>
            </a:pPr>
            <a:r>
              <a:rPr lang="en-US" sz="1600" dirty="0">
                <a:cs typeface="Arial" panose="020B0604020202020204" pitchFamily="34" charset="0"/>
              </a:rPr>
              <a:t>The 16A miniature circuit breaker (1) protects the main AC connection to the storage system.</a:t>
            </a:r>
          </a:p>
          <a:p>
            <a:pPr marL="268288" lvl="2" indent="-179388" algn="just" fontAlgn="base">
              <a:lnSpc>
                <a:spcPct val="90000"/>
              </a:lnSpc>
              <a:spcBef>
                <a:spcPts val="600"/>
              </a:spcBef>
              <a:spcAft>
                <a:spcPts val="600"/>
              </a:spcAft>
              <a:buClr>
                <a:schemeClr val="tx2"/>
              </a:buClr>
              <a:buSzPct val="100000"/>
              <a:buFont typeface="Brandon Text Regular" panose="020B0503020203060203" pitchFamily="34" charset="0"/>
              <a:buChar char="»"/>
              <a:defRPr/>
            </a:pPr>
            <a:r>
              <a:rPr lang="en-US" sz="1600" dirty="0">
                <a:cs typeface="Arial" panose="020B0604020202020204" pitchFamily="34" charset="0"/>
              </a:rPr>
              <a:t>The power meter (2) and the transformer interfaces (3) are used to measure the consumption and generation of power in the building.</a:t>
            </a:r>
          </a:p>
          <a:p>
            <a:pPr marL="268288" lvl="2" indent="-179388" algn="just" fontAlgn="base">
              <a:lnSpc>
                <a:spcPct val="90000"/>
              </a:lnSpc>
              <a:spcBef>
                <a:spcPts val="600"/>
              </a:spcBef>
              <a:spcAft>
                <a:spcPts val="600"/>
              </a:spcAft>
              <a:buClr>
                <a:schemeClr val="tx2"/>
              </a:buClr>
              <a:buSzPct val="100000"/>
              <a:buFont typeface="Brandon Text Regular" panose="020B0503020203060203" pitchFamily="34" charset="0"/>
              <a:buChar char="»"/>
              <a:defRPr/>
            </a:pPr>
            <a:r>
              <a:rPr lang="en-US" sz="1600" dirty="0">
                <a:cs typeface="Arial" panose="020B0604020202020204" pitchFamily="34" charset="0"/>
              </a:rPr>
              <a:t>The miniature circuit breakers (4) protects the AC supply to the meter input that is for measuring the voltage of the power meter (2).</a:t>
            </a:r>
          </a:p>
          <a:p>
            <a:pPr marL="268288" lvl="2" indent="-179388" algn="just" fontAlgn="base">
              <a:lnSpc>
                <a:spcPct val="90000"/>
              </a:lnSpc>
              <a:spcBef>
                <a:spcPts val="600"/>
              </a:spcBef>
              <a:spcAft>
                <a:spcPts val="600"/>
              </a:spcAft>
              <a:buClr>
                <a:schemeClr val="tx2"/>
              </a:buClr>
              <a:buSzPct val="100000"/>
              <a:buFont typeface="Brandon Text Regular" panose="020B0503020203060203" pitchFamily="34" charset="0"/>
              <a:buChar char="»"/>
              <a:defRPr/>
            </a:pPr>
            <a:r>
              <a:rPr lang="en-US" sz="1600" dirty="0">
                <a:cs typeface="Arial" panose="020B0604020202020204" pitchFamily="34" charset="0"/>
              </a:rPr>
              <a:t>The RCD (5) is not permissible under AS4777.2 as the sonnen system has a multi-mode inverter</a:t>
            </a:r>
            <a:endParaRPr lang="en-US" sz="1200" dirty="0">
              <a:latin typeface="+mn-lt"/>
            </a:endParaRPr>
          </a:p>
        </p:txBody>
      </p:sp>
    </p:spTree>
    <p:extLst>
      <p:ext uri="{BB962C8B-B14F-4D97-AF65-F5344CB8AC3E}">
        <p14:creationId xmlns:p14="http://schemas.microsoft.com/office/powerpoint/2010/main" val="7625309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p:cNvSpPr>
            <a:spLocks noGrp="1"/>
          </p:cNvSpPr>
          <p:nvPr>
            <p:ph type="title"/>
          </p:nvPr>
        </p:nvSpPr>
        <p:spPr>
          <a:xfrm>
            <a:off x="350996" y="382419"/>
            <a:ext cx="11502711" cy="1077880"/>
          </a:xfrm>
        </p:spPr>
        <p:txBody>
          <a:bodyPr>
            <a:normAutofit fontScale="90000"/>
          </a:bodyPr>
          <a:lstStyle/>
          <a:p>
            <a:r>
              <a:rPr lang="en-AU" sz="1997" dirty="0">
                <a:solidFill>
                  <a:schemeClr val="accent2"/>
                </a:solidFill>
              </a:rPr>
              <a:t>Products &amp; Innovation.</a:t>
            </a:r>
            <a:br>
              <a:rPr lang="en-AU" dirty="0"/>
            </a:br>
            <a:r>
              <a:rPr lang="en-AU" dirty="0"/>
              <a:t>Meter Installation &amp; Configuration </a:t>
            </a:r>
            <a:r>
              <a:rPr lang="en-AU" sz="2000" dirty="0">
                <a:solidFill>
                  <a:srgbClr val="4CCFEF"/>
                </a:solidFill>
              </a:rPr>
              <a:t>– Three Phase – AC Coupled Metering Location</a:t>
            </a:r>
          </a:p>
        </p:txBody>
      </p:sp>
      <p:pic>
        <p:nvPicPr>
          <p:cNvPr id="8" name="Picture 7">
            <a:extLst>
              <a:ext uri="{FF2B5EF4-FFF2-40B4-BE49-F238E27FC236}">
                <a16:creationId xmlns:a16="http://schemas.microsoft.com/office/drawing/2014/main" id="{810F8804-F41A-40F6-A968-128D572EF4E4}"/>
              </a:ext>
            </a:extLst>
          </p:cNvPr>
          <p:cNvPicPr>
            <a:picLocks noChangeAspect="1"/>
          </p:cNvPicPr>
          <p:nvPr/>
        </p:nvPicPr>
        <p:blipFill>
          <a:blip r:embed="rId2"/>
          <a:stretch>
            <a:fillRect/>
          </a:stretch>
        </p:blipFill>
        <p:spPr>
          <a:xfrm>
            <a:off x="197694" y="197371"/>
            <a:ext cx="1548172" cy="582841"/>
          </a:xfrm>
          <a:prstGeom prst="rect">
            <a:avLst/>
          </a:prstGeom>
        </p:spPr>
      </p:pic>
      <p:sp>
        <p:nvSpPr>
          <p:cNvPr id="9" name="Rectangle 8">
            <a:extLst>
              <a:ext uri="{FF2B5EF4-FFF2-40B4-BE49-F238E27FC236}">
                <a16:creationId xmlns:a16="http://schemas.microsoft.com/office/drawing/2014/main" id="{A47ACAB1-39EC-40AD-B0D6-00C838547023}"/>
              </a:ext>
            </a:extLst>
          </p:cNvPr>
          <p:cNvSpPr/>
          <p:nvPr/>
        </p:nvSpPr>
        <p:spPr>
          <a:xfrm>
            <a:off x="1637854" y="378000"/>
            <a:ext cx="1800200" cy="4022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400" dirty="0" err="1">
              <a:latin typeface="Brandon Text Bold" panose="020B0803020203060203" pitchFamily="34" charset="0"/>
            </a:endParaRPr>
          </a:p>
        </p:txBody>
      </p:sp>
      <p:sp>
        <p:nvSpPr>
          <p:cNvPr id="34" name="Rectangle 33">
            <a:extLst>
              <a:ext uri="{FF2B5EF4-FFF2-40B4-BE49-F238E27FC236}">
                <a16:creationId xmlns:a16="http://schemas.microsoft.com/office/drawing/2014/main" id="{13FF3729-E5DE-48EE-9994-CE6182F3BB57}"/>
              </a:ext>
            </a:extLst>
          </p:cNvPr>
          <p:cNvSpPr/>
          <p:nvPr/>
        </p:nvSpPr>
        <p:spPr>
          <a:xfrm>
            <a:off x="2231740" y="5475612"/>
            <a:ext cx="648072" cy="11362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pic>
        <p:nvPicPr>
          <p:cNvPr id="7" name="Picture 6">
            <a:extLst>
              <a:ext uri="{FF2B5EF4-FFF2-40B4-BE49-F238E27FC236}">
                <a16:creationId xmlns:a16="http://schemas.microsoft.com/office/drawing/2014/main" id="{D1C51C20-4D19-4B09-81E1-5B82C8D41960}"/>
              </a:ext>
            </a:extLst>
          </p:cNvPr>
          <p:cNvPicPr>
            <a:picLocks noChangeAspect="1"/>
          </p:cNvPicPr>
          <p:nvPr/>
        </p:nvPicPr>
        <p:blipFill>
          <a:blip r:embed="rId3"/>
          <a:stretch>
            <a:fillRect/>
          </a:stretch>
        </p:blipFill>
        <p:spPr>
          <a:xfrm>
            <a:off x="2705039" y="1443098"/>
            <a:ext cx="6794622" cy="2419350"/>
          </a:xfrm>
          <a:prstGeom prst="rect">
            <a:avLst/>
          </a:prstGeom>
        </p:spPr>
      </p:pic>
      <p:sp>
        <p:nvSpPr>
          <p:cNvPr id="10" name="Textfeld 20">
            <a:extLst>
              <a:ext uri="{FF2B5EF4-FFF2-40B4-BE49-F238E27FC236}">
                <a16:creationId xmlns:a16="http://schemas.microsoft.com/office/drawing/2014/main" id="{600CA8F7-7D79-4A42-A32F-D833034029A8}"/>
              </a:ext>
            </a:extLst>
          </p:cNvPr>
          <p:cNvSpPr txBox="1"/>
          <p:nvPr/>
        </p:nvSpPr>
        <p:spPr>
          <a:xfrm>
            <a:off x="64842" y="4044665"/>
            <a:ext cx="12139857" cy="2265236"/>
          </a:xfrm>
          <a:prstGeom prst="rect">
            <a:avLst/>
          </a:prstGeom>
          <a:noFill/>
          <a:ln w="9525">
            <a:noFill/>
            <a:miter lim="800000"/>
            <a:headEnd/>
            <a:tailEnd/>
          </a:ln>
        </p:spPr>
        <p:txBody>
          <a:bodyPr wrap="square">
            <a:spAutoFit/>
          </a:bodyPr>
          <a:lstStyle>
            <a:defPPr>
              <a:defRPr lang="de-DE"/>
            </a:defPPr>
            <a:lvl1pPr marL="287338" indent="-287338">
              <a:spcBef>
                <a:spcPts val="1200"/>
              </a:spcBef>
              <a:buBlip>
                <a:blip r:embed="rId4"/>
              </a:buBlip>
              <a:defRPr sz="1600">
                <a:latin typeface="Arial" pitchFamily="34" charset="0"/>
                <a:cs typeface="Arial" pitchFamily="34" charset="0"/>
              </a:defRPr>
            </a:lvl1pPr>
          </a:lstStyle>
          <a:p>
            <a:pPr marL="88900" lvl="2" algn="just" fontAlgn="base">
              <a:lnSpc>
                <a:spcPct val="90000"/>
              </a:lnSpc>
              <a:spcBef>
                <a:spcPts val="600"/>
              </a:spcBef>
              <a:spcAft>
                <a:spcPts val="600"/>
              </a:spcAft>
              <a:buClr>
                <a:schemeClr val="tx2"/>
              </a:buClr>
              <a:buSzPct val="100000"/>
              <a:defRPr/>
            </a:pPr>
            <a:r>
              <a:rPr lang="en-US" sz="1600" dirty="0">
                <a:solidFill>
                  <a:schemeClr val="bg1">
                    <a:lumMod val="10000"/>
                  </a:schemeClr>
                </a:solidFill>
                <a:cs typeface="Arial" panose="020B0604020202020204" pitchFamily="34" charset="0"/>
              </a:rPr>
              <a:t>15 to 25 cm of free space on a mounting rail is required for placing the components.</a:t>
            </a:r>
          </a:p>
          <a:p>
            <a:pPr marL="268288" lvl="2" indent="-179388" algn="just" fontAlgn="base">
              <a:lnSpc>
                <a:spcPct val="90000"/>
              </a:lnSpc>
              <a:spcBef>
                <a:spcPts val="600"/>
              </a:spcBef>
              <a:spcAft>
                <a:spcPts val="600"/>
              </a:spcAft>
              <a:buClr>
                <a:schemeClr val="tx2"/>
              </a:buClr>
              <a:buSzPct val="100000"/>
              <a:buFont typeface="Brandon Text Regular" panose="020B0503020203060203" pitchFamily="34" charset="0"/>
              <a:buChar char="»"/>
              <a:defRPr/>
            </a:pPr>
            <a:r>
              <a:rPr lang="en-US" sz="1600" dirty="0">
                <a:cs typeface="Arial" panose="020B0604020202020204" pitchFamily="34" charset="0"/>
              </a:rPr>
              <a:t>The 16A 3-pole miniature circuit breaker (1) protects the main AC connection to the storage system.</a:t>
            </a:r>
          </a:p>
          <a:p>
            <a:pPr marL="268288" lvl="2" indent="-179388" algn="just" fontAlgn="base">
              <a:lnSpc>
                <a:spcPct val="90000"/>
              </a:lnSpc>
              <a:spcBef>
                <a:spcPts val="600"/>
              </a:spcBef>
              <a:spcAft>
                <a:spcPts val="600"/>
              </a:spcAft>
              <a:buClr>
                <a:schemeClr val="tx2"/>
              </a:buClr>
              <a:buSzPct val="100000"/>
              <a:buFont typeface="Brandon Text Regular" panose="020B0503020203060203" pitchFamily="34" charset="0"/>
              <a:buChar char="»"/>
              <a:defRPr/>
            </a:pPr>
            <a:r>
              <a:rPr lang="en-US" sz="1600" dirty="0">
                <a:cs typeface="Arial" panose="020B0604020202020204" pitchFamily="34" charset="0"/>
              </a:rPr>
              <a:t>The power meter (2) and the transformer interfaces (3) are used to measure the consumption and generation of power in the building.</a:t>
            </a:r>
          </a:p>
          <a:p>
            <a:pPr marL="268288" lvl="2" indent="-179388" algn="just" fontAlgn="base">
              <a:lnSpc>
                <a:spcPct val="90000"/>
              </a:lnSpc>
              <a:spcBef>
                <a:spcPts val="600"/>
              </a:spcBef>
              <a:spcAft>
                <a:spcPts val="600"/>
              </a:spcAft>
              <a:buClr>
                <a:schemeClr val="tx2"/>
              </a:buClr>
              <a:buSzPct val="100000"/>
              <a:buFont typeface="Brandon Text Regular" panose="020B0503020203060203" pitchFamily="34" charset="0"/>
              <a:buChar char="»"/>
              <a:defRPr/>
            </a:pPr>
            <a:r>
              <a:rPr lang="en-US" sz="1600" dirty="0">
                <a:cs typeface="Arial" panose="020B0604020202020204" pitchFamily="34" charset="0"/>
              </a:rPr>
              <a:t>The three miniature circuit breakers (4) protects the AC supply to the meter input that is for measuring the voltage of the power meter (2).</a:t>
            </a:r>
          </a:p>
          <a:p>
            <a:pPr marL="268288" lvl="2" indent="-179388" algn="just" fontAlgn="base">
              <a:lnSpc>
                <a:spcPct val="90000"/>
              </a:lnSpc>
              <a:spcBef>
                <a:spcPts val="600"/>
              </a:spcBef>
              <a:spcAft>
                <a:spcPts val="600"/>
              </a:spcAft>
              <a:buClr>
                <a:schemeClr val="tx2"/>
              </a:buClr>
              <a:buSzPct val="100000"/>
              <a:buFont typeface="Brandon Text Regular" panose="020B0503020203060203" pitchFamily="34" charset="0"/>
              <a:buChar char="»"/>
              <a:defRPr/>
            </a:pPr>
            <a:r>
              <a:rPr lang="en-US" sz="1600" dirty="0">
                <a:cs typeface="Arial" panose="020B0604020202020204" pitchFamily="34" charset="0"/>
              </a:rPr>
              <a:t>The RCD (5) is not permissible under AS4777.2 as the sonnen system has a multi-mode inverter</a:t>
            </a:r>
            <a:endParaRPr lang="en-US" sz="1200" dirty="0">
              <a:latin typeface="+mn-lt"/>
            </a:endParaRPr>
          </a:p>
        </p:txBody>
      </p:sp>
    </p:spTree>
    <p:extLst>
      <p:ext uri="{BB962C8B-B14F-4D97-AF65-F5344CB8AC3E}">
        <p14:creationId xmlns:p14="http://schemas.microsoft.com/office/powerpoint/2010/main" val="41152811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p:cNvSpPr>
            <a:spLocks noGrp="1"/>
          </p:cNvSpPr>
          <p:nvPr>
            <p:ph type="title"/>
          </p:nvPr>
        </p:nvSpPr>
        <p:spPr>
          <a:xfrm>
            <a:off x="350996" y="382419"/>
            <a:ext cx="11502711" cy="1077880"/>
          </a:xfrm>
        </p:spPr>
        <p:txBody>
          <a:bodyPr>
            <a:normAutofit fontScale="90000"/>
          </a:bodyPr>
          <a:lstStyle/>
          <a:p>
            <a:r>
              <a:rPr lang="en-AU" sz="1997" dirty="0">
                <a:solidFill>
                  <a:schemeClr val="accent2"/>
                </a:solidFill>
              </a:rPr>
              <a:t>Products &amp; Innovation.</a:t>
            </a:r>
            <a:br>
              <a:rPr lang="en-AU" dirty="0"/>
            </a:br>
            <a:r>
              <a:rPr lang="en-AU" dirty="0"/>
              <a:t>Meter Installation &amp; Configuration </a:t>
            </a:r>
            <a:r>
              <a:rPr lang="en-AU" sz="2000" dirty="0">
                <a:solidFill>
                  <a:srgbClr val="4CCFEF"/>
                </a:solidFill>
              </a:rPr>
              <a:t>– Single Phase – DC Hybrid Metering Location</a:t>
            </a:r>
          </a:p>
        </p:txBody>
      </p:sp>
      <p:pic>
        <p:nvPicPr>
          <p:cNvPr id="8" name="Picture 7">
            <a:extLst>
              <a:ext uri="{FF2B5EF4-FFF2-40B4-BE49-F238E27FC236}">
                <a16:creationId xmlns:a16="http://schemas.microsoft.com/office/drawing/2014/main" id="{810F8804-F41A-40F6-A968-128D572EF4E4}"/>
              </a:ext>
            </a:extLst>
          </p:cNvPr>
          <p:cNvPicPr>
            <a:picLocks noChangeAspect="1"/>
          </p:cNvPicPr>
          <p:nvPr/>
        </p:nvPicPr>
        <p:blipFill>
          <a:blip r:embed="rId2"/>
          <a:stretch>
            <a:fillRect/>
          </a:stretch>
        </p:blipFill>
        <p:spPr>
          <a:xfrm>
            <a:off x="197694" y="197371"/>
            <a:ext cx="1548172" cy="582841"/>
          </a:xfrm>
          <a:prstGeom prst="rect">
            <a:avLst/>
          </a:prstGeom>
        </p:spPr>
      </p:pic>
      <p:sp>
        <p:nvSpPr>
          <p:cNvPr id="9" name="Rectangle 8">
            <a:extLst>
              <a:ext uri="{FF2B5EF4-FFF2-40B4-BE49-F238E27FC236}">
                <a16:creationId xmlns:a16="http://schemas.microsoft.com/office/drawing/2014/main" id="{A47ACAB1-39EC-40AD-B0D6-00C838547023}"/>
              </a:ext>
            </a:extLst>
          </p:cNvPr>
          <p:cNvSpPr/>
          <p:nvPr/>
        </p:nvSpPr>
        <p:spPr>
          <a:xfrm>
            <a:off x="1637854" y="378000"/>
            <a:ext cx="1800200" cy="4022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400" dirty="0" err="1">
              <a:latin typeface="Brandon Text Bold" panose="020B0803020203060203" pitchFamily="34" charset="0"/>
            </a:endParaRPr>
          </a:p>
        </p:txBody>
      </p:sp>
      <p:sp>
        <p:nvSpPr>
          <p:cNvPr id="11" name="Textfeld 20">
            <a:extLst>
              <a:ext uri="{FF2B5EF4-FFF2-40B4-BE49-F238E27FC236}">
                <a16:creationId xmlns:a16="http://schemas.microsoft.com/office/drawing/2014/main" id="{23BD1253-D05D-4923-9854-8C609766EF6D}"/>
              </a:ext>
            </a:extLst>
          </p:cNvPr>
          <p:cNvSpPr txBox="1"/>
          <p:nvPr/>
        </p:nvSpPr>
        <p:spPr>
          <a:xfrm>
            <a:off x="53678" y="4044665"/>
            <a:ext cx="12086179" cy="2043636"/>
          </a:xfrm>
          <a:prstGeom prst="rect">
            <a:avLst/>
          </a:prstGeom>
          <a:noFill/>
          <a:ln w="9525">
            <a:noFill/>
            <a:miter lim="800000"/>
            <a:headEnd/>
            <a:tailEnd/>
          </a:ln>
        </p:spPr>
        <p:txBody>
          <a:bodyPr wrap="square">
            <a:spAutoFit/>
          </a:bodyPr>
          <a:lstStyle>
            <a:defPPr>
              <a:defRPr lang="de-DE"/>
            </a:defPPr>
            <a:lvl1pPr marL="287338" indent="-287338">
              <a:spcBef>
                <a:spcPts val="1200"/>
              </a:spcBef>
              <a:buBlip>
                <a:blip r:embed="rId3"/>
              </a:buBlip>
              <a:defRPr sz="1600">
                <a:latin typeface="Arial" pitchFamily="34" charset="0"/>
                <a:cs typeface="Arial" pitchFamily="34" charset="0"/>
              </a:defRPr>
            </a:lvl1pPr>
          </a:lstStyle>
          <a:p>
            <a:pPr marL="88900" lvl="2" algn="just" fontAlgn="base">
              <a:lnSpc>
                <a:spcPct val="90000"/>
              </a:lnSpc>
              <a:spcBef>
                <a:spcPts val="600"/>
              </a:spcBef>
              <a:spcAft>
                <a:spcPts val="600"/>
              </a:spcAft>
              <a:buClr>
                <a:schemeClr val="tx2"/>
              </a:buClr>
              <a:buSzPct val="100000"/>
              <a:defRPr/>
            </a:pPr>
            <a:r>
              <a:rPr lang="en-US" sz="1600" dirty="0">
                <a:solidFill>
                  <a:schemeClr val="bg1">
                    <a:lumMod val="10000"/>
                  </a:schemeClr>
                </a:solidFill>
                <a:cs typeface="Arial" panose="020B0604020202020204" pitchFamily="34" charset="0"/>
              </a:rPr>
              <a:t>15 to 25 cm of free space on a mounting rail is required for placing the components.</a:t>
            </a:r>
          </a:p>
          <a:p>
            <a:pPr marL="268288" lvl="2" indent="-179388" algn="just" fontAlgn="base">
              <a:lnSpc>
                <a:spcPct val="90000"/>
              </a:lnSpc>
              <a:spcBef>
                <a:spcPts val="600"/>
              </a:spcBef>
              <a:spcAft>
                <a:spcPts val="600"/>
              </a:spcAft>
              <a:buClr>
                <a:schemeClr val="tx2"/>
              </a:buClr>
              <a:buSzPct val="100000"/>
              <a:buFont typeface="Brandon Text Regular" panose="020B0503020203060203" pitchFamily="34" charset="0"/>
              <a:buChar char="»"/>
              <a:defRPr/>
            </a:pPr>
            <a:r>
              <a:rPr lang="en-US" sz="1600" dirty="0">
                <a:cs typeface="Arial" panose="020B0604020202020204" pitchFamily="34" charset="0"/>
              </a:rPr>
              <a:t>The 16A miniature circuit breaker (1) protects the main AC connection to the storage system.</a:t>
            </a:r>
          </a:p>
          <a:p>
            <a:pPr marL="268288" lvl="2" indent="-179388" algn="just" fontAlgn="base">
              <a:lnSpc>
                <a:spcPct val="90000"/>
              </a:lnSpc>
              <a:spcBef>
                <a:spcPts val="600"/>
              </a:spcBef>
              <a:spcAft>
                <a:spcPts val="600"/>
              </a:spcAft>
              <a:buClr>
                <a:schemeClr val="tx2"/>
              </a:buClr>
              <a:buSzPct val="100000"/>
              <a:buFont typeface="Brandon Text Regular" panose="020B0503020203060203" pitchFamily="34" charset="0"/>
              <a:buChar char="»"/>
              <a:defRPr/>
            </a:pPr>
            <a:r>
              <a:rPr lang="en-US" sz="1600" dirty="0">
                <a:cs typeface="Arial" panose="020B0604020202020204" pitchFamily="34" charset="0"/>
              </a:rPr>
              <a:t>The power meter (2) and the transformer interfaces (3) are used to measure the consumption and generation of power in the building.</a:t>
            </a:r>
          </a:p>
          <a:p>
            <a:pPr marL="268288" lvl="2" indent="-179388" algn="just" fontAlgn="base">
              <a:lnSpc>
                <a:spcPct val="90000"/>
              </a:lnSpc>
              <a:spcBef>
                <a:spcPts val="600"/>
              </a:spcBef>
              <a:spcAft>
                <a:spcPts val="600"/>
              </a:spcAft>
              <a:buClr>
                <a:schemeClr val="tx2"/>
              </a:buClr>
              <a:buSzPct val="100000"/>
              <a:buFont typeface="Brandon Text Regular" panose="020B0503020203060203" pitchFamily="34" charset="0"/>
              <a:buChar char="»"/>
              <a:defRPr/>
            </a:pPr>
            <a:r>
              <a:rPr lang="en-US" sz="1600" dirty="0">
                <a:cs typeface="Arial" panose="020B0604020202020204" pitchFamily="34" charset="0"/>
              </a:rPr>
              <a:t>The miniature circuit breakers (4) protects the AC supply to the meter input that is for measuring the voltage of the power meter (2).</a:t>
            </a:r>
          </a:p>
          <a:p>
            <a:pPr marL="268288" lvl="2" indent="-179388" algn="just" fontAlgn="base">
              <a:lnSpc>
                <a:spcPct val="90000"/>
              </a:lnSpc>
              <a:spcBef>
                <a:spcPts val="600"/>
              </a:spcBef>
              <a:spcAft>
                <a:spcPts val="600"/>
              </a:spcAft>
              <a:buClr>
                <a:schemeClr val="tx2"/>
              </a:buClr>
              <a:buSzPct val="100000"/>
              <a:buFont typeface="Brandon Text Regular" panose="020B0503020203060203" pitchFamily="34" charset="0"/>
              <a:buChar char="»"/>
              <a:defRPr/>
            </a:pPr>
            <a:r>
              <a:rPr lang="en-US" sz="1600" dirty="0">
                <a:cs typeface="Arial" panose="020B0604020202020204" pitchFamily="34" charset="0"/>
              </a:rPr>
              <a:t>The RCD (5) is not permissible under AS4777.2 as the sonnen system has a multi-mode inverter</a:t>
            </a:r>
            <a:endParaRPr lang="en-US" sz="1200" dirty="0">
              <a:latin typeface="+mn-lt"/>
            </a:endParaRPr>
          </a:p>
        </p:txBody>
      </p:sp>
      <p:grpSp>
        <p:nvGrpSpPr>
          <p:cNvPr id="12" name="Group 11">
            <a:extLst>
              <a:ext uri="{FF2B5EF4-FFF2-40B4-BE49-F238E27FC236}">
                <a16:creationId xmlns:a16="http://schemas.microsoft.com/office/drawing/2014/main" id="{CFA3C9DC-074A-4954-AB13-BF8C6DEBBCE0}"/>
              </a:ext>
            </a:extLst>
          </p:cNvPr>
          <p:cNvGrpSpPr/>
          <p:nvPr/>
        </p:nvGrpSpPr>
        <p:grpSpPr>
          <a:xfrm>
            <a:off x="2639843" y="1277491"/>
            <a:ext cx="6925013" cy="2514811"/>
            <a:chOff x="1135430" y="1347001"/>
            <a:chExt cx="6925013" cy="2514811"/>
          </a:xfrm>
        </p:grpSpPr>
        <p:pic>
          <p:nvPicPr>
            <p:cNvPr id="13" name="Picture 12">
              <a:extLst>
                <a:ext uri="{FF2B5EF4-FFF2-40B4-BE49-F238E27FC236}">
                  <a16:creationId xmlns:a16="http://schemas.microsoft.com/office/drawing/2014/main" id="{4DE94A2F-A733-47D8-BA09-DDE106392E1B}"/>
                </a:ext>
              </a:extLst>
            </p:cNvPr>
            <p:cNvPicPr>
              <a:picLocks noChangeAspect="1"/>
            </p:cNvPicPr>
            <p:nvPr/>
          </p:nvPicPr>
          <p:blipFill>
            <a:blip r:embed="rId4"/>
            <a:stretch>
              <a:fillRect/>
            </a:stretch>
          </p:blipFill>
          <p:spPr>
            <a:xfrm>
              <a:off x="1135430" y="1449388"/>
              <a:ext cx="6372175" cy="2412424"/>
            </a:xfrm>
            <a:prstGeom prst="rect">
              <a:avLst/>
            </a:prstGeom>
          </p:spPr>
        </p:pic>
        <p:pic>
          <p:nvPicPr>
            <p:cNvPr id="14" name="Picture 13">
              <a:extLst>
                <a:ext uri="{FF2B5EF4-FFF2-40B4-BE49-F238E27FC236}">
                  <a16:creationId xmlns:a16="http://schemas.microsoft.com/office/drawing/2014/main" id="{ED419954-0716-4330-9FF0-989750E428D5}"/>
                </a:ext>
              </a:extLst>
            </p:cNvPr>
            <p:cNvPicPr>
              <a:picLocks noChangeAspect="1"/>
            </p:cNvPicPr>
            <p:nvPr/>
          </p:nvPicPr>
          <p:blipFill>
            <a:blip r:embed="rId5"/>
            <a:stretch>
              <a:fillRect/>
            </a:stretch>
          </p:blipFill>
          <p:spPr>
            <a:xfrm>
              <a:off x="4427985" y="1347001"/>
              <a:ext cx="900100" cy="1129395"/>
            </a:xfrm>
            <a:prstGeom prst="rect">
              <a:avLst/>
            </a:prstGeom>
          </p:spPr>
        </p:pic>
        <p:pic>
          <p:nvPicPr>
            <p:cNvPr id="15" name="Picture 14">
              <a:extLst>
                <a:ext uri="{FF2B5EF4-FFF2-40B4-BE49-F238E27FC236}">
                  <a16:creationId xmlns:a16="http://schemas.microsoft.com/office/drawing/2014/main" id="{5D65F569-91CB-4CAD-9F38-23C17D227518}"/>
                </a:ext>
              </a:extLst>
            </p:cNvPr>
            <p:cNvPicPr>
              <a:picLocks noChangeAspect="1"/>
            </p:cNvPicPr>
            <p:nvPr/>
          </p:nvPicPr>
          <p:blipFill>
            <a:blip r:embed="rId6"/>
            <a:stretch>
              <a:fillRect/>
            </a:stretch>
          </p:blipFill>
          <p:spPr>
            <a:xfrm>
              <a:off x="4930399" y="1372571"/>
              <a:ext cx="3130044" cy="2412424"/>
            </a:xfrm>
            <a:prstGeom prst="rect">
              <a:avLst/>
            </a:prstGeom>
          </p:spPr>
        </p:pic>
        <p:pic>
          <p:nvPicPr>
            <p:cNvPr id="16" name="Picture 15">
              <a:extLst>
                <a:ext uri="{FF2B5EF4-FFF2-40B4-BE49-F238E27FC236}">
                  <a16:creationId xmlns:a16="http://schemas.microsoft.com/office/drawing/2014/main" id="{F2723E61-D41C-4BDB-895B-E2640EC386B6}"/>
                </a:ext>
              </a:extLst>
            </p:cNvPr>
            <p:cNvPicPr>
              <a:picLocks noChangeAspect="1"/>
            </p:cNvPicPr>
            <p:nvPr/>
          </p:nvPicPr>
          <p:blipFill>
            <a:blip r:embed="rId7"/>
            <a:stretch>
              <a:fillRect/>
            </a:stretch>
          </p:blipFill>
          <p:spPr>
            <a:xfrm>
              <a:off x="4320038" y="2276872"/>
              <a:ext cx="649502" cy="1252052"/>
            </a:xfrm>
            <a:prstGeom prst="rect">
              <a:avLst/>
            </a:prstGeom>
          </p:spPr>
        </p:pic>
        <p:cxnSp>
          <p:nvCxnSpPr>
            <p:cNvPr id="17" name="Straight Connector 16">
              <a:extLst>
                <a:ext uri="{FF2B5EF4-FFF2-40B4-BE49-F238E27FC236}">
                  <a16:creationId xmlns:a16="http://schemas.microsoft.com/office/drawing/2014/main" id="{906BC332-AEB8-44B1-88CE-0D037A7EAF0F}"/>
                </a:ext>
              </a:extLst>
            </p:cNvPr>
            <p:cNvCxnSpPr>
              <a:cxnSpLocks/>
            </p:cNvCxnSpPr>
            <p:nvPr/>
          </p:nvCxnSpPr>
          <p:spPr>
            <a:xfrm flipH="1" flipV="1">
              <a:off x="4608004" y="1628800"/>
              <a:ext cx="781" cy="648072"/>
            </a:xfrm>
            <a:prstGeom prst="line">
              <a:avLst/>
            </a:prstGeom>
            <a:ln w="19050">
              <a:solidFill>
                <a:srgbClr val="000000"/>
              </a:solidFill>
            </a:ln>
          </p:spPr>
          <p:style>
            <a:lnRef idx="1">
              <a:schemeClr val="accent1"/>
            </a:lnRef>
            <a:fillRef idx="0">
              <a:schemeClr val="accent1"/>
            </a:fillRef>
            <a:effectRef idx="0">
              <a:schemeClr val="accent1"/>
            </a:effectRef>
            <a:fontRef idx="minor">
              <a:schemeClr val="tx1"/>
            </a:fontRef>
          </p:style>
        </p:cxnSp>
        <p:sp>
          <p:nvSpPr>
            <p:cNvPr id="18" name="Oval 17">
              <a:extLst>
                <a:ext uri="{FF2B5EF4-FFF2-40B4-BE49-F238E27FC236}">
                  <a16:creationId xmlns:a16="http://schemas.microsoft.com/office/drawing/2014/main" id="{092A52C1-C920-4580-B5C5-A9ABB7C170BB}"/>
                </a:ext>
              </a:extLst>
            </p:cNvPr>
            <p:cNvSpPr/>
            <p:nvPr/>
          </p:nvSpPr>
          <p:spPr>
            <a:xfrm>
              <a:off x="4495384" y="1429276"/>
              <a:ext cx="259670" cy="259670"/>
            </a:xfrm>
            <a:prstGeom prst="ellipse">
              <a:avLst/>
            </a:prstGeom>
            <a:solidFill>
              <a:srgbClr val="FFFFFF"/>
            </a:solidFill>
            <a:ln w="952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9" name="TextBox 18">
              <a:extLst>
                <a:ext uri="{FF2B5EF4-FFF2-40B4-BE49-F238E27FC236}">
                  <a16:creationId xmlns:a16="http://schemas.microsoft.com/office/drawing/2014/main" id="{5C8214AC-E593-40C8-BC90-21962FD54633}"/>
                </a:ext>
              </a:extLst>
            </p:cNvPr>
            <p:cNvSpPr txBox="1"/>
            <p:nvPr/>
          </p:nvSpPr>
          <p:spPr>
            <a:xfrm>
              <a:off x="4475373" y="1398258"/>
              <a:ext cx="306494" cy="338554"/>
            </a:xfrm>
            <a:prstGeom prst="rect">
              <a:avLst/>
            </a:prstGeom>
            <a:noFill/>
          </p:spPr>
          <p:txBody>
            <a:bodyPr wrap="none" rtlCol="0">
              <a:spAutoFit/>
            </a:bodyPr>
            <a:lstStyle/>
            <a:p>
              <a:r>
                <a:rPr lang="en-AU" sz="1600" b="1" dirty="0"/>
                <a:t>3</a:t>
              </a:r>
            </a:p>
          </p:txBody>
        </p:sp>
      </p:grpSp>
    </p:spTree>
    <p:extLst>
      <p:ext uri="{BB962C8B-B14F-4D97-AF65-F5344CB8AC3E}">
        <p14:creationId xmlns:p14="http://schemas.microsoft.com/office/powerpoint/2010/main" val="24243845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p:cNvSpPr>
            <a:spLocks noGrp="1"/>
          </p:cNvSpPr>
          <p:nvPr>
            <p:ph type="title"/>
          </p:nvPr>
        </p:nvSpPr>
        <p:spPr>
          <a:xfrm>
            <a:off x="350996" y="382419"/>
            <a:ext cx="11502711" cy="1077880"/>
          </a:xfrm>
        </p:spPr>
        <p:txBody>
          <a:bodyPr>
            <a:normAutofit fontScale="90000"/>
          </a:bodyPr>
          <a:lstStyle/>
          <a:p>
            <a:r>
              <a:rPr lang="en-AU" sz="1997" dirty="0">
                <a:solidFill>
                  <a:schemeClr val="accent2"/>
                </a:solidFill>
              </a:rPr>
              <a:t>Products &amp; Innovation.</a:t>
            </a:r>
            <a:br>
              <a:rPr lang="en-AU" dirty="0"/>
            </a:br>
            <a:r>
              <a:rPr lang="en-AU" dirty="0"/>
              <a:t>Meter Installation &amp; Configuration </a:t>
            </a:r>
            <a:r>
              <a:rPr lang="en-AU" sz="2000" dirty="0">
                <a:solidFill>
                  <a:srgbClr val="4CCFEF"/>
                </a:solidFill>
              </a:rPr>
              <a:t>– Three Phase – DC Hybrid Metering Location</a:t>
            </a:r>
          </a:p>
        </p:txBody>
      </p:sp>
      <p:pic>
        <p:nvPicPr>
          <p:cNvPr id="8" name="Picture 7">
            <a:extLst>
              <a:ext uri="{FF2B5EF4-FFF2-40B4-BE49-F238E27FC236}">
                <a16:creationId xmlns:a16="http://schemas.microsoft.com/office/drawing/2014/main" id="{810F8804-F41A-40F6-A968-128D572EF4E4}"/>
              </a:ext>
            </a:extLst>
          </p:cNvPr>
          <p:cNvPicPr>
            <a:picLocks noChangeAspect="1"/>
          </p:cNvPicPr>
          <p:nvPr/>
        </p:nvPicPr>
        <p:blipFill>
          <a:blip r:embed="rId2"/>
          <a:stretch>
            <a:fillRect/>
          </a:stretch>
        </p:blipFill>
        <p:spPr>
          <a:xfrm>
            <a:off x="197694" y="197371"/>
            <a:ext cx="1548172" cy="582841"/>
          </a:xfrm>
          <a:prstGeom prst="rect">
            <a:avLst/>
          </a:prstGeom>
        </p:spPr>
      </p:pic>
      <p:sp>
        <p:nvSpPr>
          <p:cNvPr id="9" name="Rectangle 8">
            <a:extLst>
              <a:ext uri="{FF2B5EF4-FFF2-40B4-BE49-F238E27FC236}">
                <a16:creationId xmlns:a16="http://schemas.microsoft.com/office/drawing/2014/main" id="{A47ACAB1-39EC-40AD-B0D6-00C838547023}"/>
              </a:ext>
            </a:extLst>
          </p:cNvPr>
          <p:cNvSpPr/>
          <p:nvPr/>
        </p:nvSpPr>
        <p:spPr>
          <a:xfrm>
            <a:off x="1637854" y="378000"/>
            <a:ext cx="1800200" cy="4022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400" dirty="0" err="1">
              <a:latin typeface="Brandon Text Bold" panose="020B0803020203060203" pitchFamily="34" charset="0"/>
            </a:endParaRPr>
          </a:p>
        </p:txBody>
      </p:sp>
      <p:pic>
        <p:nvPicPr>
          <p:cNvPr id="5" name="Picture 4">
            <a:extLst>
              <a:ext uri="{FF2B5EF4-FFF2-40B4-BE49-F238E27FC236}">
                <a16:creationId xmlns:a16="http://schemas.microsoft.com/office/drawing/2014/main" id="{97542B8A-F69E-4822-9B53-F1C78A7E7C25}"/>
              </a:ext>
            </a:extLst>
          </p:cNvPr>
          <p:cNvPicPr>
            <a:picLocks noChangeAspect="1"/>
          </p:cNvPicPr>
          <p:nvPr/>
        </p:nvPicPr>
        <p:blipFill>
          <a:blip r:embed="rId3"/>
          <a:stretch>
            <a:fillRect/>
          </a:stretch>
        </p:blipFill>
        <p:spPr>
          <a:xfrm>
            <a:off x="2915996" y="1433596"/>
            <a:ext cx="6372708" cy="2477614"/>
          </a:xfrm>
          <a:prstGeom prst="rect">
            <a:avLst/>
          </a:prstGeom>
        </p:spPr>
      </p:pic>
      <p:sp>
        <p:nvSpPr>
          <p:cNvPr id="7" name="Textfeld 20">
            <a:extLst>
              <a:ext uri="{FF2B5EF4-FFF2-40B4-BE49-F238E27FC236}">
                <a16:creationId xmlns:a16="http://schemas.microsoft.com/office/drawing/2014/main" id="{7A3E9780-7BCF-4FC1-954B-9AC6ABB4C068}"/>
              </a:ext>
            </a:extLst>
          </p:cNvPr>
          <p:cNvSpPr txBox="1"/>
          <p:nvPr/>
        </p:nvSpPr>
        <p:spPr>
          <a:xfrm>
            <a:off x="64842" y="4044665"/>
            <a:ext cx="11870155" cy="2043636"/>
          </a:xfrm>
          <a:prstGeom prst="rect">
            <a:avLst/>
          </a:prstGeom>
          <a:noFill/>
          <a:ln w="9525">
            <a:noFill/>
            <a:miter lim="800000"/>
            <a:headEnd/>
            <a:tailEnd/>
          </a:ln>
        </p:spPr>
        <p:txBody>
          <a:bodyPr wrap="square">
            <a:spAutoFit/>
          </a:bodyPr>
          <a:lstStyle>
            <a:defPPr>
              <a:defRPr lang="de-DE"/>
            </a:defPPr>
            <a:lvl1pPr marL="287338" indent="-287338">
              <a:spcBef>
                <a:spcPts val="1200"/>
              </a:spcBef>
              <a:buBlip>
                <a:blip r:embed="rId4"/>
              </a:buBlip>
              <a:defRPr sz="1600">
                <a:latin typeface="Arial" pitchFamily="34" charset="0"/>
                <a:cs typeface="Arial" pitchFamily="34" charset="0"/>
              </a:defRPr>
            </a:lvl1pPr>
          </a:lstStyle>
          <a:p>
            <a:pPr marL="88900" lvl="2" algn="just" fontAlgn="base">
              <a:lnSpc>
                <a:spcPct val="90000"/>
              </a:lnSpc>
              <a:spcBef>
                <a:spcPts val="600"/>
              </a:spcBef>
              <a:spcAft>
                <a:spcPts val="600"/>
              </a:spcAft>
              <a:buClr>
                <a:schemeClr val="tx2"/>
              </a:buClr>
              <a:buSzPct val="100000"/>
              <a:defRPr/>
            </a:pPr>
            <a:r>
              <a:rPr lang="en-US" sz="1600" dirty="0">
                <a:solidFill>
                  <a:schemeClr val="bg1">
                    <a:lumMod val="10000"/>
                  </a:schemeClr>
                </a:solidFill>
                <a:cs typeface="Arial" panose="020B0604020202020204" pitchFamily="34" charset="0"/>
              </a:rPr>
              <a:t>15 to 25 cm of free space on a mounting rail is required for placing the components.</a:t>
            </a:r>
          </a:p>
          <a:p>
            <a:pPr marL="268288" lvl="2" indent="-179388" algn="just" fontAlgn="base">
              <a:lnSpc>
                <a:spcPct val="90000"/>
              </a:lnSpc>
              <a:spcBef>
                <a:spcPts val="600"/>
              </a:spcBef>
              <a:spcAft>
                <a:spcPts val="600"/>
              </a:spcAft>
              <a:buClr>
                <a:schemeClr val="tx2"/>
              </a:buClr>
              <a:buSzPct val="100000"/>
              <a:buFont typeface="Brandon Text Regular" panose="020B0503020203060203" pitchFamily="34" charset="0"/>
              <a:buChar char="»"/>
              <a:defRPr/>
            </a:pPr>
            <a:r>
              <a:rPr lang="en-US" sz="1600" dirty="0">
                <a:cs typeface="Arial" panose="020B0604020202020204" pitchFamily="34" charset="0"/>
              </a:rPr>
              <a:t>The 16A 3-pole miniature circuit breaker (1) protects the main AC connection to the storage system.</a:t>
            </a:r>
          </a:p>
          <a:p>
            <a:pPr marL="268288" lvl="2" indent="-179388" algn="just" fontAlgn="base">
              <a:lnSpc>
                <a:spcPct val="90000"/>
              </a:lnSpc>
              <a:spcBef>
                <a:spcPts val="600"/>
              </a:spcBef>
              <a:spcAft>
                <a:spcPts val="600"/>
              </a:spcAft>
              <a:buClr>
                <a:schemeClr val="tx2"/>
              </a:buClr>
              <a:buSzPct val="100000"/>
              <a:buFont typeface="Brandon Text Regular" panose="020B0503020203060203" pitchFamily="34" charset="0"/>
              <a:buChar char="»"/>
              <a:defRPr/>
            </a:pPr>
            <a:r>
              <a:rPr lang="en-US" sz="1600" dirty="0">
                <a:cs typeface="Arial" panose="020B0604020202020204" pitchFamily="34" charset="0"/>
              </a:rPr>
              <a:t>The power meter (2) and the transformer interfaces (3) is used to measure the consumption of power in the building.</a:t>
            </a:r>
          </a:p>
          <a:p>
            <a:pPr marL="268288" lvl="2" indent="-179388" algn="just" fontAlgn="base">
              <a:lnSpc>
                <a:spcPct val="90000"/>
              </a:lnSpc>
              <a:spcBef>
                <a:spcPts val="600"/>
              </a:spcBef>
              <a:spcAft>
                <a:spcPts val="600"/>
              </a:spcAft>
              <a:buClr>
                <a:schemeClr val="tx2"/>
              </a:buClr>
              <a:buSzPct val="100000"/>
              <a:buFont typeface="Brandon Text Regular" panose="020B0503020203060203" pitchFamily="34" charset="0"/>
              <a:buChar char="»"/>
              <a:defRPr/>
            </a:pPr>
            <a:r>
              <a:rPr lang="en-US" sz="1600" dirty="0">
                <a:cs typeface="Arial" panose="020B0604020202020204" pitchFamily="34" charset="0"/>
              </a:rPr>
              <a:t>The three miniature circuit breakers (4) protects the AC supply to the meter input that is for measuring the voltage of the power meter (2).</a:t>
            </a:r>
          </a:p>
          <a:p>
            <a:pPr marL="268288" lvl="2" indent="-179388" algn="just" fontAlgn="base">
              <a:lnSpc>
                <a:spcPct val="90000"/>
              </a:lnSpc>
              <a:spcBef>
                <a:spcPts val="600"/>
              </a:spcBef>
              <a:spcAft>
                <a:spcPts val="600"/>
              </a:spcAft>
              <a:buClr>
                <a:schemeClr val="tx2"/>
              </a:buClr>
              <a:buSzPct val="100000"/>
              <a:buFont typeface="Brandon Text Regular" panose="020B0503020203060203" pitchFamily="34" charset="0"/>
              <a:buChar char="»"/>
              <a:defRPr/>
            </a:pPr>
            <a:r>
              <a:rPr lang="en-US" sz="1600" dirty="0">
                <a:cs typeface="Arial" panose="020B0604020202020204" pitchFamily="34" charset="0"/>
              </a:rPr>
              <a:t>The RCD (5) is not permissible under AS4777.2 as the sonnen system has a multi-mode inverter</a:t>
            </a:r>
            <a:endParaRPr lang="en-US" sz="1200" dirty="0">
              <a:latin typeface="+mn-lt"/>
            </a:endParaRPr>
          </a:p>
        </p:txBody>
      </p:sp>
    </p:spTree>
    <p:extLst>
      <p:ext uri="{BB962C8B-B14F-4D97-AF65-F5344CB8AC3E}">
        <p14:creationId xmlns:p14="http://schemas.microsoft.com/office/powerpoint/2010/main" val="42453465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p:cNvSpPr>
            <a:spLocks noGrp="1"/>
          </p:cNvSpPr>
          <p:nvPr>
            <p:ph type="title"/>
          </p:nvPr>
        </p:nvSpPr>
        <p:spPr>
          <a:xfrm>
            <a:off x="350996" y="382419"/>
            <a:ext cx="11502711" cy="1077880"/>
          </a:xfrm>
        </p:spPr>
        <p:txBody>
          <a:bodyPr>
            <a:normAutofit/>
          </a:bodyPr>
          <a:lstStyle/>
          <a:p>
            <a:r>
              <a:rPr lang="en-AU" sz="1997" dirty="0">
                <a:solidFill>
                  <a:schemeClr val="accent2"/>
                </a:solidFill>
              </a:rPr>
              <a:t>Products &amp; Innovation.</a:t>
            </a:r>
            <a:br>
              <a:rPr lang="en-AU" dirty="0"/>
            </a:br>
            <a:r>
              <a:rPr lang="en-AU" dirty="0"/>
              <a:t>Meter Installation &amp; Configuration </a:t>
            </a:r>
            <a:r>
              <a:rPr lang="en-AU" sz="2000" dirty="0">
                <a:solidFill>
                  <a:srgbClr val="4CCFEF"/>
                </a:solidFill>
              </a:rPr>
              <a:t>– Power Meter Overview</a:t>
            </a:r>
          </a:p>
        </p:txBody>
      </p:sp>
      <p:pic>
        <p:nvPicPr>
          <p:cNvPr id="8" name="Picture 7">
            <a:extLst>
              <a:ext uri="{FF2B5EF4-FFF2-40B4-BE49-F238E27FC236}">
                <a16:creationId xmlns:a16="http://schemas.microsoft.com/office/drawing/2014/main" id="{810F8804-F41A-40F6-A968-128D572EF4E4}"/>
              </a:ext>
            </a:extLst>
          </p:cNvPr>
          <p:cNvPicPr>
            <a:picLocks noChangeAspect="1"/>
          </p:cNvPicPr>
          <p:nvPr/>
        </p:nvPicPr>
        <p:blipFill>
          <a:blip r:embed="rId2"/>
          <a:stretch>
            <a:fillRect/>
          </a:stretch>
        </p:blipFill>
        <p:spPr>
          <a:xfrm>
            <a:off x="197694" y="197371"/>
            <a:ext cx="1548172" cy="582841"/>
          </a:xfrm>
          <a:prstGeom prst="rect">
            <a:avLst/>
          </a:prstGeom>
        </p:spPr>
      </p:pic>
      <p:sp>
        <p:nvSpPr>
          <p:cNvPr id="9" name="Rectangle 8">
            <a:extLst>
              <a:ext uri="{FF2B5EF4-FFF2-40B4-BE49-F238E27FC236}">
                <a16:creationId xmlns:a16="http://schemas.microsoft.com/office/drawing/2014/main" id="{A47ACAB1-39EC-40AD-B0D6-00C838547023}"/>
              </a:ext>
            </a:extLst>
          </p:cNvPr>
          <p:cNvSpPr/>
          <p:nvPr/>
        </p:nvSpPr>
        <p:spPr>
          <a:xfrm>
            <a:off x="1637854" y="378000"/>
            <a:ext cx="1800200" cy="4022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400" dirty="0" err="1">
              <a:latin typeface="Brandon Text Bold" panose="020B0803020203060203" pitchFamily="34" charset="0"/>
            </a:endParaRPr>
          </a:p>
        </p:txBody>
      </p:sp>
      <p:sp>
        <p:nvSpPr>
          <p:cNvPr id="5" name="Textfeld 20">
            <a:extLst>
              <a:ext uri="{FF2B5EF4-FFF2-40B4-BE49-F238E27FC236}">
                <a16:creationId xmlns:a16="http://schemas.microsoft.com/office/drawing/2014/main" id="{3838E877-AEAC-400E-968E-808526FAF8E2}"/>
              </a:ext>
            </a:extLst>
          </p:cNvPr>
          <p:cNvSpPr txBox="1"/>
          <p:nvPr/>
        </p:nvSpPr>
        <p:spPr>
          <a:xfrm>
            <a:off x="4842210" y="1705056"/>
            <a:ext cx="6768752" cy="1138773"/>
          </a:xfrm>
          <a:prstGeom prst="rect">
            <a:avLst/>
          </a:prstGeom>
          <a:noFill/>
          <a:ln w="9525">
            <a:noFill/>
            <a:miter lim="800000"/>
            <a:headEnd/>
            <a:tailEnd/>
          </a:ln>
        </p:spPr>
        <p:txBody>
          <a:bodyPr wrap="square">
            <a:spAutoFit/>
          </a:bodyPr>
          <a:lstStyle>
            <a:defPPr>
              <a:defRPr lang="de-DE"/>
            </a:defPPr>
            <a:lvl1pPr marL="287338" indent="-287338">
              <a:spcBef>
                <a:spcPts val="1200"/>
              </a:spcBef>
              <a:buBlip>
                <a:blip r:embed="rId3"/>
              </a:buBlip>
              <a:defRPr sz="1600">
                <a:latin typeface="Arial" pitchFamily="34" charset="0"/>
                <a:cs typeface="Arial" pitchFamily="34" charset="0"/>
              </a:defRPr>
            </a:lvl1pPr>
          </a:lstStyle>
          <a:p>
            <a:pPr marL="88900" lvl="2" algn="just" fontAlgn="base">
              <a:lnSpc>
                <a:spcPct val="90000"/>
              </a:lnSpc>
              <a:spcBef>
                <a:spcPts val="600"/>
              </a:spcBef>
              <a:spcAft>
                <a:spcPts val="600"/>
              </a:spcAft>
              <a:buClr>
                <a:schemeClr val="tx2"/>
              </a:buClr>
              <a:buSzPct val="100000"/>
              <a:defRPr/>
            </a:pPr>
            <a:r>
              <a:rPr lang="en-US" sz="1600" dirty="0">
                <a:solidFill>
                  <a:schemeClr val="bg1">
                    <a:lumMod val="10000"/>
                  </a:schemeClr>
                </a:solidFill>
                <a:cs typeface="Arial" panose="020B0604020202020204" pitchFamily="34" charset="0"/>
              </a:rPr>
              <a:t>The following points must be observed when connecting the power meters: </a:t>
            </a:r>
          </a:p>
          <a:p>
            <a:pPr marL="268288" lvl="2" indent="-179388" algn="just" fontAlgn="base">
              <a:lnSpc>
                <a:spcPct val="90000"/>
              </a:lnSpc>
              <a:spcBef>
                <a:spcPts val="600"/>
              </a:spcBef>
              <a:spcAft>
                <a:spcPts val="600"/>
              </a:spcAft>
              <a:buClr>
                <a:schemeClr val="tx2"/>
              </a:buClr>
              <a:buSzPct val="100000"/>
              <a:buFont typeface="Brandon Text Regular" panose="020B0503020203060203" pitchFamily="34" charset="0"/>
              <a:buChar char="»"/>
              <a:defRPr/>
            </a:pPr>
            <a:r>
              <a:rPr lang="en-US" sz="1600" dirty="0">
                <a:cs typeface="Arial" panose="020B0604020202020204" pitchFamily="34" charset="0"/>
              </a:rPr>
              <a:t>AC power is connected to the voltage measurement terminal strip (3) and must be protected by the supplied 6A miniature circuit breaker. </a:t>
            </a:r>
            <a:endParaRPr lang="en-US" sz="1200" dirty="0">
              <a:latin typeface="+mn-lt"/>
            </a:endParaRPr>
          </a:p>
        </p:txBody>
      </p:sp>
      <p:pic>
        <p:nvPicPr>
          <p:cNvPr id="7" name="Picture 6">
            <a:extLst>
              <a:ext uri="{FF2B5EF4-FFF2-40B4-BE49-F238E27FC236}">
                <a16:creationId xmlns:a16="http://schemas.microsoft.com/office/drawing/2014/main" id="{DDD7BDA5-E449-4EEC-86E6-1CDBDE2F936F}"/>
              </a:ext>
            </a:extLst>
          </p:cNvPr>
          <p:cNvPicPr>
            <a:picLocks noChangeAspect="1"/>
          </p:cNvPicPr>
          <p:nvPr/>
        </p:nvPicPr>
        <p:blipFill>
          <a:blip r:embed="rId4"/>
          <a:stretch>
            <a:fillRect/>
          </a:stretch>
        </p:blipFill>
        <p:spPr>
          <a:xfrm>
            <a:off x="989782" y="1645347"/>
            <a:ext cx="3715662" cy="4609976"/>
          </a:xfrm>
          <a:prstGeom prst="rect">
            <a:avLst/>
          </a:prstGeom>
        </p:spPr>
      </p:pic>
      <p:sp>
        <p:nvSpPr>
          <p:cNvPr id="10" name="Textfeld 20">
            <a:extLst>
              <a:ext uri="{FF2B5EF4-FFF2-40B4-BE49-F238E27FC236}">
                <a16:creationId xmlns:a16="http://schemas.microsoft.com/office/drawing/2014/main" id="{DAD046F8-BBDE-42F5-B9F8-A63E27E8903F}"/>
              </a:ext>
            </a:extLst>
          </p:cNvPr>
          <p:cNvSpPr txBox="1"/>
          <p:nvPr/>
        </p:nvSpPr>
        <p:spPr>
          <a:xfrm>
            <a:off x="4986226" y="3088586"/>
            <a:ext cx="4876538" cy="2819233"/>
          </a:xfrm>
          <a:prstGeom prst="rect">
            <a:avLst/>
          </a:prstGeom>
          <a:noFill/>
          <a:ln w="9525">
            <a:noFill/>
            <a:miter lim="800000"/>
            <a:headEnd/>
            <a:tailEnd/>
          </a:ln>
        </p:spPr>
        <p:txBody>
          <a:bodyPr wrap="square">
            <a:spAutoFit/>
          </a:bodyPr>
          <a:lstStyle>
            <a:defPPr>
              <a:defRPr lang="de-DE"/>
            </a:defPPr>
            <a:lvl1pPr marL="287338" indent="-287338">
              <a:spcBef>
                <a:spcPts val="1200"/>
              </a:spcBef>
              <a:buBlip>
                <a:blip r:embed="rId3"/>
              </a:buBlip>
              <a:defRPr sz="1600">
                <a:latin typeface="Arial" pitchFamily="34" charset="0"/>
                <a:cs typeface="Arial" pitchFamily="34" charset="0"/>
              </a:defRPr>
            </a:lvl1pPr>
          </a:lstStyle>
          <a:p>
            <a:pPr marL="317500" lvl="2" indent="-228600" fontAlgn="base">
              <a:lnSpc>
                <a:spcPct val="90000"/>
              </a:lnSpc>
              <a:spcBef>
                <a:spcPts val="600"/>
              </a:spcBef>
              <a:spcAft>
                <a:spcPts val="600"/>
              </a:spcAft>
              <a:buClr>
                <a:schemeClr val="tx2"/>
              </a:buClr>
              <a:buSzPct val="100000"/>
              <a:buAutoNum type="arabicPlain"/>
              <a:defRPr/>
            </a:pPr>
            <a:r>
              <a:rPr lang="en-US" sz="1200" dirty="0"/>
              <a:t>A1 – input for generation</a:t>
            </a:r>
          </a:p>
          <a:p>
            <a:pPr marL="317500" lvl="2" indent="-228600" fontAlgn="base">
              <a:lnSpc>
                <a:spcPct val="90000"/>
              </a:lnSpc>
              <a:spcBef>
                <a:spcPts val="600"/>
              </a:spcBef>
              <a:spcAft>
                <a:spcPts val="600"/>
              </a:spcAft>
              <a:buClr>
                <a:schemeClr val="tx2"/>
              </a:buClr>
              <a:buSzPct val="100000"/>
              <a:buAutoNum type="arabicPlain"/>
              <a:defRPr/>
            </a:pPr>
            <a:r>
              <a:rPr lang="en-US" sz="1200" dirty="0"/>
              <a:t>A2 – input for consumption</a:t>
            </a:r>
          </a:p>
          <a:p>
            <a:pPr marL="88900" lvl="2" fontAlgn="base">
              <a:lnSpc>
                <a:spcPct val="90000"/>
              </a:lnSpc>
              <a:spcBef>
                <a:spcPts val="600"/>
              </a:spcBef>
              <a:spcAft>
                <a:spcPts val="600"/>
              </a:spcAft>
              <a:buClr>
                <a:schemeClr val="tx2"/>
              </a:buClr>
              <a:buSzPct val="100000"/>
              <a:defRPr/>
            </a:pPr>
            <a:r>
              <a:rPr lang="en-US" sz="1200" dirty="0"/>
              <a:t>3   Voltage measurement terminal strip</a:t>
            </a:r>
          </a:p>
          <a:p>
            <a:pPr marL="88900" lvl="2" fontAlgn="base">
              <a:lnSpc>
                <a:spcPct val="90000"/>
              </a:lnSpc>
              <a:spcBef>
                <a:spcPts val="600"/>
              </a:spcBef>
              <a:spcAft>
                <a:spcPts val="600"/>
              </a:spcAft>
              <a:buClr>
                <a:schemeClr val="tx2"/>
              </a:buClr>
              <a:buSzPct val="100000"/>
              <a:defRPr/>
            </a:pPr>
            <a:r>
              <a:rPr lang="en-US" sz="1200" dirty="0"/>
              <a:t>4   Power meter</a:t>
            </a:r>
          </a:p>
          <a:p>
            <a:pPr marL="88900" lvl="2" fontAlgn="base">
              <a:lnSpc>
                <a:spcPct val="90000"/>
              </a:lnSpc>
              <a:spcBef>
                <a:spcPts val="600"/>
              </a:spcBef>
              <a:spcAft>
                <a:spcPts val="600"/>
              </a:spcAft>
              <a:buClr>
                <a:schemeClr val="tx2"/>
              </a:buClr>
              <a:buSzPct val="100000"/>
              <a:defRPr/>
            </a:pPr>
            <a:r>
              <a:rPr lang="en-US" sz="1200" dirty="0"/>
              <a:t>5   Transformer interface for consumption</a:t>
            </a:r>
          </a:p>
          <a:p>
            <a:pPr marL="88900" lvl="2" fontAlgn="base">
              <a:lnSpc>
                <a:spcPct val="90000"/>
              </a:lnSpc>
              <a:spcBef>
                <a:spcPts val="600"/>
              </a:spcBef>
              <a:spcAft>
                <a:spcPts val="600"/>
              </a:spcAft>
              <a:buClr>
                <a:schemeClr val="tx2"/>
              </a:buClr>
              <a:buSzPct val="100000"/>
              <a:defRPr/>
            </a:pPr>
            <a:r>
              <a:rPr lang="en-US" sz="1200" dirty="0"/>
              <a:t>6, 7, 8 Clamp-on current transformer for consumption – L1, L2, L3</a:t>
            </a:r>
          </a:p>
          <a:p>
            <a:pPr marL="88900" lvl="2" fontAlgn="base">
              <a:lnSpc>
                <a:spcPct val="90000"/>
              </a:lnSpc>
              <a:spcBef>
                <a:spcPts val="600"/>
              </a:spcBef>
              <a:spcAft>
                <a:spcPts val="600"/>
              </a:spcAft>
              <a:buClr>
                <a:schemeClr val="tx2"/>
              </a:buClr>
              <a:buSzPct val="100000"/>
              <a:defRPr/>
            </a:pPr>
            <a:r>
              <a:rPr lang="en-US" sz="1200" dirty="0"/>
              <a:t>9, 10, 11 Clamp-on current transformer for generation – L1, L2, L3</a:t>
            </a:r>
          </a:p>
          <a:p>
            <a:pPr marL="88900" lvl="2" fontAlgn="base">
              <a:lnSpc>
                <a:spcPct val="90000"/>
              </a:lnSpc>
              <a:spcBef>
                <a:spcPts val="600"/>
              </a:spcBef>
              <a:spcAft>
                <a:spcPts val="600"/>
              </a:spcAft>
              <a:buClr>
                <a:schemeClr val="tx2"/>
              </a:buClr>
              <a:buSzPct val="100000"/>
              <a:defRPr/>
            </a:pPr>
            <a:r>
              <a:rPr lang="en-US" sz="1200" dirty="0"/>
              <a:t>12 Transformer interface for generation</a:t>
            </a:r>
          </a:p>
          <a:p>
            <a:pPr marL="88900" lvl="2" fontAlgn="base">
              <a:lnSpc>
                <a:spcPct val="90000"/>
              </a:lnSpc>
              <a:spcBef>
                <a:spcPts val="600"/>
              </a:spcBef>
              <a:spcAft>
                <a:spcPts val="600"/>
              </a:spcAft>
              <a:buClr>
                <a:schemeClr val="tx2"/>
              </a:buClr>
              <a:buSzPct val="100000"/>
              <a:defRPr/>
            </a:pPr>
            <a:r>
              <a:rPr lang="en-US" sz="1200" dirty="0"/>
              <a:t>13  Modbus terminal strip</a:t>
            </a:r>
            <a:endParaRPr lang="en-US" sz="1200" dirty="0">
              <a:latin typeface="+mn-lt"/>
            </a:endParaRPr>
          </a:p>
        </p:txBody>
      </p:sp>
    </p:spTree>
    <p:extLst>
      <p:ext uri="{BB962C8B-B14F-4D97-AF65-F5344CB8AC3E}">
        <p14:creationId xmlns:p14="http://schemas.microsoft.com/office/powerpoint/2010/main" val="9494093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p:cNvSpPr>
            <a:spLocks noGrp="1"/>
          </p:cNvSpPr>
          <p:nvPr>
            <p:ph type="title"/>
          </p:nvPr>
        </p:nvSpPr>
        <p:spPr>
          <a:xfrm>
            <a:off x="350996" y="382419"/>
            <a:ext cx="11502711" cy="1077880"/>
          </a:xfrm>
        </p:spPr>
        <p:txBody>
          <a:bodyPr>
            <a:normAutofit/>
          </a:bodyPr>
          <a:lstStyle/>
          <a:p>
            <a:r>
              <a:rPr lang="en-AU" sz="1997" dirty="0">
                <a:solidFill>
                  <a:schemeClr val="accent2"/>
                </a:solidFill>
              </a:rPr>
              <a:t>Products &amp; Innovation.</a:t>
            </a:r>
            <a:br>
              <a:rPr lang="en-AU" dirty="0"/>
            </a:br>
            <a:r>
              <a:rPr lang="en-AU" dirty="0"/>
              <a:t>Meter Installation &amp; Configuration </a:t>
            </a:r>
            <a:r>
              <a:rPr lang="en-AU" sz="2000" dirty="0">
                <a:solidFill>
                  <a:srgbClr val="4CCFEF"/>
                </a:solidFill>
              </a:rPr>
              <a:t>– Voltage Reference Connections</a:t>
            </a:r>
          </a:p>
        </p:txBody>
      </p:sp>
      <p:pic>
        <p:nvPicPr>
          <p:cNvPr id="8" name="Picture 7">
            <a:extLst>
              <a:ext uri="{FF2B5EF4-FFF2-40B4-BE49-F238E27FC236}">
                <a16:creationId xmlns:a16="http://schemas.microsoft.com/office/drawing/2014/main" id="{810F8804-F41A-40F6-A968-128D572EF4E4}"/>
              </a:ext>
            </a:extLst>
          </p:cNvPr>
          <p:cNvPicPr>
            <a:picLocks noChangeAspect="1"/>
          </p:cNvPicPr>
          <p:nvPr/>
        </p:nvPicPr>
        <p:blipFill>
          <a:blip r:embed="rId2"/>
          <a:stretch>
            <a:fillRect/>
          </a:stretch>
        </p:blipFill>
        <p:spPr>
          <a:xfrm>
            <a:off x="197694" y="197371"/>
            <a:ext cx="1548172" cy="582841"/>
          </a:xfrm>
          <a:prstGeom prst="rect">
            <a:avLst/>
          </a:prstGeom>
        </p:spPr>
      </p:pic>
      <p:sp>
        <p:nvSpPr>
          <p:cNvPr id="9" name="Rectangle 8">
            <a:extLst>
              <a:ext uri="{FF2B5EF4-FFF2-40B4-BE49-F238E27FC236}">
                <a16:creationId xmlns:a16="http://schemas.microsoft.com/office/drawing/2014/main" id="{A47ACAB1-39EC-40AD-B0D6-00C838547023}"/>
              </a:ext>
            </a:extLst>
          </p:cNvPr>
          <p:cNvSpPr/>
          <p:nvPr/>
        </p:nvSpPr>
        <p:spPr>
          <a:xfrm>
            <a:off x="1637854" y="378000"/>
            <a:ext cx="1800200" cy="4022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400" dirty="0" err="1">
              <a:latin typeface="Brandon Text Bold" panose="020B0803020203060203" pitchFamily="34" charset="0"/>
            </a:endParaRPr>
          </a:p>
        </p:txBody>
      </p:sp>
      <p:sp>
        <p:nvSpPr>
          <p:cNvPr id="5" name="Textfeld 20">
            <a:extLst>
              <a:ext uri="{FF2B5EF4-FFF2-40B4-BE49-F238E27FC236}">
                <a16:creationId xmlns:a16="http://schemas.microsoft.com/office/drawing/2014/main" id="{3BCE04C3-4BB8-401B-A348-C35DEA222E3E}"/>
              </a:ext>
            </a:extLst>
          </p:cNvPr>
          <p:cNvSpPr txBox="1"/>
          <p:nvPr/>
        </p:nvSpPr>
        <p:spPr>
          <a:xfrm>
            <a:off x="5299739" y="1705056"/>
            <a:ext cx="6239214" cy="3624069"/>
          </a:xfrm>
          <a:prstGeom prst="rect">
            <a:avLst/>
          </a:prstGeom>
          <a:noFill/>
          <a:ln w="9525">
            <a:noFill/>
            <a:miter lim="800000"/>
            <a:headEnd/>
            <a:tailEnd/>
          </a:ln>
        </p:spPr>
        <p:txBody>
          <a:bodyPr wrap="square">
            <a:spAutoFit/>
          </a:bodyPr>
          <a:lstStyle>
            <a:defPPr>
              <a:defRPr lang="de-DE"/>
            </a:defPPr>
            <a:lvl1pPr marL="287338" indent="-287338">
              <a:spcBef>
                <a:spcPts val="1200"/>
              </a:spcBef>
              <a:buBlip>
                <a:blip r:embed="rId3"/>
              </a:buBlip>
              <a:defRPr sz="1600">
                <a:latin typeface="Arial" pitchFamily="34" charset="0"/>
                <a:cs typeface="Arial" pitchFamily="34" charset="0"/>
              </a:defRPr>
            </a:lvl1pPr>
          </a:lstStyle>
          <a:p>
            <a:pPr marL="88900" lvl="2" algn="just" fontAlgn="base">
              <a:lnSpc>
                <a:spcPct val="90000"/>
              </a:lnSpc>
              <a:spcBef>
                <a:spcPts val="600"/>
              </a:spcBef>
              <a:spcAft>
                <a:spcPts val="600"/>
              </a:spcAft>
              <a:buClr>
                <a:schemeClr val="tx2"/>
              </a:buClr>
              <a:buSzPct val="100000"/>
              <a:defRPr/>
            </a:pPr>
            <a:r>
              <a:rPr lang="en-US" sz="1600" dirty="0">
                <a:solidFill>
                  <a:schemeClr val="bg1">
                    <a:lumMod val="10000"/>
                  </a:schemeClr>
                </a:solidFill>
                <a:cs typeface="Arial" panose="020B0604020202020204" pitchFamily="34" charset="0"/>
              </a:rPr>
              <a:t>The AC connection to the voltage terminal strip depends on the number of phases. </a:t>
            </a:r>
          </a:p>
          <a:p>
            <a:pPr marL="268288" lvl="2" indent="-179388" algn="just" fontAlgn="base">
              <a:lnSpc>
                <a:spcPct val="90000"/>
              </a:lnSpc>
              <a:spcBef>
                <a:spcPts val="600"/>
              </a:spcBef>
              <a:spcAft>
                <a:spcPts val="600"/>
              </a:spcAft>
              <a:buClr>
                <a:schemeClr val="tx2"/>
              </a:buClr>
              <a:buSzPct val="100000"/>
              <a:buFont typeface="Brandon Text Regular" panose="020B0503020203060203" pitchFamily="34" charset="0"/>
              <a:buChar char="»"/>
              <a:defRPr/>
            </a:pPr>
            <a:r>
              <a:rPr lang="en-US" sz="1600" dirty="0">
                <a:cs typeface="Arial" panose="020B0604020202020204" pitchFamily="34" charset="0"/>
              </a:rPr>
              <a:t>For a single-phase (1~) system the terminal strip must be wired using ports 15 and 16. </a:t>
            </a:r>
          </a:p>
          <a:p>
            <a:pPr marL="268288" lvl="2" indent="-179388" algn="just" fontAlgn="base">
              <a:lnSpc>
                <a:spcPct val="90000"/>
              </a:lnSpc>
              <a:spcBef>
                <a:spcPts val="600"/>
              </a:spcBef>
              <a:spcAft>
                <a:spcPts val="600"/>
              </a:spcAft>
              <a:buClr>
                <a:schemeClr val="tx2"/>
              </a:buClr>
              <a:buSzPct val="100000"/>
              <a:buFont typeface="Brandon Text Regular" panose="020B0503020203060203" pitchFamily="34" charset="0"/>
              <a:buChar char="»"/>
              <a:defRPr/>
            </a:pPr>
            <a:r>
              <a:rPr lang="en-US" sz="1600" dirty="0">
                <a:cs typeface="Arial" panose="020B0604020202020204" pitchFamily="34" charset="0"/>
              </a:rPr>
              <a:t>For a three-phase (3~) system the terminal strip must be wired using ports 13, 14, 15 &amp; 16.</a:t>
            </a:r>
          </a:p>
          <a:p>
            <a:pPr marL="268288" lvl="2" indent="-179388" algn="just" fontAlgn="base">
              <a:lnSpc>
                <a:spcPct val="90000"/>
              </a:lnSpc>
              <a:spcBef>
                <a:spcPts val="600"/>
              </a:spcBef>
              <a:spcAft>
                <a:spcPts val="600"/>
              </a:spcAft>
              <a:buClr>
                <a:schemeClr val="tx2"/>
              </a:buClr>
              <a:buSzPct val="100000"/>
              <a:buFont typeface="Brandon Text Regular" panose="020B0503020203060203" pitchFamily="34" charset="0"/>
              <a:buChar char="»"/>
              <a:defRPr/>
            </a:pPr>
            <a:r>
              <a:rPr lang="en-US" sz="1600" dirty="0">
                <a:cs typeface="Arial" panose="020B0604020202020204" pitchFamily="34" charset="0"/>
              </a:rPr>
              <a:t>The split core current transformers (CT’s) are clamped across the cables being measured.</a:t>
            </a:r>
          </a:p>
          <a:p>
            <a:pPr marL="268288" lvl="2" indent="-179388" algn="just" fontAlgn="base">
              <a:lnSpc>
                <a:spcPct val="90000"/>
              </a:lnSpc>
              <a:spcBef>
                <a:spcPts val="600"/>
              </a:spcBef>
              <a:spcAft>
                <a:spcPts val="600"/>
              </a:spcAft>
              <a:buClr>
                <a:schemeClr val="tx2"/>
              </a:buClr>
              <a:buSzPct val="100000"/>
              <a:buFont typeface="Brandon Text Regular" panose="020B0503020203060203" pitchFamily="34" charset="0"/>
              <a:buChar char="»"/>
              <a:defRPr/>
            </a:pPr>
            <a:r>
              <a:rPr lang="en-US" sz="1600" dirty="0">
                <a:cs typeface="Arial" panose="020B0604020202020204" pitchFamily="34" charset="0"/>
              </a:rPr>
              <a:t>The energy flow direction of the CT must be observed for accurate monitoring.</a:t>
            </a:r>
          </a:p>
          <a:p>
            <a:pPr marL="268288" lvl="2" indent="-179388" algn="just" fontAlgn="base">
              <a:lnSpc>
                <a:spcPct val="90000"/>
              </a:lnSpc>
              <a:spcBef>
                <a:spcPts val="600"/>
              </a:spcBef>
              <a:spcAft>
                <a:spcPts val="600"/>
              </a:spcAft>
              <a:buClr>
                <a:schemeClr val="tx2"/>
              </a:buClr>
              <a:buSzPct val="100000"/>
              <a:buFont typeface="Brandon Text Regular" panose="020B0503020203060203" pitchFamily="34" charset="0"/>
              <a:buChar char="»"/>
              <a:defRPr/>
            </a:pPr>
            <a:r>
              <a:rPr lang="en-US" sz="1600" dirty="0">
                <a:cs typeface="Arial" panose="020B0604020202020204" pitchFamily="34" charset="0"/>
              </a:rPr>
              <a:t>The energy flow in the line must run from K to L.</a:t>
            </a:r>
          </a:p>
          <a:p>
            <a:pPr marL="317500" lvl="2" indent="-228600" fontAlgn="base">
              <a:lnSpc>
                <a:spcPct val="90000"/>
              </a:lnSpc>
              <a:spcBef>
                <a:spcPts val="600"/>
              </a:spcBef>
              <a:spcAft>
                <a:spcPts val="600"/>
              </a:spcAft>
              <a:buClr>
                <a:schemeClr val="tx2"/>
              </a:buClr>
              <a:buSzPct val="100000"/>
              <a:buAutoNum type="arabicPlain"/>
              <a:defRPr/>
            </a:pPr>
            <a:endParaRPr lang="en-US" sz="1200" dirty="0">
              <a:latin typeface="+mn-lt"/>
            </a:endParaRPr>
          </a:p>
        </p:txBody>
      </p:sp>
      <p:grpSp>
        <p:nvGrpSpPr>
          <p:cNvPr id="10" name="Group 9">
            <a:extLst>
              <a:ext uri="{FF2B5EF4-FFF2-40B4-BE49-F238E27FC236}">
                <a16:creationId xmlns:a16="http://schemas.microsoft.com/office/drawing/2014/main" id="{A06FA849-7718-49C4-9D8D-BD19B153670F}"/>
              </a:ext>
            </a:extLst>
          </p:cNvPr>
          <p:cNvGrpSpPr/>
          <p:nvPr/>
        </p:nvGrpSpPr>
        <p:grpSpPr>
          <a:xfrm>
            <a:off x="413718" y="1382869"/>
            <a:ext cx="3924436" cy="4503133"/>
            <a:chOff x="323528" y="1449388"/>
            <a:chExt cx="3448050" cy="3970418"/>
          </a:xfrm>
        </p:grpSpPr>
        <p:pic>
          <p:nvPicPr>
            <p:cNvPr id="11" name="Picture 10">
              <a:extLst>
                <a:ext uri="{FF2B5EF4-FFF2-40B4-BE49-F238E27FC236}">
                  <a16:creationId xmlns:a16="http://schemas.microsoft.com/office/drawing/2014/main" id="{EADA768B-2819-4923-B294-94DABAD156C3}"/>
                </a:ext>
              </a:extLst>
            </p:cNvPr>
            <p:cNvPicPr>
              <a:picLocks noChangeAspect="1"/>
            </p:cNvPicPr>
            <p:nvPr/>
          </p:nvPicPr>
          <p:blipFill>
            <a:blip r:embed="rId4"/>
            <a:stretch>
              <a:fillRect/>
            </a:stretch>
          </p:blipFill>
          <p:spPr>
            <a:xfrm>
              <a:off x="323528" y="1705056"/>
              <a:ext cx="3448050" cy="3714750"/>
            </a:xfrm>
            <a:prstGeom prst="rect">
              <a:avLst/>
            </a:prstGeom>
          </p:spPr>
        </p:pic>
        <p:cxnSp>
          <p:nvCxnSpPr>
            <p:cNvPr id="12" name="Straight Connector 11">
              <a:extLst>
                <a:ext uri="{FF2B5EF4-FFF2-40B4-BE49-F238E27FC236}">
                  <a16:creationId xmlns:a16="http://schemas.microsoft.com/office/drawing/2014/main" id="{F62E50C6-8835-4464-84F9-936827735DE8}"/>
                </a:ext>
              </a:extLst>
            </p:cNvPr>
            <p:cNvCxnSpPr/>
            <p:nvPr/>
          </p:nvCxnSpPr>
          <p:spPr>
            <a:xfrm>
              <a:off x="3771578" y="1449388"/>
              <a:ext cx="0" cy="3942831"/>
            </a:xfrm>
            <a:prstGeom prst="line">
              <a:avLst/>
            </a:prstGeom>
            <a:ln w="22225">
              <a:solidFill>
                <a:srgbClr val="FFFFFF"/>
              </a:solidFill>
            </a:ln>
          </p:spPr>
          <p:style>
            <a:lnRef idx="1">
              <a:schemeClr val="accent1"/>
            </a:lnRef>
            <a:fillRef idx="0">
              <a:schemeClr val="accent1"/>
            </a:fillRef>
            <a:effectRef idx="0">
              <a:schemeClr val="accent1"/>
            </a:effectRef>
            <a:fontRef idx="minor">
              <a:schemeClr val="tx1"/>
            </a:fontRef>
          </p:style>
        </p:cxnSp>
      </p:grpSp>
      <p:pic>
        <p:nvPicPr>
          <p:cNvPr id="7" name="Picture 6">
            <a:extLst>
              <a:ext uri="{FF2B5EF4-FFF2-40B4-BE49-F238E27FC236}">
                <a16:creationId xmlns:a16="http://schemas.microsoft.com/office/drawing/2014/main" id="{4A2FC7D5-AB8A-4141-B8C5-4214DB45A94E}"/>
              </a:ext>
            </a:extLst>
          </p:cNvPr>
          <p:cNvPicPr>
            <a:picLocks noChangeAspect="1"/>
          </p:cNvPicPr>
          <p:nvPr/>
        </p:nvPicPr>
        <p:blipFill>
          <a:blip r:embed="rId5"/>
          <a:stretch>
            <a:fillRect/>
          </a:stretch>
        </p:blipFill>
        <p:spPr>
          <a:xfrm>
            <a:off x="3146969" y="4262942"/>
            <a:ext cx="2152769" cy="1310940"/>
          </a:xfrm>
          <a:prstGeom prst="rect">
            <a:avLst/>
          </a:prstGeom>
        </p:spPr>
      </p:pic>
    </p:spTree>
    <p:extLst>
      <p:ext uri="{BB962C8B-B14F-4D97-AF65-F5344CB8AC3E}">
        <p14:creationId xmlns:p14="http://schemas.microsoft.com/office/powerpoint/2010/main" val="1349753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p:cNvSpPr>
            <a:spLocks noGrp="1"/>
          </p:cNvSpPr>
          <p:nvPr>
            <p:ph type="title"/>
          </p:nvPr>
        </p:nvSpPr>
        <p:spPr>
          <a:xfrm>
            <a:off x="350996" y="382419"/>
            <a:ext cx="11502711" cy="1077880"/>
          </a:xfrm>
        </p:spPr>
        <p:txBody>
          <a:bodyPr>
            <a:normAutofit/>
          </a:bodyPr>
          <a:lstStyle/>
          <a:p>
            <a:r>
              <a:rPr lang="en-AU" sz="1997" dirty="0">
                <a:solidFill>
                  <a:schemeClr val="accent2"/>
                </a:solidFill>
              </a:rPr>
              <a:t>Products &amp; Innovation.</a:t>
            </a:r>
            <a:br>
              <a:rPr lang="en-AU" dirty="0"/>
            </a:br>
            <a:r>
              <a:rPr lang="en-AU" dirty="0"/>
              <a:t>Meter Installation &amp; Configuration </a:t>
            </a:r>
            <a:r>
              <a:rPr lang="en-AU" sz="2000" dirty="0">
                <a:solidFill>
                  <a:srgbClr val="4CCFEF"/>
                </a:solidFill>
              </a:rPr>
              <a:t>– Correct CT Placement</a:t>
            </a:r>
          </a:p>
        </p:txBody>
      </p:sp>
      <p:pic>
        <p:nvPicPr>
          <p:cNvPr id="8" name="Picture 7">
            <a:extLst>
              <a:ext uri="{FF2B5EF4-FFF2-40B4-BE49-F238E27FC236}">
                <a16:creationId xmlns:a16="http://schemas.microsoft.com/office/drawing/2014/main" id="{810F8804-F41A-40F6-A968-128D572EF4E4}"/>
              </a:ext>
            </a:extLst>
          </p:cNvPr>
          <p:cNvPicPr>
            <a:picLocks noChangeAspect="1"/>
          </p:cNvPicPr>
          <p:nvPr/>
        </p:nvPicPr>
        <p:blipFill>
          <a:blip r:embed="rId2"/>
          <a:stretch>
            <a:fillRect/>
          </a:stretch>
        </p:blipFill>
        <p:spPr>
          <a:xfrm>
            <a:off x="197694" y="197371"/>
            <a:ext cx="1548172" cy="582841"/>
          </a:xfrm>
          <a:prstGeom prst="rect">
            <a:avLst/>
          </a:prstGeom>
        </p:spPr>
      </p:pic>
      <p:sp>
        <p:nvSpPr>
          <p:cNvPr id="9" name="Rectangle 8">
            <a:extLst>
              <a:ext uri="{FF2B5EF4-FFF2-40B4-BE49-F238E27FC236}">
                <a16:creationId xmlns:a16="http://schemas.microsoft.com/office/drawing/2014/main" id="{A47ACAB1-39EC-40AD-B0D6-00C838547023}"/>
              </a:ext>
            </a:extLst>
          </p:cNvPr>
          <p:cNvSpPr/>
          <p:nvPr/>
        </p:nvSpPr>
        <p:spPr>
          <a:xfrm>
            <a:off x="1637854" y="378000"/>
            <a:ext cx="1800200" cy="4022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400" dirty="0" err="1">
              <a:latin typeface="Brandon Text Bold" panose="020B0803020203060203" pitchFamily="34" charset="0"/>
            </a:endParaRPr>
          </a:p>
        </p:txBody>
      </p:sp>
      <p:pic>
        <p:nvPicPr>
          <p:cNvPr id="5" name="Picture 4">
            <a:extLst>
              <a:ext uri="{FF2B5EF4-FFF2-40B4-BE49-F238E27FC236}">
                <a16:creationId xmlns:a16="http://schemas.microsoft.com/office/drawing/2014/main" id="{09D79BE2-B3AC-464A-A437-840895C86E14}"/>
              </a:ext>
            </a:extLst>
          </p:cNvPr>
          <p:cNvPicPr>
            <a:picLocks noChangeAspect="1"/>
          </p:cNvPicPr>
          <p:nvPr/>
        </p:nvPicPr>
        <p:blipFill>
          <a:blip r:embed="rId3"/>
          <a:stretch>
            <a:fillRect/>
          </a:stretch>
        </p:blipFill>
        <p:spPr>
          <a:xfrm>
            <a:off x="4209298" y="3090037"/>
            <a:ext cx="2002261" cy="2988107"/>
          </a:xfrm>
          <a:prstGeom prst="rect">
            <a:avLst/>
          </a:prstGeom>
        </p:spPr>
      </p:pic>
      <p:sp>
        <p:nvSpPr>
          <p:cNvPr id="7" name="Textfeld 20">
            <a:extLst>
              <a:ext uri="{FF2B5EF4-FFF2-40B4-BE49-F238E27FC236}">
                <a16:creationId xmlns:a16="http://schemas.microsoft.com/office/drawing/2014/main" id="{9C3EF055-262C-46FD-80B0-5BC67BA6B7E3}"/>
              </a:ext>
            </a:extLst>
          </p:cNvPr>
          <p:cNvSpPr txBox="1"/>
          <p:nvPr/>
        </p:nvSpPr>
        <p:spPr>
          <a:xfrm>
            <a:off x="569414" y="1410557"/>
            <a:ext cx="11284290" cy="1765099"/>
          </a:xfrm>
          <a:prstGeom prst="rect">
            <a:avLst/>
          </a:prstGeom>
          <a:noFill/>
          <a:ln w="9525">
            <a:noFill/>
            <a:miter lim="800000"/>
            <a:headEnd/>
            <a:tailEnd/>
          </a:ln>
        </p:spPr>
        <p:txBody>
          <a:bodyPr wrap="square">
            <a:spAutoFit/>
          </a:bodyPr>
          <a:lstStyle>
            <a:defPPr>
              <a:defRPr lang="de-DE"/>
            </a:defPPr>
            <a:lvl1pPr marL="287338" indent="-287338">
              <a:spcBef>
                <a:spcPts val="1200"/>
              </a:spcBef>
              <a:buBlip>
                <a:blip r:embed="rId4"/>
              </a:buBlip>
              <a:defRPr sz="1600">
                <a:latin typeface="Arial" pitchFamily="34" charset="0"/>
                <a:cs typeface="Arial" pitchFamily="34" charset="0"/>
              </a:defRPr>
            </a:lvl1pPr>
          </a:lstStyle>
          <a:p>
            <a:pPr marL="88900" lvl="2" algn="just" fontAlgn="base">
              <a:lnSpc>
                <a:spcPct val="90000"/>
              </a:lnSpc>
              <a:spcBef>
                <a:spcPts val="600"/>
              </a:spcBef>
              <a:spcAft>
                <a:spcPts val="600"/>
              </a:spcAft>
              <a:buClr>
                <a:schemeClr val="tx2"/>
              </a:buClr>
              <a:buSzPct val="100000"/>
              <a:defRPr/>
            </a:pPr>
            <a:r>
              <a:rPr lang="en-US" sz="1600" dirty="0">
                <a:solidFill>
                  <a:schemeClr val="bg1">
                    <a:lumMod val="10000"/>
                  </a:schemeClr>
                </a:solidFill>
                <a:cs typeface="Arial" panose="020B0604020202020204" pitchFamily="34" charset="0"/>
              </a:rPr>
              <a:t>For a single-phase installation only use a single (a) CT. The other two CT’s must not be connected.</a:t>
            </a:r>
          </a:p>
          <a:p>
            <a:pPr marL="88900" lvl="2" algn="just" fontAlgn="base">
              <a:lnSpc>
                <a:spcPct val="90000"/>
              </a:lnSpc>
              <a:spcBef>
                <a:spcPts val="600"/>
              </a:spcBef>
              <a:spcAft>
                <a:spcPts val="600"/>
              </a:spcAft>
              <a:buClr>
                <a:schemeClr val="tx2"/>
              </a:buClr>
              <a:buSzPct val="100000"/>
              <a:defRPr/>
            </a:pPr>
            <a:r>
              <a:rPr lang="en-US" sz="1600" dirty="0">
                <a:solidFill>
                  <a:schemeClr val="bg1">
                    <a:lumMod val="10000"/>
                  </a:schemeClr>
                </a:solidFill>
                <a:cs typeface="Arial" panose="020B0604020202020204" pitchFamily="34" charset="0"/>
              </a:rPr>
              <a:t>Do not confuse the phases.</a:t>
            </a:r>
          </a:p>
          <a:p>
            <a:pPr marL="88900" lvl="2" algn="just" fontAlgn="base">
              <a:lnSpc>
                <a:spcPct val="90000"/>
              </a:lnSpc>
              <a:spcBef>
                <a:spcPts val="600"/>
              </a:spcBef>
              <a:spcAft>
                <a:spcPts val="600"/>
              </a:spcAft>
              <a:buClr>
                <a:schemeClr val="tx2"/>
              </a:buClr>
              <a:buSzPct val="100000"/>
              <a:defRPr/>
            </a:pPr>
            <a:r>
              <a:rPr lang="en-US" sz="1600" dirty="0">
                <a:solidFill>
                  <a:schemeClr val="bg1">
                    <a:lumMod val="10000"/>
                  </a:schemeClr>
                </a:solidFill>
                <a:cs typeface="Arial" panose="020B0604020202020204" pitchFamily="34" charset="0"/>
              </a:rPr>
              <a:t>Power measurement only works if the current and voltage of the same phase are measured.</a:t>
            </a:r>
          </a:p>
          <a:p>
            <a:pPr marL="88900" lvl="2" algn="just" fontAlgn="base">
              <a:lnSpc>
                <a:spcPct val="90000"/>
              </a:lnSpc>
              <a:spcBef>
                <a:spcPts val="600"/>
              </a:spcBef>
              <a:spcAft>
                <a:spcPts val="600"/>
              </a:spcAft>
              <a:buClr>
                <a:schemeClr val="tx2"/>
              </a:buClr>
              <a:buSzPct val="100000"/>
              <a:defRPr/>
            </a:pPr>
            <a:r>
              <a:rPr lang="en-US" sz="1600" dirty="0">
                <a:solidFill>
                  <a:schemeClr val="bg1">
                    <a:lumMod val="10000"/>
                  </a:schemeClr>
                </a:solidFill>
                <a:cs typeface="Arial" panose="020B0604020202020204" pitchFamily="34" charset="0"/>
              </a:rPr>
              <a:t>Do not cut off unused CT’s</a:t>
            </a:r>
          </a:p>
          <a:p>
            <a:pPr marL="88900" lvl="2" algn="just" fontAlgn="base">
              <a:lnSpc>
                <a:spcPct val="90000"/>
              </a:lnSpc>
              <a:spcBef>
                <a:spcPts val="600"/>
              </a:spcBef>
              <a:spcAft>
                <a:spcPts val="600"/>
              </a:spcAft>
              <a:buClr>
                <a:schemeClr val="tx2"/>
              </a:buClr>
              <a:buSzPct val="100000"/>
              <a:defRPr/>
            </a:pPr>
            <a:endParaRPr lang="en-US" sz="1200" dirty="0">
              <a:latin typeface="+mn-lt"/>
            </a:endParaRPr>
          </a:p>
        </p:txBody>
      </p:sp>
      <p:pic>
        <p:nvPicPr>
          <p:cNvPr id="10" name="Picture 9">
            <a:extLst>
              <a:ext uri="{FF2B5EF4-FFF2-40B4-BE49-F238E27FC236}">
                <a16:creationId xmlns:a16="http://schemas.microsoft.com/office/drawing/2014/main" id="{B9872B83-A75E-41EA-B939-9E21C14AE06B}"/>
              </a:ext>
            </a:extLst>
          </p:cNvPr>
          <p:cNvPicPr>
            <a:picLocks noChangeAspect="1"/>
          </p:cNvPicPr>
          <p:nvPr/>
        </p:nvPicPr>
        <p:blipFill>
          <a:blip r:embed="rId5"/>
          <a:stretch>
            <a:fillRect/>
          </a:stretch>
        </p:blipFill>
        <p:spPr>
          <a:xfrm>
            <a:off x="994621" y="3165523"/>
            <a:ext cx="2376004" cy="2837136"/>
          </a:xfrm>
          <a:prstGeom prst="rect">
            <a:avLst/>
          </a:prstGeom>
        </p:spPr>
      </p:pic>
      <p:grpSp>
        <p:nvGrpSpPr>
          <p:cNvPr id="11" name="Group 10">
            <a:extLst>
              <a:ext uri="{FF2B5EF4-FFF2-40B4-BE49-F238E27FC236}">
                <a16:creationId xmlns:a16="http://schemas.microsoft.com/office/drawing/2014/main" id="{E0EA1EA5-E061-45E8-AB0F-38D763DF1010}"/>
              </a:ext>
            </a:extLst>
          </p:cNvPr>
          <p:cNvGrpSpPr/>
          <p:nvPr/>
        </p:nvGrpSpPr>
        <p:grpSpPr>
          <a:xfrm>
            <a:off x="7146466" y="3264589"/>
            <a:ext cx="4356484" cy="2513402"/>
            <a:chOff x="4277389" y="3755677"/>
            <a:chExt cx="4581069" cy="2533650"/>
          </a:xfrm>
        </p:grpSpPr>
        <p:pic>
          <p:nvPicPr>
            <p:cNvPr id="12" name="Picture 11">
              <a:extLst>
                <a:ext uri="{FF2B5EF4-FFF2-40B4-BE49-F238E27FC236}">
                  <a16:creationId xmlns:a16="http://schemas.microsoft.com/office/drawing/2014/main" id="{4E809F50-C40B-4DEB-9C75-9F122044DA30}"/>
                </a:ext>
              </a:extLst>
            </p:cNvPr>
            <p:cNvPicPr>
              <a:picLocks noChangeAspect="1"/>
            </p:cNvPicPr>
            <p:nvPr/>
          </p:nvPicPr>
          <p:blipFill>
            <a:blip r:embed="rId6"/>
            <a:stretch>
              <a:fillRect/>
            </a:stretch>
          </p:blipFill>
          <p:spPr>
            <a:xfrm>
              <a:off x="4277389" y="3755677"/>
              <a:ext cx="2105025" cy="2533650"/>
            </a:xfrm>
            <a:prstGeom prst="rect">
              <a:avLst/>
            </a:prstGeom>
          </p:spPr>
        </p:pic>
        <p:pic>
          <p:nvPicPr>
            <p:cNvPr id="13" name="Picture 12">
              <a:extLst>
                <a:ext uri="{FF2B5EF4-FFF2-40B4-BE49-F238E27FC236}">
                  <a16:creationId xmlns:a16="http://schemas.microsoft.com/office/drawing/2014/main" id="{6DD334B4-11C6-45A7-8110-278830E82A77}"/>
                </a:ext>
              </a:extLst>
            </p:cNvPr>
            <p:cNvPicPr>
              <a:picLocks noChangeAspect="1"/>
            </p:cNvPicPr>
            <p:nvPr/>
          </p:nvPicPr>
          <p:blipFill>
            <a:blip r:embed="rId7"/>
            <a:stretch>
              <a:fillRect/>
            </a:stretch>
          </p:blipFill>
          <p:spPr>
            <a:xfrm>
              <a:off x="6401008" y="3755677"/>
              <a:ext cx="2457450" cy="2400300"/>
            </a:xfrm>
            <a:prstGeom prst="rect">
              <a:avLst/>
            </a:prstGeom>
          </p:spPr>
        </p:pic>
      </p:grpSp>
    </p:spTree>
    <p:extLst>
      <p:ext uri="{BB962C8B-B14F-4D97-AF65-F5344CB8AC3E}">
        <p14:creationId xmlns:p14="http://schemas.microsoft.com/office/powerpoint/2010/main" val="36006612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p:cNvSpPr>
            <a:spLocks noGrp="1"/>
          </p:cNvSpPr>
          <p:nvPr>
            <p:ph type="title"/>
          </p:nvPr>
        </p:nvSpPr>
        <p:spPr>
          <a:xfrm>
            <a:off x="350996" y="382419"/>
            <a:ext cx="11502711" cy="1077880"/>
          </a:xfrm>
        </p:spPr>
        <p:txBody>
          <a:bodyPr>
            <a:normAutofit/>
          </a:bodyPr>
          <a:lstStyle/>
          <a:p>
            <a:r>
              <a:rPr lang="en-AU" sz="1997" dirty="0">
                <a:solidFill>
                  <a:schemeClr val="accent2"/>
                </a:solidFill>
              </a:rPr>
              <a:t>Products &amp; Innovation.</a:t>
            </a:r>
            <a:br>
              <a:rPr lang="en-AU" dirty="0"/>
            </a:br>
            <a:r>
              <a:rPr lang="en-AU" dirty="0"/>
              <a:t>Meter Installation &amp; Configuration </a:t>
            </a:r>
            <a:r>
              <a:rPr lang="en-AU" sz="2000" dirty="0">
                <a:solidFill>
                  <a:srgbClr val="4CCFEF"/>
                </a:solidFill>
              </a:rPr>
              <a:t>– CT Options</a:t>
            </a:r>
          </a:p>
        </p:txBody>
      </p:sp>
      <p:pic>
        <p:nvPicPr>
          <p:cNvPr id="8" name="Picture 7">
            <a:extLst>
              <a:ext uri="{FF2B5EF4-FFF2-40B4-BE49-F238E27FC236}">
                <a16:creationId xmlns:a16="http://schemas.microsoft.com/office/drawing/2014/main" id="{810F8804-F41A-40F6-A968-128D572EF4E4}"/>
              </a:ext>
            </a:extLst>
          </p:cNvPr>
          <p:cNvPicPr>
            <a:picLocks noChangeAspect="1"/>
          </p:cNvPicPr>
          <p:nvPr/>
        </p:nvPicPr>
        <p:blipFill>
          <a:blip r:embed="rId2"/>
          <a:stretch>
            <a:fillRect/>
          </a:stretch>
        </p:blipFill>
        <p:spPr>
          <a:xfrm>
            <a:off x="197694" y="197371"/>
            <a:ext cx="1548172" cy="582841"/>
          </a:xfrm>
          <a:prstGeom prst="rect">
            <a:avLst/>
          </a:prstGeom>
        </p:spPr>
      </p:pic>
      <p:sp>
        <p:nvSpPr>
          <p:cNvPr id="9" name="Rectangle 8">
            <a:extLst>
              <a:ext uri="{FF2B5EF4-FFF2-40B4-BE49-F238E27FC236}">
                <a16:creationId xmlns:a16="http://schemas.microsoft.com/office/drawing/2014/main" id="{A47ACAB1-39EC-40AD-B0D6-00C838547023}"/>
              </a:ext>
            </a:extLst>
          </p:cNvPr>
          <p:cNvSpPr/>
          <p:nvPr/>
        </p:nvSpPr>
        <p:spPr>
          <a:xfrm>
            <a:off x="1637854" y="378000"/>
            <a:ext cx="1800200" cy="4022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400" dirty="0" err="1">
              <a:latin typeface="Brandon Text Bold" panose="020B0803020203060203" pitchFamily="34" charset="0"/>
            </a:endParaRPr>
          </a:p>
        </p:txBody>
      </p:sp>
      <p:sp>
        <p:nvSpPr>
          <p:cNvPr id="5" name="Textfeld 20">
            <a:extLst>
              <a:ext uri="{FF2B5EF4-FFF2-40B4-BE49-F238E27FC236}">
                <a16:creationId xmlns:a16="http://schemas.microsoft.com/office/drawing/2014/main" id="{B5A800C4-8616-4466-9ECE-DB11F3F27085}"/>
              </a:ext>
            </a:extLst>
          </p:cNvPr>
          <p:cNvSpPr txBox="1"/>
          <p:nvPr/>
        </p:nvSpPr>
        <p:spPr>
          <a:xfrm>
            <a:off x="399475" y="1426227"/>
            <a:ext cx="11067472" cy="1014124"/>
          </a:xfrm>
          <a:prstGeom prst="rect">
            <a:avLst/>
          </a:prstGeom>
          <a:noFill/>
          <a:ln w="9525">
            <a:noFill/>
            <a:miter lim="800000"/>
            <a:headEnd/>
            <a:tailEnd/>
          </a:ln>
        </p:spPr>
        <p:txBody>
          <a:bodyPr wrap="square">
            <a:spAutoFit/>
          </a:bodyPr>
          <a:lstStyle>
            <a:defPPr>
              <a:defRPr lang="de-DE"/>
            </a:defPPr>
            <a:lvl1pPr marL="287338" indent="-287338">
              <a:spcBef>
                <a:spcPts val="1200"/>
              </a:spcBef>
              <a:buBlip>
                <a:blip r:embed="rId3"/>
              </a:buBlip>
              <a:defRPr sz="1600">
                <a:latin typeface="Arial" pitchFamily="34" charset="0"/>
                <a:cs typeface="Arial" pitchFamily="34" charset="0"/>
              </a:defRPr>
            </a:lvl1pPr>
          </a:lstStyle>
          <a:p>
            <a:pPr marL="88900" lvl="2" algn="just" fontAlgn="base">
              <a:lnSpc>
                <a:spcPct val="90000"/>
              </a:lnSpc>
              <a:spcBef>
                <a:spcPts val="600"/>
              </a:spcBef>
              <a:spcAft>
                <a:spcPts val="600"/>
              </a:spcAft>
              <a:buClr>
                <a:schemeClr val="tx2"/>
              </a:buClr>
              <a:buSzPct val="100000"/>
              <a:defRPr/>
            </a:pPr>
            <a:r>
              <a:rPr lang="en-US" sz="1600" dirty="0">
                <a:solidFill>
                  <a:schemeClr val="bg1">
                    <a:lumMod val="10000"/>
                  </a:schemeClr>
                </a:solidFill>
                <a:cs typeface="Arial" panose="020B0604020202020204" pitchFamily="34" charset="0"/>
              </a:rPr>
              <a:t>In some circumstances larger CT sets than the 60A included may be required.</a:t>
            </a:r>
          </a:p>
          <a:p>
            <a:pPr marL="88900" lvl="2" algn="just" fontAlgn="base">
              <a:lnSpc>
                <a:spcPct val="90000"/>
              </a:lnSpc>
              <a:spcBef>
                <a:spcPts val="600"/>
              </a:spcBef>
              <a:spcAft>
                <a:spcPts val="600"/>
              </a:spcAft>
              <a:buClr>
                <a:schemeClr val="tx2"/>
              </a:buClr>
              <a:buSzPct val="100000"/>
              <a:defRPr/>
            </a:pPr>
            <a:r>
              <a:rPr lang="en-US" sz="1600" dirty="0">
                <a:solidFill>
                  <a:schemeClr val="bg1">
                    <a:lumMod val="10000"/>
                  </a:schemeClr>
                </a:solidFill>
                <a:cs typeface="Arial" panose="020B0604020202020204" pitchFamily="34" charset="0"/>
              </a:rPr>
              <a:t>Sonnen has available as accessories both 100A, 200A and 400A CT sets with the following aperture properties; </a:t>
            </a:r>
          </a:p>
          <a:p>
            <a:pPr marL="88900" lvl="2" algn="just" fontAlgn="base">
              <a:lnSpc>
                <a:spcPct val="90000"/>
              </a:lnSpc>
              <a:spcBef>
                <a:spcPts val="600"/>
              </a:spcBef>
              <a:spcAft>
                <a:spcPts val="600"/>
              </a:spcAft>
              <a:buClr>
                <a:schemeClr val="tx2"/>
              </a:buClr>
              <a:buSzPct val="100000"/>
              <a:defRPr/>
            </a:pPr>
            <a:endParaRPr lang="en-US" sz="1200" dirty="0">
              <a:latin typeface="+mn-lt"/>
            </a:endParaRPr>
          </a:p>
        </p:txBody>
      </p:sp>
      <p:pic>
        <p:nvPicPr>
          <p:cNvPr id="7" name="Picture 6">
            <a:extLst>
              <a:ext uri="{FF2B5EF4-FFF2-40B4-BE49-F238E27FC236}">
                <a16:creationId xmlns:a16="http://schemas.microsoft.com/office/drawing/2014/main" id="{9496F07E-66AA-4A4F-982B-FD45461F50BD}"/>
              </a:ext>
            </a:extLst>
          </p:cNvPr>
          <p:cNvPicPr>
            <a:picLocks noChangeAspect="1"/>
          </p:cNvPicPr>
          <p:nvPr/>
        </p:nvPicPr>
        <p:blipFill>
          <a:blip r:embed="rId4"/>
          <a:stretch>
            <a:fillRect/>
          </a:stretch>
        </p:blipFill>
        <p:spPr>
          <a:xfrm>
            <a:off x="1020715" y="2357266"/>
            <a:ext cx="2863838" cy="3419648"/>
          </a:xfrm>
          <a:prstGeom prst="rect">
            <a:avLst/>
          </a:prstGeom>
        </p:spPr>
      </p:pic>
      <p:pic>
        <p:nvPicPr>
          <p:cNvPr id="2" name="Picture 1">
            <a:extLst>
              <a:ext uri="{FF2B5EF4-FFF2-40B4-BE49-F238E27FC236}">
                <a16:creationId xmlns:a16="http://schemas.microsoft.com/office/drawing/2014/main" id="{87D02BDE-944C-49F4-AFC0-05C0930D40D4}"/>
              </a:ext>
            </a:extLst>
          </p:cNvPr>
          <p:cNvPicPr>
            <a:picLocks noChangeAspect="1"/>
          </p:cNvPicPr>
          <p:nvPr/>
        </p:nvPicPr>
        <p:blipFill>
          <a:blip r:embed="rId5"/>
          <a:stretch>
            <a:fillRect/>
          </a:stretch>
        </p:blipFill>
        <p:spPr>
          <a:xfrm>
            <a:off x="5116106" y="2177591"/>
            <a:ext cx="6544221" cy="4115988"/>
          </a:xfrm>
          <a:prstGeom prst="rect">
            <a:avLst/>
          </a:prstGeom>
        </p:spPr>
      </p:pic>
      <p:pic>
        <p:nvPicPr>
          <p:cNvPr id="3" name="Picture 2">
            <a:extLst>
              <a:ext uri="{FF2B5EF4-FFF2-40B4-BE49-F238E27FC236}">
                <a16:creationId xmlns:a16="http://schemas.microsoft.com/office/drawing/2014/main" id="{6C44A7EE-E6B0-4637-B607-1EB075F4F169}"/>
              </a:ext>
            </a:extLst>
          </p:cNvPr>
          <p:cNvPicPr>
            <a:picLocks noChangeAspect="1"/>
          </p:cNvPicPr>
          <p:nvPr/>
        </p:nvPicPr>
        <p:blipFill>
          <a:blip r:embed="rId6"/>
          <a:stretch>
            <a:fillRect/>
          </a:stretch>
        </p:blipFill>
        <p:spPr>
          <a:xfrm>
            <a:off x="3875968" y="5457804"/>
            <a:ext cx="792088" cy="502028"/>
          </a:xfrm>
          <a:prstGeom prst="rect">
            <a:avLst/>
          </a:prstGeom>
        </p:spPr>
      </p:pic>
    </p:spTree>
    <p:extLst>
      <p:ext uri="{BB962C8B-B14F-4D97-AF65-F5344CB8AC3E}">
        <p14:creationId xmlns:p14="http://schemas.microsoft.com/office/powerpoint/2010/main" val="2918815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3621803" y="1532383"/>
            <a:ext cx="8340392" cy="4637730"/>
          </a:xfrm>
          <a:prstGeom prst="roundRect">
            <a:avLst/>
          </a:prstGeom>
          <a:noFill/>
          <a:ln w="38100">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35946" tIns="35946" rIns="35946" bIns="35946" rtlCol="0" anchor="ctr"/>
          <a:lstStyle/>
          <a:p>
            <a:pPr algn="ctr" defTabSz="914208"/>
            <a:endParaRPr lang="de-DE" sz="1398" dirty="0">
              <a:solidFill>
                <a:srgbClr val="FFFFFF"/>
              </a:solidFill>
              <a:latin typeface="Brandon Text Bold" panose="020B0803020203060203" pitchFamily="34" charset="0"/>
            </a:endParaRPr>
          </a:p>
        </p:txBody>
      </p:sp>
      <p:sp>
        <p:nvSpPr>
          <p:cNvPr id="18" name="Titel 1">
            <a:extLst>
              <a:ext uri="{FF2B5EF4-FFF2-40B4-BE49-F238E27FC236}">
                <a16:creationId xmlns:a16="http://schemas.microsoft.com/office/drawing/2014/main" id="{DCB90A5B-CEEA-914E-A7DB-AD0E083B3E2B}"/>
              </a:ext>
            </a:extLst>
          </p:cNvPr>
          <p:cNvSpPr>
            <a:spLocks noGrp="1"/>
          </p:cNvSpPr>
          <p:nvPr>
            <p:ph type="title"/>
          </p:nvPr>
        </p:nvSpPr>
        <p:spPr>
          <a:xfrm>
            <a:off x="350996" y="382419"/>
            <a:ext cx="11502711" cy="1077880"/>
          </a:xfrm>
        </p:spPr>
        <p:txBody>
          <a:bodyPr/>
          <a:lstStyle/>
          <a:p>
            <a:r>
              <a:rPr lang="en-AU" sz="1997" dirty="0">
                <a:solidFill>
                  <a:schemeClr val="accent2"/>
                </a:solidFill>
              </a:rPr>
              <a:t>Products &amp; Innovation.</a:t>
            </a:r>
            <a:br>
              <a:rPr lang="en-AU" dirty="0"/>
            </a:br>
            <a:r>
              <a:rPr lang="en-AU" dirty="0"/>
              <a:t>Five reasons for sonnen.</a:t>
            </a:r>
          </a:p>
        </p:txBody>
      </p:sp>
      <p:pic>
        <p:nvPicPr>
          <p:cNvPr id="6" name="Picture 5">
            <a:extLst>
              <a:ext uri="{FF2B5EF4-FFF2-40B4-BE49-F238E27FC236}">
                <a16:creationId xmlns:a16="http://schemas.microsoft.com/office/drawing/2014/main" id="{56A9E5BD-C8FC-B147-9750-8025DD7D668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08245" y="1674033"/>
            <a:ext cx="7138200" cy="4354429"/>
          </a:xfrm>
          <a:prstGeom prst="rect">
            <a:avLst/>
          </a:prstGeom>
        </p:spPr>
      </p:pic>
      <p:cxnSp>
        <p:nvCxnSpPr>
          <p:cNvPr id="8" name="Straight Connector 7">
            <a:extLst>
              <a:ext uri="{FF2B5EF4-FFF2-40B4-BE49-F238E27FC236}">
                <a16:creationId xmlns:a16="http://schemas.microsoft.com/office/drawing/2014/main" id="{CBC5ECE1-7333-D14E-ACC6-119739B8F4F8}"/>
              </a:ext>
            </a:extLst>
          </p:cNvPr>
          <p:cNvCxnSpPr/>
          <p:nvPr/>
        </p:nvCxnSpPr>
        <p:spPr>
          <a:xfrm>
            <a:off x="9552034" y="4863619"/>
            <a:ext cx="396457" cy="0"/>
          </a:xfrm>
          <a:prstGeom prst="line">
            <a:avLst/>
          </a:prstGeom>
          <a:ln w="38100">
            <a:solidFill>
              <a:schemeClr val="accent5"/>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9B4D8270-08AD-6D49-B77D-BBD0349756AD}"/>
              </a:ext>
            </a:extLst>
          </p:cNvPr>
          <p:cNvSpPr txBox="1"/>
          <p:nvPr/>
        </p:nvSpPr>
        <p:spPr>
          <a:xfrm>
            <a:off x="10123305" y="4678535"/>
            <a:ext cx="1473411" cy="370487"/>
          </a:xfrm>
          <a:prstGeom prst="rect">
            <a:avLst/>
          </a:prstGeom>
          <a:solidFill>
            <a:schemeClr val="bg1"/>
          </a:solidFill>
        </p:spPr>
        <p:txBody>
          <a:bodyPr wrap="none" rtlCol="0">
            <a:spAutoFit/>
          </a:bodyPr>
          <a:lstStyle/>
          <a:p>
            <a:r>
              <a:rPr lang="en-US" sz="1805" dirty="0"/>
              <a:t>sonnen LFP2</a:t>
            </a:r>
          </a:p>
        </p:txBody>
      </p:sp>
      <p:cxnSp>
        <p:nvCxnSpPr>
          <p:cNvPr id="10" name="Straight Connector 9">
            <a:extLst>
              <a:ext uri="{FF2B5EF4-FFF2-40B4-BE49-F238E27FC236}">
                <a16:creationId xmlns:a16="http://schemas.microsoft.com/office/drawing/2014/main" id="{C7E8A66A-BFC3-F14B-9797-21130BE250F8}"/>
              </a:ext>
            </a:extLst>
          </p:cNvPr>
          <p:cNvCxnSpPr/>
          <p:nvPr/>
        </p:nvCxnSpPr>
        <p:spPr>
          <a:xfrm>
            <a:off x="9552034" y="5332158"/>
            <a:ext cx="396457" cy="0"/>
          </a:xfrm>
          <a:prstGeom prst="line">
            <a:avLst/>
          </a:prstGeom>
          <a:ln w="38100">
            <a:solidFill>
              <a:schemeClr val="tx2">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5B6EF55C-FE4F-8941-9CD3-CFCF02ACEDE8}"/>
              </a:ext>
            </a:extLst>
          </p:cNvPr>
          <p:cNvSpPr txBox="1"/>
          <p:nvPr/>
        </p:nvSpPr>
        <p:spPr>
          <a:xfrm>
            <a:off x="10125193" y="5133594"/>
            <a:ext cx="1575789" cy="370166"/>
          </a:xfrm>
          <a:prstGeom prst="rect">
            <a:avLst/>
          </a:prstGeom>
          <a:solidFill>
            <a:schemeClr val="bg1"/>
          </a:solidFill>
        </p:spPr>
        <p:txBody>
          <a:bodyPr wrap="none" rtlCol="0">
            <a:spAutoFit/>
          </a:bodyPr>
          <a:lstStyle/>
          <a:p>
            <a:r>
              <a:rPr lang="en-US" sz="1805" dirty="0"/>
              <a:t>Sony / Murata</a:t>
            </a:r>
          </a:p>
        </p:txBody>
      </p:sp>
      <p:sp>
        <p:nvSpPr>
          <p:cNvPr id="12" name="Inhaltsplatzhalter 2">
            <a:extLst>
              <a:ext uri="{FF2B5EF4-FFF2-40B4-BE49-F238E27FC236}">
                <a16:creationId xmlns:a16="http://schemas.microsoft.com/office/drawing/2014/main" id="{52CF49E1-BED7-4DF3-A579-175CDDEF7FBA}"/>
              </a:ext>
            </a:extLst>
          </p:cNvPr>
          <p:cNvSpPr txBox="1">
            <a:spLocks/>
          </p:cNvSpPr>
          <p:nvPr/>
        </p:nvSpPr>
        <p:spPr>
          <a:xfrm>
            <a:off x="-810418" y="1916691"/>
            <a:ext cx="5284004" cy="3869113"/>
          </a:xfrm>
          <a:prstGeom prst="rect">
            <a:avLst/>
          </a:prstGeom>
        </p:spPr>
        <p:txBody>
          <a:bodyPr vert="horz" lIns="36038" tIns="36038" rIns="36038" bIns="36038" rtlCol="0">
            <a:normAutofit fontScale="85000" lnSpcReduction="20000"/>
          </a:bodyPr>
          <a:lstStyle>
            <a:lvl1pPr marL="0" indent="0" algn="l" defTabSz="912114" rtl="0" eaLnBrk="1" latinLnBrk="0" hangingPunct="1">
              <a:lnSpc>
                <a:spcPct val="90000"/>
              </a:lnSpc>
              <a:spcBef>
                <a:spcPts val="998"/>
              </a:spcBef>
              <a:buFont typeface="Arial" panose="020B0604020202020204" pitchFamily="34" charset="0"/>
              <a:buNone/>
              <a:defRPr sz="1995" kern="1200">
                <a:solidFill>
                  <a:schemeClr val="tx1"/>
                </a:solidFill>
                <a:latin typeface="+mn-lt"/>
                <a:ea typeface="+mn-ea"/>
                <a:cs typeface="+mn-cs"/>
              </a:defRPr>
            </a:lvl1pPr>
            <a:lvl2pPr marL="0" indent="0" algn="l" defTabSz="912114" rtl="0" eaLnBrk="1" latinLnBrk="0" hangingPunct="1">
              <a:lnSpc>
                <a:spcPct val="90000"/>
              </a:lnSpc>
              <a:spcBef>
                <a:spcPts val="499"/>
              </a:spcBef>
              <a:buFont typeface="Arial" panose="020B0604020202020204" pitchFamily="34" charset="0"/>
              <a:buNone/>
              <a:defRPr sz="1995" kern="1200">
                <a:solidFill>
                  <a:schemeClr val="tx2"/>
                </a:solidFill>
                <a:latin typeface="Brandon Text Medium" panose="020B0603020203060203" pitchFamily="34" charset="0"/>
                <a:ea typeface="+mn-ea"/>
                <a:cs typeface="+mn-cs"/>
              </a:defRPr>
            </a:lvl2pPr>
            <a:lvl3pPr marL="266033" indent="-178940" algn="l" defTabSz="912114" rtl="0" eaLnBrk="1" latinLnBrk="0" hangingPunct="1">
              <a:lnSpc>
                <a:spcPct val="90000"/>
              </a:lnSpc>
              <a:spcBef>
                <a:spcPts val="499"/>
              </a:spcBef>
              <a:buClr>
                <a:schemeClr val="accent2"/>
              </a:buClr>
              <a:buSzPct val="90000"/>
              <a:buFont typeface="Brandon Text Black" panose="020B0A03020203060203" pitchFamily="34" charset="0"/>
              <a:buChar char="•"/>
              <a:defRPr sz="1795" kern="1200">
                <a:solidFill>
                  <a:schemeClr val="tx1"/>
                </a:solidFill>
                <a:latin typeface="+mn-lt"/>
                <a:ea typeface="+mn-ea"/>
                <a:cs typeface="+mn-cs"/>
              </a:defRPr>
            </a:lvl3pPr>
            <a:lvl4pPr marL="444973" indent="-178940" algn="l" defTabSz="912114" rtl="0" eaLnBrk="1" latinLnBrk="0" hangingPunct="1">
              <a:lnSpc>
                <a:spcPct val="90000"/>
              </a:lnSpc>
              <a:spcBef>
                <a:spcPts val="499"/>
              </a:spcBef>
              <a:buClr>
                <a:schemeClr val="accent2"/>
              </a:buClr>
              <a:buSzPct val="90000"/>
              <a:buFont typeface="Brandon Text Black" panose="020B0A03020203060203" pitchFamily="34" charset="0"/>
              <a:buChar char="•"/>
              <a:defRPr sz="1795" kern="1200">
                <a:solidFill>
                  <a:schemeClr val="tx1"/>
                </a:solidFill>
                <a:latin typeface="+mn-lt"/>
                <a:ea typeface="+mn-ea"/>
                <a:cs typeface="+mn-cs"/>
              </a:defRPr>
            </a:lvl4pPr>
            <a:lvl5pPr marL="623911" indent="-178940" algn="l" defTabSz="912114" rtl="0" eaLnBrk="1" latinLnBrk="0" hangingPunct="1">
              <a:lnSpc>
                <a:spcPct val="90000"/>
              </a:lnSpc>
              <a:spcBef>
                <a:spcPts val="499"/>
              </a:spcBef>
              <a:buClr>
                <a:schemeClr val="accent2"/>
              </a:buClr>
              <a:buSzPct val="90000"/>
              <a:buFont typeface="Brandon Text Black" panose="020B0A03020203060203" pitchFamily="34" charset="0"/>
              <a:buChar char="•"/>
              <a:defRPr sz="1795" kern="1200">
                <a:solidFill>
                  <a:schemeClr val="tx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9pPr>
          </a:lstStyle>
          <a:p>
            <a:pPr marL="342385" indent="-342385" algn="ctr">
              <a:lnSpc>
                <a:spcPct val="100000"/>
              </a:lnSpc>
              <a:spcBef>
                <a:spcPts val="0"/>
              </a:spcBef>
              <a:defRPr/>
            </a:pPr>
            <a:r>
              <a:rPr lang="en-AU" sz="2800" b="1" dirty="0">
                <a:solidFill>
                  <a:schemeClr val="bg2"/>
                </a:solidFill>
              </a:rPr>
              <a:t>Safe</a:t>
            </a:r>
          </a:p>
          <a:p>
            <a:pPr marL="342385" indent="-342385" algn="ctr">
              <a:lnSpc>
                <a:spcPct val="100000"/>
              </a:lnSpc>
              <a:spcBef>
                <a:spcPts val="0"/>
              </a:spcBef>
              <a:defRPr/>
            </a:pPr>
            <a:r>
              <a:rPr lang="en-AU" sz="2100" dirty="0">
                <a:solidFill>
                  <a:schemeClr val="bg2"/>
                </a:solidFill>
                <a:latin typeface="+mj-lt"/>
              </a:rPr>
              <a:t>Thanks to Lithium-Iron-Phosphate</a:t>
            </a:r>
          </a:p>
          <a:p>
            <a:pPr marL="342385" indent="-342385" algn="ctr">
              <a:lnSpc>
                <a:spcPct val="100000"/>
              </a:lnSpc>
              <a:spcBef>
                <a:spcPts val="0"/>
              </a:spcBef>
              <a:defRPr/>
            </a:pPr>
            <a:endParaRPr lang="en-AU" sz="2396" dirty="0">
              <a:latin typeface="+mj-lt"/>
            </a:endParaRPr>
          </a:p>
          <a:p>
            <a:pPr marL="342385" indent="-342385" algn="ctr">
              <a:lnSpc>
                <a:spcPct val="100000"/>
              </a:lnSpc>
              <a:spcBef>
                <a:spcPts val="0"/>
              </a:spcBef>
              <a:defRPr/>
            </a:pPr>
            <a:r>
              <a:rPr lang="en-AU" sz="2796" b="1" dirty="0">
                <a:solidFill>
                  <a:srgbClr val="00B0F0"/>
                </a:solidFill>
                <a:latin typeface="+mj-lt"/>
              </a:rPr>
              <a:t>Long lasting</a:t>
            </a:r>
          </a:p>
          <a:p>
            <a:pPr marL="342385" indent="-342385" algn="ctr">
              <a:lnSpc>
                <a:spcPct val="100000"/>
              </a:lnSpc>
              <a:spcBef>
                <a:spcPts val="0"/>
              </a:spcBef>
            </a:pPr>
            <a:r>
              <a:rPr lang="en-AU" sz="2097" dirty="0"/>
              <a:t>10 years, 10.000 cycles</a:t>
            </a:r>
          </a:p>
          <a:p>
            <a:pPr marL="342385" indent="-342385" algn="ctr">
              <a:lnSpc>
                <a:spcPct val="100000"/>
              </a:lnSpc>
              <a:spcBef>
                <a:spcPts val="0"/>
              </a:spcBef>
              <a:defRPr/>
            </a:pPr>
            <a:endParaRPr lang="en-AU" sz="2396" dirty="0">
              <a:solidFill>
                <a:schemeClr val="bg2"/>
              </a:solidFill>
              <a:latin typeface="+mj-lt"/>
            </a:endParaRPr>
          </a:p>
          <a:p>
            <a:pPr marL="342385" indent="-342385" algn="ctr">
              <a:lnSpc>
                <a:spcPct val="100000"/>
              </a:lnSpc>
              <a:spcBef>
                <a:spcPts val="0"/>
              </a:spcBef>
              <a:defRPr/>
            </a:pPr>
            <a:r>
              <a:rPr lang="en-AU" sz="2796" b="1" dirty="0">
                <a:solidFill>
                  <a:schemeClr val="bg2"/>
                </a:solidFill>
              </a:rPr>
              <a:t>Economical</a:t>
            </a:r>
            <a:endParaRPr lang="en-AU" sz="2396" b="1" dirty="0">
              <a:solidFill>
                <a:schemeClr val="bg2"/>
              </a:solidFill>
            </a:endParaRPr>
          </a:p>
          <a:p>
            <a:pPr marL="342385" indent="-342385" algn="ctr">
              <a:lnSpc>
                <a:spcPct val="100000"/>
              </a:lnSpc>
              <a:spcBef>
                <a:spcPts val="0"/>
              </a:spcBef>
              <a:defRPr/>
            </a:pPr>
            <a:r>
              <a:rPr lang="en-AU" sz="2097" dirty="0">
                <a:solidFill>
                  <a:schemeClr val="bg2"/>
                </a:solidFill>
                <a:latin typeface="+mj-lt"/>
              </a:rPr>
              <a:t>Zero Dollar Bill with sonnenFlat</a:t>
            </a:r>
          </a:p>
          <a:p>
            <a:pPr marL="342385" indent="-342385" algn="ctr">
              <a:lnSpc>
                <a:spcPct val="100000"/>
              </a:lnSpc>
              <a:spcBef>
                <a:spcPts val="0"/>
              </a:spcBef>
              <a:defRPr/>
            </a:pPr>
            <a:endParaRPr lang="en-AU" sz="2396" dirty="0">
              <a:solidFill>
                <a:schemeClr val="bg2"/>
              </a:solidFill>
              <a:latin typeface="+mj-lt"/>
            </a:endParaRPr>
          </a:p>
          <a:p>
            <a:pPr marL="342385" indent="-342385" algn="ctr">
              <a:lnSpc>
                <a:spcPct val="100000"/>
              </a:lnSpc>
              <a:spcBef>
                <a:spcPts val="0"/>
              </a:spcBef>
              <a:defRPr/>
            </a:pPr>
            <a:r>
              <a:rPr lang="en-AU" sz="2796" b="1" dirty="0">
                <a:solidFill>
                  <a:schemeClr val="bg2"/>
                </a:solidFill>
                <a:latin typeface="+mj-lt"/>
              </a:rPr>
              <a:t>Integrated</a:t>
            </a:r>
            <a:endParaRPr lang="en-AU" sz="2396" b="1" dirty="0">
              <a:solidFill>
                <a:schemeClr val="bg2"/>
              </a:solidFill>
              <a:latin typeface="+mj-lt"/>
            </a:endParaRPr>
          </a:p>
          <a:p>
            <a:pPr marL="342385" indent="-342385" algn="ctr">
              <a:lnSpc>
                <a:spcPct val="100000"/>
              </a:lnSpc>
              <a:spcBef>
                <a:spcPts val="0"/>
              </a:spcBef>
              <a:defRPr/>
            </a:pPr>
            <a:r>
              <a:rPr lang="en-AU" sz="2097" dirty="0">
                <a:solidFill>
                  <a:schemeClr val="bg2"/>
                </a:solidFill>
                <a:latin typeface="+mj-lt"/>
              </a:rPr>
              <a:t>All-In-One-Solution</a:t>
            </a:r>
          </a:p>
          <a:p>
            <a:pPr marL="342385" indent="-342385" algn="ctr">
              <a:lnSpc>
                <a:spcPct val="100000"/>
              </a:lnSpc>
              <a:spcBef>
                <a:spcPts val="0"/>
              </a:spcBef>
              <a:defRPr/>
            </a:pPr>
            <a:endParaRPr lang="en-AU" sz="2396" dirty="0">
              <a:solidFill>
                <a:schemeClr val="bg2"/>
              </a:solidFill>
              <a:latin typeface="+mj-lt"/>
            </a:endParaRPr>
          </a:p>
          <a:p>
            <a:pPr marL="342385" indent="-342385" algn="ctr">
              <a:lnSpc>
                <a:spcPct val="100000"/>
              </a:lnSpc>
              <a:spcBef>
                <a:spcPts val="0"/>
              </a:spcBef>
              <a:defRPr/>
            </a:pPr>
            <a:r>
              <a:rPr lang="en-AU" sz="2796" b="1" dirty="0">
                <a:solidFill>
                  <a:schemeClr val="bg2"/>
                </a:solidFill>
                <a:latin typeface="+mj-lt"/>
              </a:rPr>
              <a:t>Proven</a:t>
            </a:r>
            <a:endParaRPr lang="en-AU" sz="2396" b="1" dirty="0">
              <a:solidFill>
                <a:schemeClr val="bg2"/>
              </a:solidFill>
              <a:latin typeface="+mj-lt"/>
            </a:endParaRPr>
          </a:p>
          <a:p>
            <a:pPr marL="342385" indent="-342385" algn="ctr">
              <a:lnSpc>
                <a:spcPct val="100000"/>
              </a:lnSpc>
              <a:spcBef>
                <a:spcPts val="0"/>
              </a:spcBef>
              <a:defRPr/>
            </a:pPr>
            <a:r>
              <a:rPr lang="en-AU" sz="2097" dirty="0">
                <a:solidFill>
                  <a:schemeClr val="bg2"/>
                </a:solidFill>
                <a:latin typeface="+mj-lt"/>
              </a:rPr>
              <a:t>Market leading Technology</a:t>
            </a:r>
          </a:p>
          <a:p>
            <a:pPr marL="342385" indent="-342385">
              <a:lnSpc>
                <a:spcPct val="100000"/>
              </a:lnSpc>
              <a:spcBef>
                <a:spcPts val="0"/>
              </a:spcBef>
              <a:defRPr/>
            </a:pPr>
            <a:endParaRPr lang="en-AU" sz="1997" dirty="0">
              <a:latin typeface="+mj-lt"/>
            </a:endParaRPr>
          </a:p>
          <a:p>
            <a:pPr marL="342385" indent="-342385">
              <a:lnSpc>
                <a:spcPct val="100000"/>
              </a:lnSpc>
              <a:spcBef>
                <a:spcPts val="0"/>
              </a:spcBef>
              <a:defRPr/>
            </a:pPr>
            <a:endParaRPr lang="en-AU" sz="1997" dirty="0"/>
          </a:p>
        </p:txBody>
      </p:sp>
      <p:pic>
        <p:nvPicPr>
          <p:cNvPr id="13" name="Picture 12">
            <a:extLst>
              <a:ext uri="{FF2B5EF4-FFF2-40B4-BE49-F238E27FC236}">
                <a16:creationId xmlns:a16="http://schemas.microsoft.com/office/drawing/2014/main" id="{ED8DD0C9-20C6-4A41-9C0A-21BD20AB75BE}"/>
              </a:ext>
            </a:extLst>
          </p:cNvPr>
          <p:cNvPicPr>
            <a:picLocks noChangeAspect="1"/>
          </p:cNvPicPr>
          <p:nvPr/>
        </p:nvPicPr>
        <p:blipFill>
          <a:blip r:embed="rId3"/>
          <a:stretch>
            <a:fillRect/>
          </a:stretch>
        </p:blipFill>
        <p:spPr>
          <a:xfrm>
            <a:off x="197694" y="197371"/>
            <a:ext cx="1548172" cy="582841"/>
          </a:xfrm>
          <a:prstGeom prst="rect">
            <a:avLst/>
          </a:prstGeom>
        </p:spPr>
      </p:pic>
      <p:sp>
        <p:nvSpPr>
          <p:cNvPr id="14" name="Rectangle 13">
            <a:extLst>
              <a:ext uri="{FF2B5EF4-FFF2-40B4-BE49-F238E27FC236}">
                <a16:creationId xmlns:a16="http://schemas.microsoft.com/office/drawing/2014/main" id="{38B1B31F-DFE6-4AA2-A8E9-7D283B73E86F}"/>
              </a:ext>
            </a:extLst>
          </p:cNvPr>
          <p:cNvSpPr/>
          <p:nvPr/>
        </p:nvSpPr>
        <p:spPr>
          <a:xfrm>
            <a:off x="1637854" y="378000"/>
            <a:ext cx="1800200" cy="4022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400" dirty="0" err="1">
              <a:latin typeface="Brandon Text Bold" panose="020B0803020203060203" pitchFamily="34" charset="0"/>
            </a:endParaRPr>
          </a:p>
        </p:txBody>
      </p:sp>
    </p:spTree>
    <p:extLst>
      <p:ext uri="{BB962C8B-B14F-4D97-AF65-F5344CB8AC3E}">
        <p14:creationId xmlns:p14="http://schemas.microsoft.com/office/powerpoint/2010/main" val="7397647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p:cNvSpPr>
            <a:spLocks noGrp="1"/>
          </p:cNvSpPr>
          <p:nvPr>
            <p:ph type="title"/>
          </p:nvPr>
        </p:nvSpPr>
        <p:spPr>
          <a:xfrm>
            <a:off x="350996" y="382419"/>
            <a:ext cx="11502711" cy="1077880"/>
          </a:xfrm>
        </p:spPr>
        <p:txBody>
          <a:bodyPr>
            <a:normAutofit/>
          </a:bodyPr>
          <a:lstStyle/>
          <a:p>
            <a:r>
              <a:rPr lang="en-AU" sz="1997" dirty="0">
                <a:solidFill>
                  <a:schemeClr val="accent2"/>
                </a:solidFill>
              </a:rPr>
              <a:t>Products &amp; Innovation.</a:t>
            </a:r>
            <a:br>
              <a:rPr lang="en-AU" dirty="0"/>
            </a:br>
            <a:r>
              <a:rPr lang="en-AU" dirty="0"/>
              <a:t>Meter Installation &amp; Configuration </a:t>
            </a:r>
            <a:r>
              <a:rPr lang="en-AU" sz="2000" dirty="0">
                <a:solidFill>
                  <a:srgbClr val="4CCFEF"/>
                </a:solidFill>
              </a:rPr>
              <a:t>– Extending CT’s</a:t>
            </a:r>
          </a:p>
        </p:txBody>
      </p:sp>
      <p:pic>
        <p:nvPicPr>
          <p:cNvPr id="8" name="Picture 7">
            <a:extLst>
              <a:ext uri="{FF2B5EF4-FFF2-40B4-BE49-F238E27FC236}">
                <a16:creationId xmlns:a16="http://schemas.microsoft.com/office/drawing/2014/main" id="{810F8804-F41A-40F6-A968-128D572EF4E4}"/>
              </a:ext>
            </a:extLst>
          </p:cNvPr>
          <p:cNvPicPr>
            <a:picLocks noChangeAspect="1"/>
          </p:cNvPicPr>
          <p:nvPr/>
        </p:nvPicPr>
        <p:blipFill>
          <a:blip r:embed="rId2"/>
          <a:stretch>
            <a:fillRect/>
          </a:stretch>
        </p:blipFill>
        <p:spPr>
          <a:xfrm>
            <a:off x="197694" y="197371"/>
            <a:ext cx="1548172" cy="582841"/>
          </a:xfrm>
          <a:prstGeom prst="rect">
            <a:avLst/>
          </a:prstGeom>
        </p:spPr>
      </p:pic>
      <p:sp>
        <p:nvSpPr>
          <p:cNvPr id="9" name="Rectangle 8">
            <a:extLst>
              <a:ext uri="{FF2B5EF4-FFF2-40B4-BE49-F238E27FC236}">
                <a16:creationId xmlns:a16="http://schemas.microsoft.com/office/drawing/2014/main" id="{A47ACAB1-39EC-40AD-B0D6-00C838547023}"/>
              </a:ext>
            </a:extLst>
          </p:cNvPr>
          <p:cNvSpPr/>
          <p:nvPr/>
        </p:nvSpPr>
        <p:spPr>
          <a:xfrm>
            <a:off x="1637854" y="378000"/>
            <a:ext cx="1800200" cy="4022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400" dirty="0" err="1">
              <a:latin typeface="Brandon Text Bold" panose="020B0803020203060203" pitchFamily="34" charset="0"/>
            </a:endParaRPr>
          </a:p>
        </p:txBody>
      </p:sp>
      <p:pic>
        <p:nvPicPr>
          <p:cNvPr id="5" name="Picture 4">
            <a:extLst>
              <a:ext uri="{FF2B5EF4-FFF2-40B4-BE49-F238E27FC236}">
                <a16:creationId xmlns:a16="http://schemas.microsoft.com/office/drawing/2014/main" id="{E7BEE6C5-C87B-414B-9AAF-D4CCAD52479E}"/>
              </a:ext>
            </a:extLst>
          </p:cNvPr>
          <p:cNvPicPr>
            <a:picLocks noChangeAspect="1"/>
          </p:cNvPicPr>
          <p:nvPr/>
        </p:nvPicPr>
        <p:blipFill>
          <a:blip r:embed="rId3"/>
          <a:stretch>
            <a:fillRect/>
          </a:stretch>
        </p:blipFill>
        <p:spPr>
          <a:xfrm>
            <a:off x="503548" y="1858526"/>
            <a:ext cx="3322608" cy="4121253"/>
          </a:xfrm>
          <a:prstGeom prst="rect">
            <a:avLst/>
          </a:prstGeom>
        </p:spPr>
      </p:pic>
      <p:pic>
        <p:nvPicPr>
          <p:cNvPr id="7" name="Picture 6">
            <a:extLst>
              <a:ext uri="{FF2B5EF4-FFF2-40B4-BE49-F238E27FC236}">
                <a16:creationId xmlns:a16="http://schemas.microsoft.com/office/drawing/2014/main" id="{6251D864-F636-47AF-BFF6-C7771CB96140}"/>
              </a:ext>
            </a:extLst>
          </p:cNvPr>
          <p:cNvPicPr>
            <a:picLocks noChangeAspect="1"/>
          </p:cNvPicPr>
          <p:nvPr/>
        </p:nvPicPr>
        <p:blipFill>
          <a:blip r:embed="rId4"/>
          <a:stretch>
            <a:fillRect/>
          </a:stretch>
        </p:blipFill>
        <p:spPr>
          <a:xfrm>
            <a:off x="6750422" y="1614966"/>
            <a:ext cx="3658671" cy="1990317"/>
          </a:xfrm>
          <a:prstGeom prst="rect">
            <a:avLst/>
          </a:prstGeom>
        </p:spPr>
      </p:pic>
      <p:pic>
        <p:nvPicPr>
          <p:cNvPr id="10" name="Picture 9">
            <a:extLst>
              <a:ext uri="{FF2B5EF4-FFF2-40B4-BE49-F238E27FC236}">
                <a16:creationId xmlns:a16="http://schemas.microsoft.com/office/drawing/2014/main" id="{3928E6A8-FBB9-4FA2-9397-DB27972C9A4A}"/>
              </a:ext>
            </a:extLst>
          </p:cNvPr>
          <p:cNvPicPr>
            <a:picLocks noChangeAspect="1"/>
          </p:cNvPicPr>
          <p:nvPr/>
        </p:nvPicPr>
        <p:blipFill>
          <a:blip r:embed="rId5"/>
          <a:stretch>
            <a:fillRect/>
          </a:stretch>
        </p:blipFill>
        <p:spPr>
          <a:xfrm>
            <a:off x="4251370" y="2118982"/>
            <a:ext cx="925866" cy="1235747"/>
          </a:xfrm>
          <a:prstGeom prst="rect">
            <a:avLst/>
          </a:prstGeom>
        </p:spPr>
      </p:pic>
      <p:pic>
        <p:nvPicPr>
          <p:cNvPr id="11" name="Picture 10">
            <a:extLst>
              <a:ext uri="{FF2B5EF4-FFF2-40B4-BE49-F238E27FC236}">
                <a16:creationId xmlns:a16="http://schemas.microsoft.com/office/drawing/2014/main" id="{B686934A-C30C-4CD8-A41C-E376F0885F79}"/>
              </a:ext>
            </a:extLst>
          </p:cNvPr>
          <p:cNvPicPr>
            <a:picLocks noChangeAspect="1"/>
          </p:cNvPicPr>
          <p:nvPr/>
        </p:nvPicPr>
        <p:blipFill>
          <a:blip r:embed="rId6"/>
          <a:stretch>
            <a:fillRect/>
          </a:stretch>
        </p:blipFill>
        <p:spPr>
          <a:xfrm rot="19484391">
            <a:off x="4919405" y="1976070"/>
            <a:ext cx="621353" cy="714375"/>
          </a:xfrm>
          <a:prstGeom prst="rect">
            <a:avLst/>
          </a:prstGeom>
        </p:spPr>
      </p:pic>
      <p:sp>
        <p:nvSpPr>
          <p:cNvPr id="12" name="Textfeld 20">
            <a:extLst>
              <a:ext uri="{FF2B5EF4-FFF2-40B4-BE49-F238E27FC236}">
                <a16:creationId xmlns:a16="http://schemas.microsoft.com/office/drawing/2014/main" id="{F43C5A56-78A2-436B-93F0-8BAD97EB5F6B}"/>
              </a:ext>
            </a:extLst>
          </p:cNvPr>
          <p:cNvSpPr txBox="1"/>
          <p:nvPr/>
        </p:nvSpPr>
        <p:spPr>
          <a:xfrm>
            <a:off x="4851264" y="3919152"/>
            <a:ext cx="6861401" cy="2411429"/>
          </a:xfrm>
          <a:prstGeom prst="rect">
            <a:avLst/>
          </a:prstGeom>
          <a:noFill/>
          <a:ln w="9525">
            <a:noFill/>
            <a:miter lim="800000"/>
            <a:headEnd/>
            <a:tailEnd/>
          </a:ln>
        </p:spPr>
        <p:txBody>
          <a:bodyPr wrap="square">
            <a:spAutoFit/>
          </a:bodyPr>
          <a:lstStyle>
            <a:defPPr>
              <a:defRPr lang="de-DE"/>
            </a:defPPr>
            <a:lvl1pPr marL="287338" indent="-287338">
              <a:spcBef>
                <a:spcPts val="1200"/>
              </a:spcBef>
              <a:buBlip>
                <a:blip r:embed="rId7"/>
              </a:buBlip>
              <a:defRPr sz="1600">
                <a:latin typeface="Arial" pitchFamily="34" charset="0"/>
                <a:cs typeface="Arial" pitchFamily="34" charset="0"/>
              </a:defRPr>
            </a:lvl1pPr>
          </a:lstStyle>
          <a:p>
            <a:pPr marL="88900" lvl="2" algn="just" fontAlgn="base">
              <a:lnSpc>
                <a:spcPct val="90000"/>
              </a:lnSpc>
              <a:spcBef>
                <a:spcPts val="600"/>
              </a:spcBef>
              <a:spcAft>
                <a:spcPts val="600"/>
              </a:spcAft>
              <a:buClr>
                <a:schemeClr val="tx2"/>
              </a:buClr>
              <a:buSzPct val="100000"/>
              <a:defRPr/>
            </a:pPr>
            <a:r>
              <a:rPr lang="en-GB" sz="1600" dirty="0">
                <a:solidFill>
                  <a:schemeClr val="bg1">
                    <a:lumMod val="10000"/>
                  </a:schemeClr>
                </a:solidFill>
                <a:cs typeface="Arial" panose="020B0604020202020204" pitchFamily="34" charset="0"/>
              </a:rPr>
              <a:t>Extension of the route length via the flat black RJ12 connection ensuring an 6 Core coupler is used is possible to a limited length of 1.5m due to the following drop in data rates:</a:t>
            </a:r>
          </a:p>
          <a:p>
            <a:pPr marL="268288" lvl="2" indent="-179388" algn="just" fontAlgn="base">
              <a:lnSpc>
                <a:spcPct val="90000"/>
              </a:lnSpc>
              <a:buClr>
                <a:schemeClr val="tx2"/>
              </a:buClr>
              <a:buSzPct val="100000"/>
              <a:buFont typeface="Brandon Text Regular" panose="020B0503020203060203" pitchFamily="34" charset="0"/>
              <a:buChar char="»"/>
              <a:defRPr/>
            </a:pPr>
            <a:r>
              <a:rPr lang="en-US" sz="1600" dirty="0">
                <a:cs typeface="Arial" panose="020B0604020202020204" pitchFamily="34" charset="0"/>
              </a:rPr>
              <a:t>1m 	= 98%</a:t>
            </a:r>
          </a:p>
          <a:p>
            <a:pPr marL="268288" lvl="2" indent="-179388" algn="just" fontAlgn="base">
              <a:lnSpc>
                <a:spcPct val="90000"/>
              </a:lnSpc>
              <a:buClr>
                <a:schemeClr val="tx2"/>
              </a:buClr>
              <a:buSzPct val="100000"/>
              <a:buFont typeface="Brandon Text Regular" panose="020B0503020203060203" pitchFamily="34" charset="0"/>
              <a:buChar char="»"/>
              <a:defRPr/>
            </a:pPr>
            <a:r>
              <a:rPr lang="en-US" sz="1600" dirty="0">
                <a:cs typeface="Arial" panose="020B0604020202020204" pitchFamily="34" charset="0"/>
              </a:rPr>
              <a:t>1.5m 	= 95%</a:t>
            </a:r>
          </a:p>
          <a:p>
            <a:pPr marL="268288" lvl="2" indent="-179388" algn="just" fontAlgn="base">
              <a:lnSpc>
                <a:spcPct val="90000"/>
              </a:lnSpc>
              <a:buClr>
                <a:schemeClr val="tx2"/>
              </a:buClr>
              <a:buSzPct val="100000"/>
              <a:buFont typeface="Brandon Text Regular" panose="020B0503020203060203" pitchFamily="34" charset="0"/>
              <a:buChar char="»"/>
              <a:defRPr/>
            </a:pPr>
            <a:r>
              <a:rPr lang="en-US" sz="1600" dirty="0">
                <a:cs typeface="Arial" panose="020B0604020202020204" pitchFamily="34" charset="0"/>
              </a:rPr>
              <a:t>3m 	= 80%</a:t>
            </a:r>
          </a:p>
          <a:p>
            <a:pPr marL="268288" lvl="2" indent="-179388" algn="just" fontAlgn="base">
              <a:lnSpc>
                <a:spcPct val="90000"/>
              </a:lnSpc>
              <a:buClr>
                <a:schemeClr val="tx2"/>
              </a:buClr>
              <a:buSzPct val="100000"/>
              <a:buFont typeface="Brandon Text Regular" panose="020B0503020203060203" pitchFamily="34" charset="0"/>
              <a:buChar char="»"/>
              <a:defRPr/>
            </a:pPr>
            <a:r>
              <a:rPr lang="en-US" sz="1600" dirty="0">
                <a:cs typeface="Arial" panose="020B0604020202020204" pitchFamily="34" charset="0"/>
              </a:rPr>
              <a:t>5m	= 60%</a:t>
            </a:r>
          </a:p>
          <a:p>
            <a:pPr marL="268288" lvl="2" indent="-179388" algn="just" fontAlgn="base">
              <a:lnSpc>
                <a:spcPct val="90000"/>
              </a:lnSpc>
              <a:buClr>
                <a:schemeClr val="tx2"/>
              </a:buClr>
              <a:buSzPct val="100000"/>
              <a:buFont typeface="Brandon Text Regular" panose="020B0503020203060203" pitchFamily="34" charset="0"/>
              <a:buChar char="»"/>
              <a:defRPr/>
            </a:pPr>
            <a:r>
              <a:rPr lang="en-US" sz="1600" dirty="0">
                <a:cs typeface="Arial" panose="020B0604020202020204" pitchFamily="34" charset="0"/>
              </a:rPr>
              <a:t>10m	= 40%</a:t>
            </a:r>
          </a:p>
          <a:p>
            <a:pPr marL="268288" lvl="2" indent="-179388" algn="just" fontAlgn="base">
              <a:lnSpc>
                <a:spcPct val="90000"/>
              </a:lnSpc>
              <a:buClr>
                <a:schemeClr val="tx2"/>
              </a:buClr>
              <a:buSzPct val="100000"/>
              <a:buFont typeface="Brandon Text Regular" panose="020B0503020203060203" pitchFamily="34" charset="0"/>
              <a:buChar char="»"/>
              <a:defRPr/>
            </a:pPr>
            <a:r>
              <a:rPr lang="en-US" sz="1600" dirty="0">
                <a:cs typeface="Arial" panose="020B0604020202020204" pitchFamily="34" charset="0"/>
              </a:rPr>
              <a:t>20m	= 0% </a:t>
            </a:r>
          </a:p>
          <a:p>
            <a:pPr marL="317500" lvl="2" indent="-228600" fontAlgn="base">
              <a:lnSpc>
                <a:spcPct val="90000"/>
              </a:lnSpc>
              <a:spcBef>
                <a:spcPts val="600"/>
              </a:spcBef>
              <a:spcAft>
                <a:spcPts val="600"/>
              </a:spcAft>
              <a:buClr>
                <a:schemeClr val="tx2"/>
              </a:buClr>
              <a:buSzPct val="100000"/>
              <a:buAutoNum type="arabicPlain"/>
              <a:defRPr/>
            </a:pPr>
            <a:endParaRPr lang="en-US" sz="1200" dirty="0">
              <a:latin typeface="+mn-lt"/>
            </a:endParaRPr>
          </a:p>
        </p:txBody>
      </p:sp>
    </p:spTree>
    <p:extLst>
      <p:ext uri="{BB962C8B-B14F-4D97-AF65-F5344CB8AC3E}">
        <p14:creationId xmlns:p14="http://schemas.microsoft.com/office/powerpoint/2010/main" val="18688152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p:cNvSpPr>
            <a:spLocks noGrp="1"/>
          </p:cNvSpPr>
          <p:nvPr>
            <p:ph type="title"/>
          </p:nvPr>
        </p:nvSpPr>
        <p:spPr>
          <a:xfrm>
            <a:off x="350996" y="382419"/>
            <a:ext cx="11502711" cy="1077880"/>
          </a:xfrm>
        </p:spPr>
        <p:txBody>
          <a:bodyPr>
            <a:normAutofit/>
          </a:bodyPr>
          <a:lstStyle/>
          <a:p>
            <a:r>
              <a:rPr lang="en-AU" sz="1997" dirty="0">
                <a:solidFill>
                  <a:schemeClr val="accent2"/>
                </a:solidFill>
              </a:rPr>
              <a:t>Products &amp; Innovation.</a:t>
            </a:r>
            <a:br>
              <a:rPr lang="en-AU" dirty="0"/>
            </a:br>
            <a:r>
              <a:rPr lang="en-AU" dirty="0"/>
              <a:t>Meter Installation &amp; Configuration </a:t>
            </a:r>
            <a:r>
              <a:rPr lang="en-AU" sz="2000" dirty="0">
                <a:solidFill>
                  <a:srgbClr val="4CCFEF"/>
                </a:solidFill>
              </a:rPr>
              <a:t>– Extending CT’s</a:t>
            </a:r>
          </a:p>
        </p:txBody>
      </p:sp>
      <p:pic>
        <p:nvPicPr>
          <p:cNvPr id="8" name="Picture 7">
            <a:extLst>
              <a:ext uri="{FF2B5EF4-FFF2-40B4-BE49-F238E27FC236}">
                <a16:creationId xmlns:a16="http://schemas.microsoft.com/office/drawing/2014/main" id="{810F8804-F41A-40F6-A968-128D572EF4E4}"/>
              </a:ext>
            </a:extLst>
          </p:cNvPr>
          <p:cNvPicPr>
            <a:picLocks noChangeAspect="1"/>
          </p:cNvPicPr>
          <p:nvPr/>
        </p:nvPicPr>
        <p:blipFill>
          <a:blip r:embed="rId2"/>
          <a:stretch>
            <a:fillRect/>
          </a:stretch>
        </p:blipFill>
        <p:spPr>
          <a:xfrm>
            <a:off x="197694" y="197371"/>
            <a:ext cx="1548172" cy="582841"/>
          </a:xfrm>
          <a:prstGeom prst="rect">
            <a:avLst/>
          </a:prstGeom>
        </p:spPr>
      </p:pic>
      <p:sp>
        <p:nvSpPr>
          <p:cNvPr id="9" name="Rectangle 8">
            <a:extLst>
              <a:ext uri="{FF2B5EF4-FFF2-40B4-BE49-F238E27FC236}">
                <a16:creationId xmlns:a16="http://schemas.microsoft.com/office/drawing/2014/main" id="{A47ACAB1-39EC-40AD-B0D6-00C838547023}"/>
              </a:ext>
            </a:extLst>
          </p:cNvPr>
          <p:cNvSpPr/>
          <p:nvPr/>
        </p:nvSpPr>
        <p:spPr>
          <a:xfrm>
            <a:off x="1637854" y="378000"/>
            <a:ext cx="1800200" cy="4022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400" dirty="0" err="1">
              <a:latin typeface="Brandon Text Bold" panose="020B0803020203060203" pitchFamily="34" charset="0"/>
            </a:endParaRPr>
          </a:p>
        </p:txBody>
      </p:sp>
      <p:pic>
        <p:nvPicPr>
          <p:cNvPr id="5" name="Picture 4">
            <a:extLst>
              <a:ext uri="{FF2B5EF4-FFF2-40B4-BE49-F238E27FC236}">
                <a16:creationId xmlns:a16="http://schemas.microsoft.com/office/drawing/2014/main" id="{9256BF9C-D5A3-4EA3-863B-6139F92E825A}"/>
              </a:ext>
            </a:extLst>
          </p:cNvPr>
          <p:cNvPicPr>
            <a:picLocks noChangeAspect="1"/>
          </p:cNvPicPr>
          <p:nvPr/>
        </p:nvPicPr>
        <p:blipFill>
          <a:blip r:embed="rId3"/>
          <a:stretch>
            <a:fillRect/>
          </a:stretch>
        </p:blipFill>
        <p:spPr>
          <a:xfrm>
            <a:off x="503548" y="1858526"/>
            <a:ext cx="3322608" cy="4121253"/>
          </a:xfrm>
          <a:prstGeom prst="rect">
            <a:avLst/>
          </a:prstGeom>
        </p:spPr>
      </p:pic>
      <p:pic>
        <p:nvPicPr>
          <p:cNvPr id="7" name="Picture 6">
            <a:extLst>
              <a:ext uri="{FF2B5EF4-FFF2-40B4-BE49-F238E27FC236}">
                <a16:creationId xmlns:a16="http://schemas.microsoft.com/office/drawing/2014/main" id="{05A8B04D-0D66-4A6A-85FB-17A8F8247D14}"/>
              </a:ext>
            </a:extLst>
          </p:cNvPr>
          <p:cNvPicPr>
            <a:picLocks noChangeAspect="1"/>
          </p:cNvPicPr>
          <p:nvPr/>
        </p:nvPicPr>
        <p:blipFill>
          <a:blip r:embed="rId4"/>
          <a:stretch>
            <a:fillRect/>
          </a:stretch>
        </p:blipFill>
        <p:spPr>
          <a:xfrm rot="19484391">
            <a:off x="4284364" y="2844498"/>
            <a:ext cx="621353" cy="714375"/>
          </a:xfrm>
          <a:prstGeom prst="rect">
            <a:avLst/>
          </a:prstGeom>
        </p:spPr>
      </p:pic>
      <p:pic>
        <p:nvPicPr>
          <p:cNvPr id="10" name="Picture 9">
            <a:extLst>
              <a:ext uri="{FF2B5EF4-FFF2-40B4-BE49-F238E27FC236}">
                <a16:creationId xmlns:a16="http://schemas.microsoft.com/office/drawing/2014/main" id="{ECE87D20-7124-4D63-8CFE-781253307F72}"/>
              </a:ext>
            </a:extLst>
          </p:cNvPr>
          <p:cNvPicPr>
            <a:picLocks noChangeAspect="1"/>
          </p:cNvPicPr>
          <p:nvPr/>
        </p:nvPicPr>
        <p:blipFill>
          <a:blip r:embed="rId5"/>
          <a:stretch>
            <a:fillRect/>
          </a:stretch>
        </p:blipFill>
        <p:spPr>
          <a:xfrm rot="5400000">
            <a:off x="6461063" y="687525"/>
            <a:ext cx="2523136" cy="4464698"/>
          </a:xfrm>
          <a:prstGeom prst="rect">
            <a:avLst/>
          </a:prstGeom>
        </p:spPr>
      </p:pic>
      <p:sp>
        <p:nvSpPr>
          <p:cNvPr id="11" name="Textfeld 20">
            <a:extLst>
              <a:ext uri="{FF2B5EF4-FFF2-40B4-BE49-F238E27FC236}">
                <a16:creationId xmlns:a16="http://schemas.microsoft.com/office/drawing/2014/main" id="{B7693A84-F047-404F-9195-3B41C2756774}"/>
              </a:ext>
            </a:extLst>
          </p:cNvPr>
          <p:cNvSpPr txBox="1"/>
          <p:nvPr/>
        </p:nvSpPr>
        <p:spPr>
          <a:xfrm>
            <a:off x="3830101" y="4481847"/>
            <a:ext cx="8288861" cy="1678921"/>
          </a:xfrm>
          <a:prstGeom prst="rect">
            <a:avLst/>
          </a:prstGeom>
          <a:noFill/>
          <a:ln w="9525">
            <a:noFill/>
            <a:miter lim="800000"/>
            <a:headEnd/>
            <a:tailEnd/>
          </a:ln>
        </p:spPr>
        <p:txBody>
          <a:bodyPr wrap="square">
            <a:spAutoFit/>
          </a:bodyPr>
          <a:lstStyle>
            <a:defPPr>
              <a:defRPr lang="de-DE"/>
            </a:defPPr>
            <a:lvl1pPr marL="287338" indent="-287338">
              <a:spcBef>
                <a:spcPts val="1200"/>
              </a:spcBef>
              <a:buBlip>
                <a:blip r:embed="rId6"/>
              </a:buBlip>
              <a:defRPr sz="1600">
                <a:latin typeface="Arial" pitchFamily="34" charset="0"/>
                <a:cs typeface="Arial" pitchFamily="34" charset="0"/>
              </a:defRPr>
            </a:lvl1pPr>
          </a:lstStyle>
          <a:p>
            <a:pPr marL="88900" lvl="2" algn="just" fontAlgn="base">
              <a:lnSpc>
                <a:spcPct val="90000"/>
              </a:lnSpc>
              <a:spcBef>
                <a:spcPts val="600"/>
              </a:spcBef>
              <a:spcAft>
                <a:spcPts val="600"/>
              </a:spcAft>
              <a:buClr>
                <a:schemeClr val="tx2"/>
              </a:buClr>
              <a:buSzPct val="100000"/>
              <a:defRPr/>
            </a:pPr>
            <a:r>
              <a:rPr lang="en-GB" sz="1600" dirty="0">
                <a:solidFill>
                  <a:schemeClr val="bg1">
                    <a:lumMod val="10000"/>
                  </a:schemeClr>
                </a:solidFill>
                <a:cs typeface="Arial" panose="020B0604020202020204" pitchFamily="34" charset="0"/>
              </a:rPr>
              <a:t>Extension of the route length via the cutting and extending of the CT wires is possible up to a maximum route length of 30 meters.</a:t>
            </a:r>
          </a:p>
          <a:p>
            <a:pPr marL="88900" lvl="2" algn="just" fontAlgn="base">
              <a:lnSpc>
                <a:spcPct val="90000"/>
              </a:lnSpc>
              <a:spcBef>
                <a:spcPts val="600"/>
              </a:spcBef>
              <a:spcAft>
                <a:spcPts val="600"/>
              </a:spcAft>
              <a:buClr>
                <a:schemeClr val="tx2"/>
              </a:buClr>
              <a:buSzPct val="100000"/>
              <a:defRPr/>
            </a:pPr>
            <a:r>
              <a:rPr lang="en-GB" sz="1600" dirty="0">
                <a:solidFill>
                  <a:schemeClr val="bg1">
                    <a:lumMod val="10000"/>
                  </a:schemeClr>
                </a:solidFill>
                <a:cs typeface="Arial" panose="020B0604020202020204" pitchFamily="34" charset="0"/>
              </a:rPr>
              <a:t>Please Note: Cutting and extending the CT wires is a modification of the supplied components and may in some circumstances invalidate the warranty, please contact the support department prior to extending the cables to seek written approval. </a:t>
            </a:r>
          </a:p>
          <a:p>
            <a:pPr marL="317500" lvl="2" indent="-228600" fontAlgn="base">
              <a:lnSpc>
                <a:spcPct val="90000"/>
              </a:lnSpc>
              <a:spcBef>
                <a:spcPts val="600"/>
              </a:spcBef>
              <a:spcAft>
                <a:spcPts val="600"/>
              </a:spcAft>
              <a:buClr>
                <a:schemeClr val="tx2"/>
              </a:buClr>
              <a:buSzPct val="100000"/>
              <a:buAutoNum type="arabicPlain"/>
              <a:defRPr/>
            </a:pPr>
            <a:endParaRPr lang="en-US" sz="1200" dirty="0">
              <a:latin typeface="+mn-lt"/>
            </a:endParaRPr>
          </a:p>
        </p:txBody>
      </p:sp>
    </p:spTree>
    <p:extLst>
      <p:ext uri="{BB962C8B-B14F-4D97-AF65-F5344CB8AC3E}">
        <p14:creationId xmlns:p14="http://schemas.microsoft.com/office/powerpoint/2010/main" val="20846337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p:cNvSpPr>
            <a:spLocks noGrp="1"/>
          </p:cNvSpPr>
          <p:nvPr>
            <p:ph type="title"/>
          </p:nvPr>
        </p:nvSpPr>
        <p:spPr>
          <a:xfrm>
            <a:off x="350996" y="382419"/>
            <a:ext cx="11502711" cy="1077880"/>
          </a:xfrm>
        </p:spPr>
        <p:txBody>
          <a:bodyPr>
            <a:normAutofit/>
          </a:bodyPr>
          <a:lstStyle/>
          <a:p>
            <a:r>
              <a:rPr lang="en-AU" sz="1997" dirty="0">
                <a:solidFill>
                  <a:schemeClr val="accent2"/>
                </a:solidFill>
              </a:rPr>
              <a:t>Products &amp; Innovation.</a:t>
            </a:r>
            <a:br>
              <a:rPr lang="en-AU" dirty="0"/>
            </a:br>
            <a:r>
              <a:rPr lang="en-AU" dirty="0"/>
              <a:t>Meter Installation &amp; Configuration </a:t>
            </a:r>
            <a:r>
              <a:rPr lang="en-AU" sz="2000" dirty="0">
                <a:solidFill>
                  <a:srgbClr val="4CCFEF"/>
                </a:solidFill>
              </a:rPr>
              <a:t>– Meter Re-programming</a:t>
            </a:r>
          </a:p>
        </p:txBody>
      </p:sp>
      <p:pic>
        <p:nvPicPr>
          <p:cNvPr id="8" name="Picture 7">
            <a:extLst>
              <a:ext uri="{FF2B5EF4-FFF2-40B4-BE49-F238E27FC236}">
                <a16:creationId xmlns:a16="http://schemas.microsoft.com/office/drawing/2014/main" id="{810F8804-F41A-40F6-A968-128D572EF4E4}"/>
              </a:ext>
            </a:extLst>
          </p:cNvPr>
          <p:cNvPicPr>
            <a:picLocks noChangeAspect="1"/>
          </p:cNvPicPr>
          <p:nvPr/>
        </p:nvPicPr>
        <p:blipFill>
          <a:blip r:embed="rId2"/>
          <a:stretch>
            <a:fillRect/>
          </a:stretch>
        </p:blipFill>
        <p:spPr>
          <a:xfrm>
            <a:off x="197694" y="197371"/>
            <a:ext cx="1548172" cy="582841"/>
          </a:xfrm>
          <a:prstGeom prst="rect">
            <a:avLst/>
          </a:prstGeom>
        </p:spPr>
      </p:pic>
      <p:sp>
        <p:nvSpPr>
          <p:cNvPr id="9" name="Rectangle 8">
            <a:extLst>
              <a:ext uri="{FF2B5EF4-FFF2-40B4-BE49-F238E27FC236}">
                <a16:creationId xmlns:a16="http://schemas.microsoft.com/office/drawing/2014/main" id="{A47ACAB1-39EC-40AD-B0D6-00C838547023}"/>
              </a:ext>
            </a:extLst>
          </p:cNvPr>
          <p:cNvSpPr/>
          <p:nvPr/>
        </p:nvSpPr>
        <p:spPr>
          <a:xfrm>
            <a:off x="1637854" y="378000"/>
            <a:ext cx="1800200" cy="4022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400" dirty="0" err="1">
              <a:latin typeface="Brandon Text Bold" panose="020B0803020203060203" pitchFamily="34" charset="0"/>
            </a:endParaRPr>
          </a:p>
        </p:txBody>
      </p:sp>
      <p:pic>
        <p:nvPicPr>
          <p:cNvPr id="5" name="Picture 4">
            <a:extLst>
              <a:ext uri="{FF2B5EF4-FFF2-40B4-BE49-F238E27FC236}">
                <a16:creationId xmlns:a16="http://schemas.microsoft.com/office/drawing/2014/main" id="{40280F6F-5000-4155-AFFE-6274CDDFAC40}"/>
              </a:ext>
            </a:extLst>
          </p:cNvPr>
          <p:cNvPicPr>
            <a:picLocks noChangeAspect="1"/>
          </p:cNvPicPr>
          <p:nvPr/>
        </p:nvPicPr>
        <p:blipFill>
          <a:blip r:embed="rId3"/>
          <a:stretch>
            <a:fillRect/>
          </a:stretch>
        </p:blipFill>
        <p:spPr>
          <a:xfrm>
            <a:off x="71679" y="1472424"/>
            <a:ext cx="3348372" cy="2369798"/>
          </a:xfrm>
          <a:prstGeom prst="rect">
            <a:avLst/>
          </a:prstGeom>
        </p:spPr>
      </p:pic>
      <p:pic>
        <p:nvPicPr>
          <p:cNvPr id="7" name="Picture 6">
            <a:extLst>
              <a:ext uri="{FF2B5EF4-FFF2-40B4-BE49-F238E27FC236}">
                <a16:creationId xmlns:a16="http://schemas.microsoft.com/office/drawing/2014/main" id="{FA572DA4-BEE7-4616-87E9-A2BB8DDC7830}"/>
              </a:ext>
            </a:extLst>
          </p:cNvPr>
          <p:cNvPicPr>
            <a:picLocks noChangeAspect="1"/>
          </p:cNvPicPr>
          <p:nvPr/>
        </p:nvPicPr>
        <p:blipFill>
          <a:blip r:embed="rId4"/>
          <a:stretch>
            <a:fillRect/>
          </a:stretch>
        </p:blipFill>
        <p:spPr>
          <a:xfrm>
            <a:off x="293303" y="3653755"/>
            <a:ext cx="2905125" cy="2381250"/>
          </a:xfrm>
          <a:prstGeom prst="rect">
            <a:avLst/>
          </a:prstGeom>
        </p:spPr>
      </p:pic>
      <p:sp>
        <p:nvSpPr>
          <p:cNvPr id="10" name="Textfeld 20">
            <a:extLst>
              <a:ext uri="{FF2B5EF4-FFF2-40B4-BE49-F238E27FC236}">
                <a16:creationId xmlns:a16="http://schemas.microsoft.com/office/drawing/2014/main" id="{109FADA3-3D90-46B6-8FC9-D5873D0C1A25}"/>
              </a:ext>
            </a:extLst>
          </p:cNvPr>
          <p:cNvSpPr txBox="1"/>
          <p:nvPr/>
        </p:nvSpPr>
        <p:spPr>
          <a:xfrm>
            <a:off x="3613263" y="1414185"/>
            <a:ext cx="8240441" cy="3613297"/>
          </a:xfrm>
          <a:prstGeom prst="rect">
            <a:avLst/>
          </a:prstGeom>
          <a:noFill/>
          <a:ln w="9525">
            <a:noFill/>
            <a:miter lim="800000"/>
            <a:headEnd/>
            <a:tailEnd/>
          </a:ln>
        </p:spPr>
        <p:txBody>
          <a:bodyPr wrap="square">
            <a:spAutoFit/>
          </a:bodyPr>
          <a:lstStyle>
            <a:defPPr>
              <a:defRPr lang="de-DE"/>
            </a:defPPr>
            <a:lvl1pPr marL="287338" indent="-287338">
              <a:spcBef>
                <a:spcPts val="1200"/>
              </a:spcBef>
              <a:buBlip>
                <a:blip r:embed="rId5"/>
              </a:buBlip>
              <a:defRPr sz="1600">
                <a:latin typeface="Arial" pitchFamily="34" charset="0"/>
                <a:cs typeface="Arial" pitchFamily="34" charset="0"/>
              </a:defRPr>
            </a:lvl1pPr>
          </a:lstStyle>
          <a:p>
            <a:pPr marL="88900" lvl="2" algn="just" fontAlgn="base">
              <a:lnSpc>
                <a:spcPct val="90000"/>
              </a:lnSpc>
              <a:spcBef>
                <a:spcPts val="600"/>
              </a:spcBef>
              <a:spcAft>
                <a:spcPts val="600"/>
              </a:spcAft>
              <a:buClr>
                <a:schemeClr val="tx2"/>
              </a:buClr>
              <a:buSzPct val="100000"/>
              <a:defRPr/>
            </a:pPr>
            <a:r>
              <a:rPr lang="en-US" sz="1600" dirty="0">
                <a:solidFill>
                  <a:schemeClr val="bg1">
                    <a:lumMod val="10000"/>
                  </a:schemeClr>
                </a:solidFill>
                <a:cs typeface="Arial" panose="020B0604020202020204" pitchFamily="34" charset="0"/>
              </a:rPr>
              <a:t>As standard the meters are supplied for single-phase installations and the basic screen only will be supplied.</a:t>
            </a:r>
          </a:p>
          <a:p>
            <a:pPr marL="88900" lvl="2" algn="just" fontAlgn="base">
              <a:lnSpc>
                <a:spcPct val="90000"/>
              </a:lnSpc>
              <a:spcBef>
                <a:spcPts val="600"/>
              </a:spcBef>
              <a:spcAft>
                <a:spcPts val="600"/>
              </a:spcAft>
              <a:buClr>
                <a:schemeClr val="tx2"/>
              </a:buClr>
              <a:buSzPct val="100000"/>
              <a:defRPr/>
            </a:pPr>
            <a:r>
              <a:rPr lang="en-US" sz="1600" dirty="0">
                <a:solidFill>
                  <a:schemeClr val="bg1">
                    <a:lumMod val="10000"/>
                  </a:schemeClr>
                </a:solidFill>
                <a:cs typeface="Arial" panose="020B0604020202020204" pitchFamily="34" charset="0"/>
              </a:rPr>
              <a:t>In some circumstances a single phase meter may be installed on a Split or 3-phase installation, if so then the meter will need to be re-programmed.</a:t>
            </a:r>
          </a:p>
          <a:p>
            <a:pPr marL="88900" lvl="2" algn="just" fontAlgn="base">
              <a:lnSpc>
                <a:spcPct val="90000"/>
              </a:lnSpc>
              <a:spcBef>
                <a:spcPts val="600"/>
              </a:spcBef>
              <a:spcAft>
                <a:spcPts val="600"/>
              </a:spcAft>
              <a:buClr>
                <a:schemeClr val="tx2"/>
              </a:buClr>
              <a:buSzPct val="100000"/>
              <a:defRPr/>
            </a:pPr>
            <a:r>
              <a:rPr lang="en-US" sz="1600" dirty="0">
                <a:solidFill>
                  <a:schemeClr val="bg1">
                    <a:lumMod val="10000"/>
                  </a:schemeClr>
                </a:solidFill>
                <a:cs typeface="Arial" panose="020B0604020202020204" pitchFamily="34" charset="0"/>
              </a:rPr>
              <a:t>The required LCD screen can be ordered from sonnen support Australia.</a:t>
            </a:r>
          </a:p>
          <a:p>
            <a:pPr marL="268288" lvl="2" indent="-179388" fontAlgn="base">
              <a:lnSpc>
                <a:spcPct val="90000"/>
              </a:lnSpc>
              <a:spcBef>
                <a:spcPts val="600"/>
              </a:spcBef>
              <a:spcAft>
                <a:spcPts val="600"/>
              </a:spcAft>
              <a:buClr>
                <a:schemeClr val="tx2"/>
              </a:buClr>
              <a:buSzPct val="100000"/>
              <a:buFont typeface="Brandon Text Regular" panose="020B0503020203060203" pitchFamily="34" charset="0"/>
              <a:buChar char="»"/>
              <a:defRPr/>
            </a:pPr>
            <a:r>
              <a:rPr lang="en-US" sz="1600" dirty="0">
                <a:cs typeface="Arial" panose="020B0604020202020204" pitchFamily="34" charset="0"/>
              </a:rPr>
              <a:t>Remove rotate and replace the touch display.</a:t>
            </a:r>
          </a:p>
          <a:p>
            <a:pPr marL="268288" lvl="2" indent="-179388" fontAlgn="base">
              <a:lnSpc>
                <a:spcPct val="90000"/>
              </a:lnSpc>
              <a:spcBef>
                <a:spcPts val="600"/>
              </a:spcBef>
              <a:spcAft>
                <a:spcPts val="600"/>
              </a:spcAft>
              <a:buClr>
                <a:schemeClr val="tx2"/>
              </a:buClr>
              <a:buSzPct val="100000"/>
              <a:buFont typeface="Brandon Text Regular" panose="020B0503020203060203" pitchFamily="34" charset="0"/>
              <a:buChar char="»"/>
              <a:defRPr/>
            </a:pPr>
            <a:r>
              <a:rPr lang="en-US" sz="1600" dirty="0">
                <a:cs typeface="Arial" panose="020B0604020202020204" pitchFamily="34" charset="0"/>
              </a:rPr>
              <a:t>Supply the power meter with energy. </a:t>
            </a:r>
          </a:p>
          <a:p>
            <a:pPr marL="268288" lvl="2" indent="-179388" fontAlgn="base">
              <a:lnSpc>
                <a:spcPct val="90000"/>
              </a:lnSpc>
              <a:spcBef>
                <a:spcPts val="600"/>
              </a:spcBef>
              <a:spcAft>
                <a:spcPts val="600"/>
              </a:spcAft>
              <a:buClr>
                <a:schemeClr val="tx2"/>
              </a:buClr>
              <a:buSzPct val="100000"/>
              <a:buFont typeface="Brandon Text Regular" panose="020B0503020203060203" pitchFamily="34" charset="0"/>
              <a:buChar char="»"/>
              <a:defRPr/>
            </a:pPr>
            <a:r>
              <a:rPr lang="en-US" sz="1600" dirty="0">
                <a:cs typeface="Arial" panose="020B0604020202020204" pitchFamily="34" charset="0"/>
              </a:rPr>
              <a:t>Press for a longer period of time until the password entry screen appears.</a:t>
            </a:r>
          </a:p>
          <a:p>
            <a:pPr marL="268288" lvl="2" indent="-179388" fontAlgn="base">
              <a:lnSpc>
                <a:spcPct val="90000"/>
              </a:lnSpc>
              <a:spcBef>
                <a:spcPts val="600"/>
              </a:spcBef>
              <a:spcAft>
                <a:spcPts val="600"/>
              </a:spcAft>
              <a:buClr>
                <a:schemeClr val="tx2"/>
              </a:buClr>
              <a:buSzPct val="100000"/>
              <a:buFont typeface="Brandon Text Regular" panose="020B0503020203060203" pitchFamily="34" charset="0"/>
              <a:buChar char="»"/>
              <a:defRPr/>
            </a:pPr>
            <a:r>
              <a:rPr lang="en-US" sz="1600" dirty="0">
                <a:cs typeface="Arial" panose="020B0604020202020204" pitchFamily="34" charset="0"/>
              </a:rPr>
              <a:t>Follow the instructions in the manual provided for the six stages to setup the meter</a:t>
            </a:r>
          </a:p>
          <a:p>
            <a:pPr marL="268288" lvl="2" indent="-179388" fontAlgn="base">
              <a:lnSpc>
                <a:spcPct val="90000"/>
              </a:lnSpc>
              <a:spcBef>
                <a:spcPts val="600"/>
              </a:spcBef>
              <a:spcAft>
                <a:spcPts val="600"/>
              </a:spcAft>
              <a:buClr>
                <a:schemeClr val="tx2"/>
              </a:buClr>
              <a:buSzPct val="100000"/>
              <a:buFont typeface="Brandon Text Regular" panose="020B0503020203060203" pitchFamily="34" charset="0"/>
              <a:buChar char="»"/>
              <a:defRPr/>
            </a:pPr>
            <a:r>
              <a:rPr lang="en-US" sz="1600" dirty="0">
                <a:latin typeface="+mn-lt"/>
                <a:cs typeface="Arial" panose="020B0604020202020204" pitchFamily="34" charset="0"/>
              </a:rPr>
              <a:t>For configuration Setup 4 the Easy Connect function will need to be de-activated, this is achieved also via the LCD meter screen.</a:t>
            </a:r>
            <a:endParaRPr lang="en-US" sz="1200" dirty="0">
              <a:latin typeface="+mn-lt"/>
            </a:endParaRPr>
          </a:p>
        </p:txBody>
      </p:sp>
      <p:pic>
        <p:nvPicPr>
          <p:cNvPr id="11" name="Picture 10">
            <a:extLst>
              <a:ext uri="{FF2B5EF4-FFF2-40B4-BE49-F238E27FC236}">
                <a16:creationId xmlns:a16="http://schemas.microsoft.com/office/drawing/2014/main" id="{8A992B8E-3AB4-4075-BF0B-557BB026852C}"/>
              </a:ext>
            </a:extLst>
          </p:cNvPr>
          <p:cNvPicPr>
            <a:picLocks noChangeAspect="1"/>
          </p:cNvPicPr>
          <p:nvPr/>
        </p:nvPicPr>
        <p:blipFill>
          <a:blip r:embed="rId6"/>
          <a:stretch>
            <a:fillRect/>
          </a:stretch>
        </p:blipFill>
        <p:spPr>
          <a:xfrm>
            <a:off x="4734198" y="5182623"/>
            <a:ext cx="1878130" cy="852382"/>
          </a:xfrm>
          <a:prstGeom prst="rect">
            <a:avLst/>
          </a:prstGeom>
        </p:spPr>
      </p:pic>
      <p:pic>
        <p:nvPicPr>
          <p:cNvPr id="12" name="Picture 11">
            <a:extLst>
              <a:ext uri="{FF2B5EF4-FFF2-40B4-BE49-F238E27FC236}">
                <a16:creationId xmlns:a16="http://schemas.microsoft.com/office/drawing/2014/main" id="{DA0B9026-6A7A-4DD4-B65C-B7B8C27D98D7}"/>
              </a:ext>
            </a:extLst>
          </p:cNvPr>
          <p:cNvPicPr>
            <a:picLocks noChangeAspect="1"/>
          </p:cNvPicPr>
          <p:nvPr/>
        </p:nvPicPr>
        <p:blipFill>
          <a:blip r:embed="rId7"/>
          <a:stretch>
            <a:fillRect/>
          </a:stretch>
        </p:blipFill>
        <p:spPr>
          <a:xfrm>
            <a:off x="8334598" y="5051447"/>
            <a:ext cx="1989818" cy="901636"/>
          </a:xfrm>
          <a:prstGeom prst="rect">
            <a:avLst/>
          </a:prstGeom>
        </p:spPr>
      </p:pic>
    </p:spTree>
    <p:extLst>
      <p:ext uri="{BB962C8B-B14F-4D97-AF65-F5344CB8AC3E}">
        <p14:creationId xmlns:p14="http://schemas.microsoft.com/office/powerpoint/2010/main" val="24828023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p:cNvSpPr>
            <a:spLocks noGrp="1"/>
          </p:cNvSpPr>
          <p:nvPr>
            <p:ph type="title"/>
          </p:nvPr>
        </p:nvSpPr>
        <p:spPr>
          <a:xfrm>
            <a:off x="350996" y="382419"/>
            <a:ext cx="11502711" cy="1077880"/>
          </a:xfrm>
        </p:spPr>
        <p:txBody>
          <a:bodyPr>
            <a:normAutofit/>
          </a:bodyPr>
          <a:lstStyle/>
          <a:p>
            <a:r>
              <a:rPr lang="en-AU" sz="1997" dirty="0">
                <a:solidFill>
                  <a:schemeClr val="accent2"/>
                </a:solidFill>
              </a:rPr>
              <a:t>Products &amp; Innovation.</a:t>
            </a:r>
            <a:br>
              <a:rPr lang="en-AU" dirty="0"/>
            </a:br>
            <a:r>
              <a:rPr lang="en-AU" dirty="0"/>
              <a:t>Meter Installation &amp; Configuration </a:t>
            </a:r>
            <a:r>
              <a:rPr lang="en-AU" sz="2000" dirty="0">
                <a:solidFill>
                  <a:srgbClr val="4CCFEF"/>
                </a:solidFill>
              </a:rPr>
              <a:t>– Modbus connection </a:t>
            </a:r>
            <a:r>
              <a:rPr lang="en-AU" sz="2000">
                <a:solidFill>
                  <a:srgbClr val="4CCFEF"/>
                </a:solidFill>
              </a:rPr>
              <a:t>to sonnenBatterie</a:t>
            </a:r>
            <a:endParaRPr lang="en-AU" sz="2000" dirty="0">
              <a:solidFill>
                <a:srgbClr val="4CCFEF"/>
              </a:solidFill>
            </a:endParaRPr>
          </a:p>
        </p:txBody>
      </p:sp>
      <p:pic>
        <p:nvPicPr>
          <p:cNvPr id="8" name="Picture 7">
            <a:extLst>
              <a:ext uri="{FF2B5EF4-FFF2-40B4-BE49-F238E27FC236}">
                <a16:creationId xmlns:a16="http://schemas.microsoft.com/office/drawing/2014/main" id="{810F8804-F41A-40F6-A968-128D572EF4E4}"/>
              </a:ext>
            </a:extLst>
          </p:cNvPr>
          <p:cNvPicPr>
            <a:picLocks noChangeAspect="1"/>
          </p:cNvPicPr>
          <p:nvPr/>
        </p:nvPicPr>
        <p:blipFill>
          <a:blip r:embed="rId2"/>
          <a:stretch>
            <a:fillRect/>
          </a:stretch>
        </p:blipFill>
        <p:spPr>
          <a:xfrm>
            <a:off x="197694" y="197371"/>
            <a:ext cx="1548172" cy="582841"/>
          </a:xfrm>
          <a:prstGeom prst="rect">
            <a:avLst/>
          </a:prstGeom>
        </p:spPr>
      </p:pic>
      <p:sp>
        <p:nvSpPr>
          <p:cNvPr id="9" name="Rectangle 8">
            <a:extLst>
              <a:ext uri="{FF2B5EF4-FFF2-40B4-BE49-F238E27FC236}">
                <a16:creationId xmlns:a16="http://schemas.microsoft.com/office/drawing/2014/main" id="{A47ACAB1-39EC-40AD-B0D6-00C838547023}"/>
              </a:ext>
            </a:extLst>
          </p:cNvPr>
          <p:cNvSpPr/>
          <p:nvPr/>
        </p:nvSpPr>
        <p:spPr>
          <a:xfrm>
            <a:off x="1637854" y="378000"/>
            <a:ext cx="1800200" cy="4022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400" dirty="0" err="1">
              <a:latin typeface="Brandon Text Bold" panose="020B0803020203060203" pitchFamily="34" charset="0"/>
            </a:endParaRPr>
          </a:p>
        </p:txBody>
      </p:sp>
      <p:sp>
        <p:nvSpPr>
          <p:cNvPr id="5" name="Textfeld 20">
            <a:extLst>
              <a:ext uri="{FF2B5EF4-FFF2-40B4-BE49-F238E27FC236}">
                <a16:creationId xmlns:a16="http://schemas.microsoft.com/office/drawing/2014/main" id="{30562178-70AB-4492-BD13-C20838549B6F}"/>
              </a:ext>
            </a:extLst>
          </p:cNvPr>
          <p:cNvSpPr txBox="1"/>
          <p:nvPr/>
        </p:nvSpPr>
        <p:spPr>
          <a:xfrm>
            <a:off x="6746241" y="1475951"/>
            <a:ext cx="5263651" cy="3305520"/>
          </a:xfrm>
          <a:prstGeom prst="rect">
            <a:avLst/>
          </a:prstGeom>
          <a:noFill/>
          <a:ln w="9525">
            <a:noFill/>
            <a:miter lim="800000"/>
            <a:headEnd/>
            <a:tailEnd/>
          </a:ln>
        </p:spPr>
        <p:txBody>
          <a:bodyPr wrap="square">
            <a:spAutoFit/>
          </a:bodyPr>
          <a:lstStyle>
            <a:defPPr>
              <a:defRPr lang="de-DE"/>
            </a:defPPr>
            <a:lvl1pPr marL="287338" indent="-287338">
              <a:spcBef>
                <a:spcPts val="1200"/>
              </a:spcBef>
              <a:buBlip>
                <a:blip r:embed="rId3"/>
              </a:buBlip>
              <a:defRPr sz="1600">
                <a:latin typeface="Arial" pitchFamily="34" charset="0"/>
                <a:cs typeface="Arial" pitchFamily="34" charset="0"/>
              </a:defRPr>
            </a:lvl1pPr>
          </a:lstStyle>
          <a:p>
            <a:pPr marL="88900" lvl="2" algn="just" fontAlgn="base">
              <a:lnSpc>
                <a:spcPct val="90000"/>
              </a:lnSpc>
              <a:spcBef>
                <a:spcPts val="600"/>
              </a:spcBef>
              <a:spcAft>
                <a:spcPts val="600"/>
              </a:spcAft>
              <a:buClr>
                <a:schemeClr val="tx2"/>
              </a:buClr>
              <a:buSzPct val="100000"/>
              <a:defRPr/>
            </a:pPr>
            <a:r>
              <a:rPr lang="en-US" sz="1600" dirty="0">
                <a:solidFill>
                  <a:schemeClr val="bg1">
                    <a:lumMod val="10000"/>
                  </a:schemeClr>
                </a:solidFill>
                <a:cs typeface="Arial" panose="020B0604020202020204" pitchFamily="34" charset="0"/>
              </a:rPr>
              <a:t>Measurement data is transmitted from the power meter to the storage system using the Modbus line:</a:t>
            </a:r>
          </a:p>
          <a:p>
            <a:pPr marL="268288" lvl="2" indent="-179388" algn="just" fontAlgn="base">
              <a:lnSpc>
                <a:spcPct val="90000"/>
              </a:lnSpc>
              <a:spcBef>
                <a:spcPts val="600"/>
              </a:spcBef>
              <a:spcAft>
                <a:spcPts val="600"/>
              </a:spcAft>
              <a:buClr>
                <a:schemeClr val="tx2"/>
              </a:buClr>
              <a:buSzPct val="100000"/>
              <a:buFont typeface="Brandon Text Regular" panose="020B0503020203060203" pitchFamily="34" charset="0"/>
              <a:buChar char="»"/>
              <a:defRPr/>
            </a:pPr>
            <a:r>
              <a:rPr lang="en-US" sz="1600" dirty="0">
                <a:cs typeface="Arial" panose="020B0604020202020204" pitchFamily="34" charset="0"/>
              </a:rPr>
              <a:t>Category: Cat 5 e</a:t>
            </a:r>
          </a:p>
          <a:p>
            <a:pPr marL="268288" lvl="2" indent="-179388" algn="just" fontAlgn="base">
              <a:lnSpc>
                <a:spcPct val="90000"/>
              </a:lnSpc>
              <a:spcBef>
                <a:spcPts val="600"/>
              </a:spcBef>
              <a:spcAft>
                <a:spcPts val="600"/>
              </a:spcAft>
              <a:buClr>
                <a:schemeClr val="tx2"/>
              </a:buClr>
              <a:buSzPct val="100000"/>
              <a:buFont typeface="Brandon Text Regular" panose="020B0503020203060203" pitchFamily="34" charset="0"/>
              <a:buChar char="»"/>
              <a:defRPr/>
            </a:pPr>
            <a:r>
              <a:rPr lang="en-US" sz="1600" dirty="0">
                <a:cs typeface="Arial" panose="020B0604020202020204" pitchFamily="34" charset="0"/>
              </a:rPr>
              <a:t>Shielded</a:t>
            </a:r>
          </a:p>
          <a:p>
            <a:pPr marL="268288" lvl="2" indent="-179388" fontAlgn="base">
              <a:lnSpc>
                <a:spcPct val="90000"/>
              </a:lnSpc>
              <a:spcBef>
                <a:spcPts val="600"/>
              </a:spcBef>
              <a:spcAft>
                <a:spcPts val="600"/>
              </a:spcAft>
              <a:buClr>
                <a:schemeClr val="tx2"/>
              </a:buClr>
              <a:buSzPct val="100000"/>
              <a:buFont typeface="Brandon Text Regular" panose="020B0503020203060203" pitchFamily="34" charset="0"/>
              <a:buChar char="»"/>
              <a:defRPr/>
            </a:pPr>
            <a:r>
              <a:rPr lang="en-GB" sz="1600" dirty="0">
                <a:cs typeface="Arial" panose="020B0604020202020204" pitchFamily="34" charset="0"/>
              </a:rPr>
              <a:t>The patch cable shown has an angled connector. This is not necessary, a straight connector is possible but allow enough of a bend to allow the cover to be replaced.</a:t>
            </a:r>
          </a:p>
          <a:p>
            <a:pPr marL="268288" lvl="2" indent="-179388" algn="just" fontAlgn="base">
              <a:lnSpc>
                <a:spcPct val="90000"/>
              </a:lnSpc>
              <a:spcBef>
                <a:spcPts val="600"/>
              </a:spcBef>
              <a:spcAft>
                <a:spcPts val="600"/>
              </a:spcAft>
              <a:buClr>
                <a:schemeClr val="tx2"/>
              </a:buClr>
              <a:buSzPct val="100000"/>
              <a:buFont typeface="Brandon Text Regular" panose="020B0503020203060203" pitchFamily="34" charset="0"/>
              <a:buChar char="»"/>
              <a:defRPr/>
            </a:pPr>
            <a:r>
              <a:rPr lang="en-US" sz="1600" dirty="0">
                <a:cs typeface="Arial" panose="020B0604020202020204" pitchFamily="34" charset="0"/>
              </a:rPr>
              <a:t>Connect the patch cable (1) as shown in the following figure.</a:t>
            </a:r>
          </a:p>
          <a:p>
            <a:pPr marL="268288" lvl="2" indent="-179388" algn="just" fontAlgn="base">
              <a:lnSpc>
                <a:spcPct val="90000"/>
              </a:lnSpc>
              <a:spcBef>
                <a:spcPts val="600"/>
              </a:spcBef>
              <a:spcAft>
                <a:spcPts val="600"/>
              </a:spcAft>
              <a:buClr>
                <a:schemeClr val="tx2"/>
              </a:buClr>
              <a:buSzPct val="100000"/>
              <a:buFont typeface="Brandon Text Regular" panose="020B0503020203060203" pitchFamily="34" charset="0"/>
              <a:buChar char="»"/>
              <a:defRPr/>
            </a:pPr>
            <a:r>
              <a:rPr lang="en-US" sz="1600" dirty="0">
                <a:cs typeface="Arial" panose="020B0604020202020204" pitchFamily="34" charset="0"/>
              </a:rPr>
              <a:t>Do not exceed 30 meter Modbus route length</a:t>
            </a:r>
          </a:p>
        </p:txBody>
      </p:sp>
      <p:grpSp>
        <p:nvGrpSpPr>
          <p:cNvPr id="11" name="Group 10">
            <a:extLst>
              <a:ext uri="{FF2B5EF4-FFF2-40B4-BE49-F238E27FC236}">
                <a16:creationId xmlns:a16="http://schemas.microsoft.com/office/drawing/2014/main" id="{997FE89C-E353-44B2-B08C-D31A8815D31C}"/>
              </a:ext>
            </a:extLst>
          </p:cNvPr>
          <p:cNvGrpSpPr/>
          <p:nvPr/>
        </p:nvGrpSpPr>
        <p:grpSpPr>
          <a:xfrm>
            <a:off x="5850322" y="4808799"/>
            <a:ext cx="5014658" cy="1181426"/>
            <a:chOff x="-1964808" y="1312786"/>
            <a:chExt cx="14195113" cy="3600400"/>
          </a:xfrm>
        </p:grpSpPr>
        <p:pic>
          <p:nvPicPr>
            <p:cNvPr id="12" name="Picture 11">
              <a:extLst>
                <a:ext uri="{FF2B5EF4-FFF2-40B4-BE49-F238E27FC236}">
                  <a16:creationId xmlns:a16="http://schemas.microsoft.com/office/drawing/2014/main" id="{276AB83B-4423-4666-BE85-27AB661FABA6}"/>
                </a:ext>
              </a:extLst>
            </p:cNvPr>
            <p:cNvPicPr>
              <a:picLocks noChangeAspect="1"/>
            </p:cNvPicPr>
            <p:nvPr/>
          </p:nvPicPr>
          <p:blipFill>
            <a:blip r:embed="rId4"/>
            <a:stretch>
              <a:fillRect/>
            </a:stretch>
          </p:blipFill>
          <p:spPr>
            <a:xfrm>
              <a:off x="571294" y="1312786"/>
              <a:ext cx="11659011" cy="3600400"/>
            </a:xfrm>
            <a:prstGeom prst="rect">
              <a:avLst/>
            </a:prstGeom>
          </p:spPr>
        </p:pic>
        <p:pic>
          <p:nvPicPr>
            <p:cNvPr id="13" name="Picture 12">
              <a:extLst>
                <a:ext uri="{FF2B5EF4-FFF2-40B4-BE49-F238E27FC236}">
                  <a16:creationId xmlns:a16="http://schemas.microsoft.com/office/drawing/2014/main" id="{3CF42178-39A7-4369-B9F4-E3CFBF65D8F2}"/>
                </a:ext>
              </a:extLst>
            </p:cNvPr>
            <p:cNvPicPr>
              <a:picLocks noChangeAspect="1"/>
            </p:cNvPicPr>
            <p:nvPr/>
          </p:nvPicPr>
          <p:blipFill>
            <a:blip r:embed="rId5"/>
            <a:stretch>
              <a:fillRect/>
            </a:stretch>
          </p:blipFill>
          <p:spPr>
            <a:xfrm rot="10429264">
              <a:off x="-1964808" y="2646952"/>
              <a:ext cx="4203508" cy="1604641"/>
            </a:xfrm>
            <a:prstGeom prst="rect">
              <a:avLst/>
            </a:prstGeom>
          </p:spPr>
        </p:pic>
      </p:grpSp>
      <p:pic>
        <p:nvPicPr>
          <p:cNvPr id="14" name="Picture 13">
            <a:extLst>
              <a:ext uri="{FF2B5EF4-FFF2-40B4-BE49-F238E27FC236}">
                <a16:creationId xmlns:a16="http://schemas.microsoft.com/office/drawing/2014/main" id="{2851B214-BB6B-4F59-B24B-CB329EED0280}"/>
              </a:ext>
            </a:extLst>
          </p:cNvPr>
          <p:cNvPicPr>
            <a:picLocks noChangeAspect="1"/>
          </p:cNvPicPr>
          <p:nvPr/>
        </p:nvPicPr>
        <p:blipFill>
          <a:blip r:embed="rId6"/>
          <a:stretch>
            <a:fillRect/>
          </a:stretch>
        </p:blipFill>
        <p:spPr>
          <a:xfrm>
            <a:off x="187900" y="1393816"/>
            <a:ext cx="6323622" cy="4087830"/>
          </a:xfrm>
          <a:prstGeom prst="rect">
            <a:avLst/>
          </a:prstGeom>
        </p:spPr>
      </p:pic>
      <p:pic>
        <p:nvPicPr>
          <p:cNvPr id="15" name="Picture 14">
            <a:extLst>
              <a:ext uri="{FF2B5EF4-FFF2-40B4-BE49-F238E27FC236}">
                <a16:creationId xmlns:a16="http://schemas.microsoft.com/office/drawing/2014/main" id="{1A073C96-18E3-4D3B-8030-DE4EC7B59CEE}"/>
              </a:ext>
            </a:extLst>
          </p:cNvPr>
          <p:cNvPicPr>
            <a:picLocks noChangeAspect="1"/>
          </p:cNvPicPr>
          <p:nvPr/>
        </p:nvPicPr>
        <p:blipFill>
          <a:blip r:embed="rId7"/>
          <a:stretch>
            <a:fillRect/>
          </a:stretch>
        </p:blipFill>
        <p:spPr>
          <a:xfrm>
            <a:off x="2062691" y="4551784"/>
            <a:ext cx="1440283" cy="1593793"/>
          </a:xfrm>
          <a:prstGeom prst="rect">
            <a:avLst/>
          </a:prstGeom>
        </p:spPr>
      </p:pic>
    </p:spTree>
    <p:extLst>
      <p:ext uri="{BB962C8B-B14F-4D97-AF65-F5344CB8AC3E}">
        <p14:creationId xmlns:p14="http://schemas.microsoft.com/office/powerpoint/2010/main" val="2987529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1">
            <a:extLst>
              <a:ext uri="{FF2B5EF4-FFF2-40B4-BE49-F238E27FC236}">
                <a16:creationId xmlns:a16="http://schemas.microsoft.com/office/drawing/2014/main" id="{16CB1F19-5256-4D5F-B38E-080BD7369CE0}"/>
              </a:ext>
            </a:extLst>
          </p:cNvPr>
          <p:cNvSpPr txBox="1">
            <a:spLocks/>
          </p:cNvSpPr>
          <p:nvPr/>
        </p:nvSpPr>
        <p:spPr>
          <a:xfrm>
            <a:off x="1133987" y="5597972"/>
            <a:ext cx="9936721" cy="936104"/>
          </a:xfrm>
          <a:prstGeom prst="rect">
            <a:avLst/>
          </a:prstGeom>
        </p:spPr>
        <p:txBody>
          <a:bodyPr/>
          <a:lstStyle>
            <a:lvl1pPr algn="l" defTabSz="914400" rtl="0" eaLnBrk="1" latinLnBrk="0" hangingPunct="1">
              <a:lnSpc>
                <a:spcPct val="90000"/>
              </a:lnSpc>
              <a:spcBef>
                <a:spcPct val="0"/>
              </a:spcBef>
              <a:buNone/>
              <a:defRPr sz="3500" kern="1200">
                <a:solidFill>
                  <a:schemeClr val="tx2"/>
                </a:solidFill>
                <a:latin typeface="+mj-lt"/>
                <a:ea typeface="+mj-ea"/>
                <a:cs typeface="+mj-cs"/>
              </a:defRPr>
            </a:lvl1pPr>
          </a:lstStyle>
          <a:p>
            <a:pPr algn="ctr"/>
            <a:r>
              <a:rPr lang="en-AU" dirty="0">
                <a:solidFill>
                  <a:schemeClr val="bg1"/>
                </a:solidFill>
              </a:rPr>
              <a:t>Ethernet / Internet Connection</a:t>
            </a:r>
          </a:p>
        </p:txBody>
      </p:sp>
      <p:pic>
        <p:nvPicPr>
          <p:cNvPr id="4" name="Picture 3">
            <a:extLst>
              <a:ext uri="{FF2B5EF4-FFF2-40B4-BE49-F238E27FC236}">
                <a16:creationId xmlns:a16="http://schemas.microsoft.com/office/drawing/2014/main" id="{E3044A24-E6CE-43C7-8886-C38591999B25}"/>
              </a:ext>
            </a:extLst>
          </p:cNvPr>
          <p:cNvPicPr>
            <a:picLocks noChangeAspect="1"/>
          </p:cNvPicPr>
          <p:nvPr/>
        </p:nvPicPr>
        <p:blipFill>
          <a:blip r:embed="rId2"/>
          <a:stretch>
            <a:fillRect/>
          </a:stretch>
        </p:blipFill>
        <p:spPr>
          <a:xfrm>
            <a:off x="1529950" y="712006"/>
            <a:ext cx="9144793" cy="4669941"/>
          </a:xfrm>
          <a:prstGeom prst="rect">
            <a:avLst/>
          </a:prstGeom>
        </p:spPr>
      </p:pic>
      <p:grpSp>
        <p:nvGrpSpPr>
          <p:cNvPr id="8" name="Group 7">
            <a:extLst>
              <a:ext uri="{FF2B5EF4-FFF2-40B4-BE49-F238E27FC236}">
                <a16:creationId xmlns:a16="http://schemas.microsoft.com/office/drawing/2014/main" id="{4F294B42-12A1-4335-99E4-0F5E69999E1B}"/>
              </a:ext>
            </a:extLst>
          </p:cNvPr>
          <p:cNvGrpSpPr/>
          <p:nvPr/>
        </p:nvGrpSpPr>
        <p:grpSpPr>
          <a:xfrm>
            <a:off x="182274" y="197371"/>
            <a:ext cx="1579011" cy="468052"/>
            <a:chOff x="112850" y="845443"/>
            <a:chExt cx="1579011" cy="468052"/>
          </a:xfrm>
        </p:grpSpPr>
        <p:pic>
          <p:nvPicPr>
            <p:cNvPr id="5" name="Picture 4">
              <a:extLst>
                <a:ext uri="{FF2B5EF4-FFF2-40B4-BE49-F238E27FC236}">
                  <a16:creationId xmlns:a16="http://schemas.microsoft.com/office/drawing/2014/main" id="{924B1D11-1282-414F-9943-E92451036EE0}"/>
                </a:ext>
              </a:extLst>
            </p:cNvPr>
            <p:cNvPicPr>
              <a:picLocks noChangeAspect="1"/>
            </p:cNvPicPr>
            <p:nvPr/>
          </p:nvPicPr>
          <p:blipFill>
            <a:blip r:embed="rId3"/>
            <a:stretch>
              <a:fillRect/>
            </a:stretch>
          </p:blipFill>
          <p:spPr>
            <a:xfrm>
              <a:off x="575737" y="942989"/>
              <a:ext cx="1116124" cy="298498"/>
            </a:xfrm>
            <a:prstGeom prst="rect">
              <a:avLst/>
            </a:prstGeom>
          </p:spPr>
        </p:pic>
        <p:pic>
          <p:nvPicPr>
            <p:cNvPr id="6" name="Picture 5">
              <a:extLst>
                <a:ext uri="{FF2B5EF4-FFF2-40B4-BE49-F238E27FC236}">
                  <a16:creationId xmlns:a16="http://schemas.microsoft.com/office/drawing/2014/main" id="{2A4A466B-6CF3-4172-9CF2-1045B156F8FE}"/>
                </a:ext>
              </a:extLst>
            </p:cNvPr>
            <p:cNvPicPr>
              <a:picLocks noChangeAspect="1"/>
            </p:cNvPicPr>
            <p:nvPr/>
          </p:nvPicPr>
          <p:blipFill>
            <a:blip r:embed="rId4"/>
            <a:stretch>
              <a:fillRect/>
            </a:stretch>
          </p:blipFill>
          <p:spPr>
            <a:xfrm>
              <a:off x="112850" y="845443"/>
              <a:ext cx="504056" cy="468052"/>
            </a:xfrm>
            <a:prstGeom prst="rect">
              <a:avLst/>
            </a:prstGeom>
          </p:spPr>
        </p:pic>
      </p:grpSp>
    </p:spTree>
    <p:extLst>
      <p:ext uri="{BB962C8B-B14F-4D97-AF65-F5344CB8AC3E}">
        <p14:creationId xmlns:p14="http://schemas.microsoft.com/office/powerpoint/2010/main" val="15895024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p:cNvSpPr>
            <a:spLocks noGrp="1"/>
          </p:cNvSpPr>
          <p:nvPr>
            <p:ph type="title"/>
          </p:nvPr>
        </p:nvSpPr>
        <p:spPr>
          <a:xfrm>
            <a:off x="350996" y="382419"/>
            <a:ext cx="11502711" cy="1077880"/>
          </a:xfrm>
        </p:spPr>
        <p:txBody>
          <a:bodyPr>
            <a:normAutofit/>
          </a:bodyPr>
          <a:lstStyle/>
          <a:p>
            <a:r>
              <a:rPr lang="en-AU" sz="1997" dirty="0">
                <a:solidFill>
                  <a:schemeClr val="accent2"/>
                </a:solidFill>
              </a:rPr>
              <a:t>Products &amp; Innovation.</a:t>
            </a:r>
            <a:br>
              <a:rPr lang="en-AU" dirty="0"/>
            </a:br>
            <a:r>
              <a:rPr lang="en-AU" dirty="0"/>
              <a:t>Ethernet / Internet Connection </a:t>
            </a:r>
            <a:r>
              <a:rPr lang="en-AU" sz="2000" dirty="0">
                <a:solidFill>
                  <a:srgbClr val="4CCFEF"/>
                </a:solidFill>
              </a:rPr>
              <a:t>– Direct Connection Only</a:t>
            </a:r>
          </a:p>
        </p:txBody>
      </p:sp>
      <p:pic>
        <p:nvPicPr>
          <p:cNvPr id="8" name="Picture 7">
            <a:extLst>
              <a:ext uri="{FF2B5EF4-FFF2-40B4-BE49-F238E27FC236}">
                <a16:creationId xmlns:a16="http://schemas.microsoft.com/office/drawing/2014/main" id="{810F8804-F41A-40F6-A968-128D572EF4E4}"/>
              </a:ext>
            </a:extLst>
          </p:cNvPr>
          <p:cNvPicPr>
            <a:picLocks noChangeAspect="1"/>
          </p:cNvPicPr>
          <p:nvPr/>
        </p:nvPicPr>
        <p:blipFill>
          <a:blip r:embed="rId2"/>
          <a:stretch>
            <a:fillRect/>
          </a:stretch>
        </p:blipFill>
        <p:spPr>
          <a:xfrm>
            <a:off x="197694" y="197371"/>
            <a:ext cx="1548172" cy="582841"/>
          </a:xfrm>
          <a:prstGeom prst="rect">
            <a:avLst/>
          </a:prstGeom>
        </p:spPr>
      </p:pic>
      <p:sp>
        <p:nvSpPr>
          <p:cNvPr id="9" name="Rectangle 8">
            <a:extLst>
              <a:ext uri="{FF2B5EF4-FFF2-40B4-BE49-F238E27FC236}">
                <a16:creationId xmlns:a16="http://schemas.microsoft.com/office/drawing/2014/main" id="{A47ACAB1-39EC-40AD-B0D6-00C838547023}"/>
              </a:ext>
            </a:extLst>
          </p:cNvPr>
          <p:cNvSpPr/>
          <p:nvPr/>
        </p:nvSpPr>
        <p:spPr>
          <a:xfrm>
            <a:off x="1637854" y="378000"/>
            <a:ext cx="1800200" cy="4022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400" dirty="0" err="1">
              <a:latin typeface="Brandon Text Bold" panose="020B0803020203060203" pitchFamily="34" charset="0"/>
            </a:endParaRPr>
          </a:p>
        </p:txBody>
      </p:sp>
      <p:pic>
        <p:nvPicPr>
          <p:cNvPr id="5" name="Picture 4">
            <a:extLst>
              <a:ext uri="{FF2B5EF4-FFF2-40B4-BE49-F238E27FC236}">
                <a16:creationId xmlns:a16="http://schemas.microsoft.com/office/drawing/2014/main" id="{527B6BC5-9926-4348-976E-28F7A7594C05}"/>
              </a:ext>
            </a:extLst>
          </p:cNvPr>
          <p:cNvPicPr>
            <a:picLocks noChangeAspect="1"/>
          </p:cNvPicPr>
          <p:nvPr/>
        </p:nvPicPr>
        <p:blipFill>
          <a:blip r:embed="rId3"/>
          <a:stretch>
            <a:fillRect/>
          </a:stretch>
        </p:blipFill>
        <p:spPr>
          <a:xfrm>
            <a:off x="215516" y="1556792"/>
            <a:ext cx="5366241" cy="2783990"/>
          </a:xfrm>
          <a:prstGeom prst="rect">
            <a:avLst/>
          </a:prstGeom>
        </p:spPr>
      </p:pic>
      <p:sp>
        <p:nvSpPr>
          <p:cNvPr id="7" name="Textfeld 20">
            <a:extLst>
              <a:ext uri="{FF2B5EF4-FFF2-40B4-BE49-F238E27FC236}">
                <a16:creationId xmlns:a16="http://schemas.microsoft.com/office/drawing/2014/main" id="{D4E6CC63-6885-427B-B8FA-E26D78900F0F}"/>
              </a:ext>
            </a:extLst>
          </p:cNvPr>
          <p:cNvSpPr txBox="1"/>
          <p:nvPr/>
        </p:nvSpPr>
        <p:spPr>
          <a:xfrm>
            <a:off x="4544895" y="1472674"/>
            <a:ext cx="7308812" cy="4210383"/>
          </a:xfrm>
          <a:prstGeom prst="rect">
            <a:avLst/>
          </a:prstGeom>
          <a:noFill/>
          <a:ln w="9525">
            <a:noFill/>
            <a:miter lim="800000"/>
            <a:headEnd/>
            <a:tailEnd/>
          </a:ln>
        </p:spPr>
        <p:txBody>
          <a:bodyPr wrap="square">
            <a:spAutoFit/>
          </a:bodyPr>
          <a:lstStyle>
            <a:defPPr>
              <a:defRPr lang="de-DE"/>
            </a:defPPr>
            <a:lvl1pPr marL="287338" indent="-287338">
              <a:spcBef>
                <a:spcPts val="1200"/>
              </a:spcBef>
              <a:buBlip>
                <a:blip r:embed="rId4"/>
              </a:buBlip>
              <a:defRPr sz="1600">
                <a:latin typeface="Arial" pitchFamily="34" charset="0"/>
                <a:cs typeface="Arial" pitchFamily="34" charset="0"/>
              </a:defRPr>
            </a:lvl1pPr>
          </a:lstStyle>
          <a:p>
            <a:pPr marL="88900" lvl="2" algn="just" fontAlgn="base">
              <a:lnSpc>
                <a:spcPct val="90000"/>
              </a:lnSpc>
              <a:spcBef>
                <a:spcPts val="600"/>
              </a:spcBef>
              <a:spcAft>
                <a:spcPts val="600"/>
              </a:spcAft>
              <a:buClr>
                <a:schemeClr val="tx2"/>
              </a:buClr>
              <a:buSzPct val="100000"/>
              <a:defRPr/>
            </a:pPr>
            <a:r>
              <a:rPr lang="en-US" sz="1600" dirty="0">
                <a:solidFill>
                  <a:schemeClr val="bg1">
                    <a:lumMod val="10000"/>
                  </a:schemeClr>
                </a:solidFill>
                <a:cs typeface="Arial" panose="020B0604020202020204" pitchFamily="34" charset="0"/>
              </a:rPr>
              <a:t>Use a patch cable with the following properties as the Ethernet cable:</a:t>
            </a:r>
          </a:p>
          <a:p>
            <a:pPr marL="725488" lvl="3" indent="-179388" algn="just" fontAlgn="base">
              <a:lnSpc>
                <a:spcPct val="90000"/>
              </a:lnSpc>
              <a:spcBef>
                <a:spcPts val="600"/>
              </a:spcBef>
              <a:spcAft>
                <a:spcPts val="600"/>
              </a:spcAft>
              <a:buClr>
                <a:schemeClr val="tx2"/>
              </a:buClr>
              <a:buSzPct val="100000"/>
              <a:buFont typeface="Brandon Text Regular" panose="020B0503020203060203" pitchFamily="34" charset="0"/>
              <a:buChar char="»"/>
              <a:defRPr/>
            </a:pPr>
            <a:r>
              <a:rPr lang="en-US" sz="1600" dirty="0">
                <a:cs typeface="Arial" panose="020B0604020202020204" pitchFamily="34" charset="0"/>
              </a:rPr>
              <a:t>Category 5e</a:t>
            </a:r>
          </a:p>
          <a:p>
            <a:pPr marL="725488" lvl="3" indent="-179388" algn="just" fontAlgn="base">
              <a:lnSpc>
                <a:spcPct val="90000"/>
              </a:lnSpc>
              <a:spcBef>
                <a:spcPts val="600"/>
              </a:spcBef>
              <a:spcAft>
                <a:spcPts val="600"/>
              </a:spcAft>
              <a:buClr>
                <a:schemeClr val="tx2"/>
              </a:buClr>
              <a:buSzPct val="100000"/>
              <a:buFont typeface="Brandon Text Regular" panose="020B0503020203060203" pitchFamily="34" charset="0"/>
              <a:buChar char="»"/>
              <a:defRPr/>
            </a:pPr>
            <a:r>
              <a:rPr lang="en-US" sz="1600" dirty="0">
                <a:cs typeface="Arial" panose="020B0604020202020204" pitchFamily="34" charset="0"/>
              </a:rPr>
              <a:t>Shielded</a:t>
            </a:r>
          </a:p>
          <a:p>
            <a:pPr marL="268288" lvl="2" indent="-179388" algn="just" fontAlgn="base">
              <a:lnSpc>
                <a:spcPct val="90000"/>
              </a:lnSpc>
              <a:spcBef>
                <a:spcPts val="600"/>
              </a:spcBef>
              <a:spcAft>
                <a:spcPts val="600"/>
              </a:spcAft>
              <a:buClr>
                <a:schemeClr val="tx2"/>
              </a:buClr>
              <a:buSzPct val="100000"/>
              <a:buFont typeface="Brandon Text Regular" panose="020B0503020203060203" pitchFamily="34" charset="0"/>
              <a:buChar char="»"/>
              <a:defRPr/>
            </a:pPr>
            <a:r>
              <a:rPr lang="en-GB" sz="1600" dirty="0">
                <a:cs typeface="Arial" panose="020B0604020202020204" pitchFamily="34" charset="0"/>
              </a:rPr>
              <a:t>The patch cable shown has an angled connector. This is not necessary, a straight connector is possible but allow enough of a bend to allow the cover to be replaced.</a:t>
            </a:r>
          </a:p>
          <a:p>
            <a:pPr marL="268288" lvl="2" indent="-179388" algn="just" fontAlgn="base">
              <a:lnSpc>
                <a:spcPct val="90000"/>
              </a:lnSpc>
              <a:spcBef>
                <a:spcPts val="600"/>
              </a:spcBef>
              <a:spcAft>
                <a:spcPts val="600"/>
              </a:spcAft>
              <a:buClr>
                <a:schemeClr val="tx2"/>
              </a:buClr>
              <a:buSzPct val="100000"/>
              <a:buFont typeface="Brandon Text Regular" panose="020B0503020203060203" pitchFamily="34" charset="0"/>
              <a:buChar char="»"/>
              <a:defRPr/>
            </a:pPr>
            <a:endParaRPr lang="en-US" sz="1600" dirty="0">
              <a:cs typeface="Arial" panose="020B0604020202020204" pitchFamily="34" charset="0"/>
            </a:endParaRPr>
          </a:p>
          <a:p>
            <a:pPr marL="268288" lvl="2" indent="-179388" algn="just" fontAlgn="base">
              <a:lnSpc>
                <a:spcPct val="90000"/>
              </a:lnSpc>
              <a:spcBef>
                <a:spcPts val="600"/>
              </a:spcBef>
              <a:spcAft>
                <a:spcPts val="600"/>
              </a:spcAft>
              <a:buClr>
                <a:schemeClr val="tx2"/>
              </a:buClr>
              <a:buSzPct val="100000"/>
              <a:buFont typeface="Brandon Text Regular" panose="020B0503020203060203" pitchFamily="34" charset="0"/>
              <a:buChar char="»"/>
              <a:defRPr/>
            </a:pPr>
            <a:endParaRPr lang="en-US" sz="1600" dirty="0">
              <a:cs typeface="Arial" panose="020B0604020202020204" pitchFamily="34" charset="0"/>
            </a:endParaRPr>
          </a:p>
          <a:p>
            <a:pPr marL="268288" lvl="2" indent="-179388" algn="just" fontAlgn="base">
              <a:lnSpc>
                <a:spcPct val="90000"/>
              </a:lnSpc>
              <a:spcBef>
                <a:spcPts val="600"/>
              </a:spcBef>
              <a:spcAft>
                <a:spcPts val="600"/>
              </a:spcAft>
              <a:buClr>
                <a:schemeClr val="tx2"/>
              </a:buClr>
              <a:buSzPct val="100000"/>
              <a:buFont typeface="Brandon Text Regular" panose="020B0503020203060203" pitchFamily="34" charset="0"/>
              <a:buChar char="»"/>
              <a:defRPr/>
            </a:pPr>
            <a:r>
              <a:rPr lang="en-US" sz="1600" dirty="0">
                <a:cs typeface="Arial" panose="020B0604020202020204" pitchFamily="34" charset="0"/>
              </a:rPr>
              <a:t>Once connected the storage system will automatically establish a connection to the internet once the Ethernet line has been correctly connected.</a:t>
            </a:r>
          </a:p>
          <a:p>
            <a:pPr marL="268288" lvl="2" indent="-179388" algn="just" fontAlgn="base">
              <a:lnSpc>
                <a:spcPct val="90000"/>
              </a:lnSpc>
              <a:spcBef>
                <a:spcPts val="600"/>
              </a:spcBef>
              <a:spcAft>
                <a:spcPts val="600"/>
              </a:spcAft>
              <a:buClr>
                <a:schemeClr val="tx2"/>
              </a:buClr>
              <a:buSzPct val="100000"/>
              <a:buFont typeface="Brandon Text Regular" panose="020B0503020203060203" pitchFamily="34" charset="0"/>
              <a:buChar char="»"/>
              <a:defRPr/>
            </a:pPr>
            <a:r>
              <a:rPr lang="en-US" sz="1600" dirty="0">
                <a:cs typeface="Arial" panose="020B0604020202020204" pitchFamily="34" charset="0"/>
              </a:rPr>
              <a:t>Permanent internet connection is a requirement of the sonnen warranty, a minimum connection every three months however is acceptable.</a:t>
            </a:r>
          </a:p>
          <a:p>
            <a:pPr marL="268288" lvl="2" indent="-179388" algn="just" fontAlgn="base">
              <a:lnSpc>
                <a:spcPct val="90000"/>
              </a:lnSpc>
              <a:spcBef>
                <a:spcPts val="600"/>
              </a:spcBef>
              <a:spcAft>
                <a:spcPts val="600"/>
              </a:spcAft>
              <a:buClr>
                <a:schemeClr val="tx2"/>
              </a:buClr>
              <a:buSzPct val="100000"/>
              <a:buFont typeface="Brandon Text Regular" panose="020B0503020203060203" pitchFamily="34" charset="0"/>
              <a:buChar char="»"/>
              <a:defRPr/>
            </a:pPr>
            <a:r>
              <a:rPr lang="en-US" sz="1600" dirty="0">
                <a:cs typeface="Arial" panose="020B0604020202020204" pitchFamily="34" charset="0"/>
              </a:rPr>
              <a:t>Do not exceed 30 meter Ethernet route length</a:t>
            </a:r>
          </a:p>
        </p:txBody>
      </p:sp>
      <p:pic>
        <p:nvPicPr>
          <p:cNvPr id="10" name="Picture 9">
            <a:extLst>
              <a:ext uri="{FF2B5EF4-FFF2-40B4-BE49-F238E27FC236}">
                <a16:creationId xmlns:a16="http://schemas.microsoft.com/office/drawing/2014/main" id="{C6CEE148-4B2F-433E-BDAE-A935D9A7883C}"/>
              </a:ext>
            </a:extLst>
          </p:cNvPr>
          <p:cNvPicPr>
            <a:picLocks noChangeAspect="1"/>
          </p:cNvPicPr>
          <p:nvPr/>
        </p:nvPicPr>
        <p:blipFill>
          <a:blip r:embed="rId5"/>
          <a:stretch>
            <a:fillRect/>
          </a:stretch>
        </p:blipFill>
        <p:spPr>
          <a:xfrm>
            <a:off x="1374163" y="5020953"/>
            <a:ext cx="1937697" cy="939686"/>
          </a:xfrm>
          <a:prstGeom prst="rect">
            <a:avLst/>
          </a:prstGeom>
        </p:spPr>
      </p:pic>
    </p:spTree>
    <p:extLst>
      <p:ext uri="{BB962C8B-B14F-4D97-AF65-F5344CB8AC3E}">
        <p14:creationId xmlns:p14="http://schemas.microsoft.com/office/powerpoint/2010/main" val="27267177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p:cNvSpPr>
            <a:spLocks noGrp="1"/>
          </p:cNvSpPr>
          <p:nvPr>
            <p:ph type="title"/>
          </p:nvPr>
        </p:nvSpPr>
        <p:spPr>
          <a:xfrm>
            <a:off x="350996" y="382419"/>
            <a:ext cx="11502711" cy="1077880"/>
          </a:xfrm>
        </p:spPr>
        <p:txBody>
          <a:bodyPr>
            <a:normAutofit/>
          </a:bodyPr>
          <a:lstStyle/>
          <a:p>
            <a:r>
              <a:rPr lang="en-AU" sz="1997" dirty="0">
                <a:solidFill>
                  <a:schemeClr val="accent2"/>
                </a:solidFill>
              </a:rPr>
              <a:t>Products &amp; Innovation.</a:t>
            </a:r>
            <a:br>
              <a:rPr lang="en-AU" dirty="0"/>
            </a:br>
            <a:r>
              <a:rPr lang="en-AU" dirty="0"/>
              <a:t>Ethernet / Internet Connection </a:t>
            </a:r>
            <a:r>
              <a:rPr lang="en-AU" sz="2000" dirty="0">
                <a:solidFill>
                  <a:srgbClr val="4CCFEF"/>
                </a:solidFill>
              </a:rPr>
              <a:t>– Modbus connection to sonnenBatterie</a:t>
            </a:r>
          </a:p>
        </p:txBody>
      </p:sp>
      <p:pic>
        <p:nvPicPr>
          <p:cNvPr id="8" name="Picture 7">
            <a:extLst>
              <a:ext uri="{FF2B5EF4-FFF2-40B4-BE49-F238E27FC236}">
                <a16:creationId xmlns:a16="http://schemas.microsoft.com/office/drawing/2014/main" id="{810F8804-F41A-40F6-A968-128D572EF4E4}"/>
              </a:ext>
            </a:extLst>
          </p:cNvPr>
          <p:cNvPicPr>
            <a:picLocks noChangeAspect="1"/>
          </p:cNvPicPr>
          <p:nvPr/>
        </p:nvPicPr>
        <p:blipFill>
          <a:blip r:embed="rId2"/>
          <a:stretch>
            <a:fillRect/>
          </a:stretch>
        </p:blipFill>
        <p:spPr>
          <a:xfrm>
            <a:off x="197694" y="197371"/>
            <a:ext cx="1548172" cy="582841"/>
          </a:xfrm>
          <a:prstGeom prst="rect">
            <a:avLst/>
          </a:prstGeom>
        </p:spPr>
      </p:pic>
      <p:sp>
        <p:nvSpPr>
          <p:cNvPr id="9" name="Rectangle 8">
            <a:extLst>
              <a:ext uri="{FF2B5EF4-FFF2-40B4-BE49-F238E27FC236}">
                <a16:creationId xmlns:a16="http://schemas.microsoft.com/office/drawing/2014/main" id="{A47ACAB1-39EC-40AD-B0D6-00C838547023}"/>
              </a:ext>
            </a:extLst>
          </p:cNvPr>
          <p:cNvSpPr/>
          <p:nvPr/>
        </p:nvSpPr>
        <p:spPr>
          <a:xfrm>
            <a:off x="1637854" y="378000"/>
            <a:ext cx="1800200" cy="4022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400" dirty="0" err="1">
              <a:latin typeface="Brandon Text Bold" panose="020B0803020203060203" pitchFamily="34" charset="0"/>
            </a:endParaRPr>
          </a:p>
        </p:txBody>
      </p:sp>
      <p:pic>
        <p:nvPicPr>
          <p:cNvPr id="23" name="Picture 22">
            <a:extLst>
              <a:ext uri="{FF2B5EF4-FFF2-40B4-BE49-F238E27FC236}">
                <a16:creationId xmlns:a16="http://schemas.microsoft.com/office/drawing/2014/main" id="{88580CDF-00A0-468E-87CB-F3696B21084E}"/>
              </a:ext>
            </a:extLst>
          </p:cNvPr>
          <p:cNvPicPr>
            <a:picLocks noChangeAspect="1"/>
          </p:cNvPicPr>
          <p:nvPr/>
        </p:nvPicPr>
        <p:blipFill>
          <a:blip r:embed="rId3"/>
          <a:stretch>
            <a:fillRect/>
          </a:stretch>
        </p:blipFill>
        <p:spPr>
          <a:xfrm>
            <a:off x="95358" y="2573635"/>
            <a:ext cx="9144000" cy="3761869"/>
          </a:xfrm>
          <a:prstGeom prst="rect">
            <a:avLst/>
          </a:prstGeom>
        </p:spPr>
      </p:pic>
      <p:pic>
        <p:nvPicPr>
          <p:cNvPr id="25" name="Picture 24">
            <a:extLst>
              <a:ext uri="{FF2B5EF4-FFF2-40B4-BE49-F238E27FC236}">
                <a16:creationId xmlns:a16="http://schemas.microsoft.com/office/drawing/2014/main" id="{66FAA912-AD95-445F-9A20-B9F226ED6E35}"/>
              </a:ext>
            </a:extLst>
          </p:cNvPr>
          <p:cNvPicPr>
            <a:picLocks noChangeAspect="1"/>
          </p:cNvPicPr>
          <p:nvPr/>
        </p:nvPicPr>
        <p:blipFill>
          <a:blip r:embed="rId4"/>
          <a:stretch>
            <a:fillRect/>
          </a:stretch>
        </p:blipFill>
        <p:spPr>
          <a:xfrm>
            <a:off x="7271537" y="3897052"/>
            <a:ext cx="1981491" cy="2089234"/>
          </a:xfrm>
          <a:prstGeom prst="rect">
            <a:avLst/>
          </a:prstGeom>
        </p:spPr>
      </p:pic>
      <p:grpSp>
        <p:nvGrpSpPr>
          <p:cNvPr id="2" name="Group 1">
            <a:extLst>
              <a:ext uri="{FF2B5EF4-FFF2-40B4-BE49-F238E27FC236}">
                <a16:creationId xmlns:a16="http://schemas.microsoft.com/office/drawing/2014/main" id="{F4363194-2937-44B4-9FA4-7D89A9C02443}"/>
              </a:ext>
            </a:extLst>
          </p:cNvPr>
          <p:cNvGrpSpPr/>
          <p:nvPr/>
        </p:nvGrpSpPr>
        <p:grpSpPr>
          <a:xfrm>
            <a:off x="2655546" y="2076578"/>
            <a:ext cx="4819120" cy="3504092"/>
            <a:chOff x="2848728" y="2083947"/>
            <a:chExt cx="4819120" cy="3504092"/>
          </a:xfrm>
        </p:grpSpPr>
        <p:pic>
          <p:nvPicPr>
            <p:cNvPr id="24" name="Picture 23">
              <a:extLst>
                <a:ext uri="{FF2B5EF4-FFF2-40B4-BE49-F238E27FC236}">
                  <a16:creationId xmlns:a16="http://schemas.microsoft.com/office/drawing/2014/main" id="{A3AB96CE-71A5-45C4-BD02-447FD3B693AD}"/>
                </a:ext>
              </a:extLst>
            </p:cNvPr>
            <p:cNvPicPr>
              <a:picLocks noChangeAspect="1"/>
            </p:cNvPicPr>
            <p:nvPr/>
          </p:nvPicPr>
          <p:blipFill>
            <a:blip r:embed="rId4"/>
            <a:stretch>
              <a:fillRect/>
            </a:stretch>
          </p:blipFill>
          <p:spPr>
            <a:xfrm>
              <a:off x="5982357" y="2696514"/>
              <a:ext cx="1685491" cy="1468008"/>
            </a:xfrm>
            <a:prstGeom prst="rect">
              <a:avLst/>
            </a:prstGeom>
          </p:spPr>
        </p:pic>
        <p:pic>
          <p:nvPicPr>
            <p:cNvPr id="26" name="Picture 25">
              <a:extLst>
                <a:ext uri="{FF2B5EF4-FFF2-40B4-BE49-F238E27FC236}">
                  <a16:creationId xmlns:a16="http://schemas.microsoft.com/office/drawing/2014/main" id="{834493BD-E52E-4E70-9BE9-D9831E0D2CFD}"/>
                </a:ext>
              </a:extLst>
            </p:cNvPr>
            <p:cNvPicPr>
              <a:picLocks noChangeAspect="1"/>
            </p:cNvPicPr>
            <p:nvPr/>
          </p:nvPicPr>
          <p:blipFill>
            <a:blip r:embed="rId4"/>
            <a:stretch>
              <a:fillRect/>
            </a:stretch>
          </p:blipFill>
          <p:spPr>
            <a:xfrm>
              <a:off x="5257849" y="2088516"/>
              <a:ext cx="1685491" cy="1468008"/>
            </a:xfrm>
            <a:prstGeom prst="rect">
              <a:avLst/>
            </a:prstGeom>
          </p:spPr>
        </p:pic>
        <p:pic>
          <p:nvPicPr>
            <p:cNvPr id="27" name="Picture 26">
              <a:extLst>
                <a:ext uri="{FF2B5EF4-FFF2-40B4-BE49-F238E27FC236}">
                  <a16:creationId xmlns:a16="http://schemas.microsoft.com/office/drawing/2014/main" id="{871C9F0A-64C9-45D7-9067-4B8661D2D5D1}"/>
                </a:ext>
              </a:extLst>
            </p:cNvPr>
            <p:cNvPicPr>
              <a:picLocks noChangeAspect="1"/>
            </p:cNvPicPr>
            <p:nvPr/>
          </p:nvPicPr>
          <p:blipFill>
            <a:blip r:embed="rId4"/>
            <a:stretch>
              <a:fillRect/>
            </a:stretch>
          </p:blipFill>
          <p:spPr>
            <a:xfrm>
              <a:off x="2848728" y="2083947"/>
              <a:ext cx="1685491" cy="1468008"/>
            </a:xfrm>
            <a:prstGeom prst="rect">
              <a:avLst/>
            </a:prstGeom>
          </p:spPr>
        </p:pic>
        <p:pic>
          <p:nvPicPr>
            <p:cNvPr id="29" name="Picture 28">
              <a:extLst>
                <a:ext uri="{FF2B5EF4-FFF2-40B4-BE49-F238E27FC236}">
                  <a16:creationId xmlns:a16="http://schemas.microsoft.com/office/drawing/2014/main" id="{449FCA88-52ED-49BE-A616-5FE372961208}"/>
                </a:ext>
              </a:extLst>
            </p:cNvPr>
            <p:cNvPicPr>
              <a:picLocks noChangeAspect="1"/>
            </p:cNvPicPr>
            <p:nvPr/>
          </p:nvPicPr>
          <p:blipFill>
            <a:blip r:embed="rId5"/>
            <a:stretch>
              <a:fillRect/>
            </a:stretch>
          </p:blipFill>
          <p:spPr>
            <a:xfrm>
              <a:off x="6732748" y="2924944"/>
              <a:ext cx="935100" cy="2663095"/>
            </a:xfrm>
            <a:prstGeom prst="rect">
              <a:avLst/>
            </a:prstGeom>
          </p:spPr>
        </p:pic>
      </p:grpSp>
      <p:sp>
        <p:nvSpPr>
          <p:cNvPr id="30" name="Textfeld 20">
            <a:extLst>
              <a:ext uri="{FF2B5EF4-FFF2-40B4-BE49-F238E27FC236}">
                <a16:creationId xmlns:a16="http://schemas.microsoft.com/office/drawing/2014/main" id="{2F52A911-0C3C-4727-A59A-F9661C3BB68D}"/>
              </a:ext>
            </a:extLst>
          </p:cNvPr>
          <p:cNvSpPr txBox="1"/>
          <p:nvPr/>
        </p:nvSpPr>
        <p:spPr>
          <a:xfrm>
            <a:off x="7894555" y="2130337"/>
            <a:ext cx="3411865" cy="2246769"/>
          </a:xfrm>
          <a:prstGeom prst="rect">
            <a:avLst/>
          </a:prstGeom>
          <a:noFill/>
          <a:ln w="9525">
            <a:noFill/>
            <a:miter lim="800000"/>
            <a:headEnd/>
            <a:tailEnd/>
          </a:ln>
        </p:spPr>
        <p:txBody>
          <a:bodyPr wrap="square">
            <a:spAutoFit/>
          </a:bodyPr>
          <a:lstStyle>
            <a:defPPr>
              <a:defRPr lang="de-DE"/>
            </a:defPPr>
            <a:lvl1pPr marL="287338" indent="-287338">
              <a:spcBef>
                <a:spcPts val="1200"/>
              </a:spcBef>
              <a:buBlip>
                <a:blip r:embed="rId6"/>
              </a:buBlip>
              <a:defRPr sz="1600">
                <a:latin typeface="Arial" pitchFamily="34" charset="0"/>
                <a:cs typeface="Arial" pitchFamily="34" charset="0"/>
              </a:defRPr>
            </a:lvl1pPr>
          </a:lstStyle>
          <a:p>
            <a:pPr marL="88900" lvl="2" algn="just" fontAlgn="base">
              <a:lnSpc>
                <a:spcPct val="90000"/>
              </a:lnSpc>
              <a:spcBef>
                <a:spcPts val="600"/>
              </a:spcBef>
              <a:spcAft>
                <a:spcPts val="600"/>
              </a:spcAft>
              <a:buClr>
                <a:schemeClr val="tx2"/>
              </a:buClr>
              <a:buSzPct val="100000"/>
              <a:defRPr/>
            </a:pPr>
            <a:r>
              <a:rPr lang="en-US" sz="1600" dirty="0">
                <a:solidFill>
                  <a:schemeClr val="bg1">
                    <a:lumMod val="10000"/>
                  </a:schemeClr>
                </a:solidFill>
                <a:cs typeface="Arial" panose="020B0604020202020204" pitchFamily="34" charset="0"/>
              </a:rPr>
              <a:t>Where a direct Ethernet cable connection to the router is not possible the Ethernet over Power (</a:t>
            </a:r>
            <a:r>
              <a:rPr lang="en-US" sz="1600" dirty="0" err="1">
                <a:solidFill>
                  <a:schemeClr val="bg1">
                    <a:lumMod val="10000"/>
                  </a:schemeClr>
                </a:solidFill>
                <a:cs typeface="Arial" panose="020B0604020202020204" pitchFamily="34" charset="0"/>
              </a:rPr>
              <a:t>EoP</a:t>
            </a:r>
            <a:r>
              <a:rPr lang="en-US" sz="1600" dirty="0">
                <a:solidFill>
                  <a:schemeClr val="bg1">
                    <a:lumMod val="10000"/>
                  </a:schemeClr>
                </a:solidFill>
                <a:cs typeface="Arial" panose="020B0604020202020204" pitchFamily="34" charset="0"/>
              </a:rPr>
              <a:t>) is the preferred option.</a:t>
            </a:r>
          </a:p>
          <a:p>
            <a:pPr marL="88900" lvl="2" algn="just" fontAlgn="base">
              <a:lnSpc>
                <a:spcPct val="90000"/>
              </a:lnSpc>
              <a:spcBef>
                <a:spcPts val="600"/>
              </a:spcBef>
              <a:spcAft>
                <a:spcPts val="600"/>
              </a:spcAft>
              <a:buClr>
                <a:schemeClr val="tx2"/>
              </a:buClr>
              <a:buSzPct val="100000"/>
              <a:defRPr/>
            </a:pPr>
            <a:r>
              <a:rPr lang="en-US" sz="1600" dirty="0">
                <a:solidFill>
                  <a:schemeClr val="bg1">
                    <a:lumMod val="10000"/>
                  </a:schemeClr>
                </a:solidFill>
                <a:cs typeface="Arial" panose="020B0604020202020204" pitchFamily="34" charset="0"/>
              </a:rPr>
              <a:t>If there is no current internet connection available at a property then the sonnen eco8 series systems can still be commissioned but a modem is required.</a:t>
            </a:r>
          </a:p>
        </p:txBody>
      </p:sp>
      <p:pic>
        <p:nvPicPr>
          <p:cNvPr id="28" name="Picture 27">
            <a:extLst>
              <a:ext uri="{FF2B5EF4-FFF2-40B4-BE49-F238E27FC236}">
                <a16:creationId xmlns:a16="http://schemas.microsoft.com/office/drawing/2014/main" id="{6638F343-8F21-42BB-9A62-A8F0F26C675A}"/>
              </a:ext>
            </a:extLst>
          </p:cNvPr>
          <p:cNvPicPr>
            <a:picLocks noChangeAspect="1"/>
          </p:cNvPicPr>
          <p:nvPr/>
        </p:nvPicPr>
        <p:blipFill>
          <a:blip r:embed="rId7"/>
          <a:stretch>
            <a:fillRect/>
          </a:stretch>
        </p:blipFill>
        <p:spPr>
          <a:xfrm>
            <a:off x="890854" y="1599961"/>
            <a:ext cx="2992311" cy="2246769"/>
          </a:xfrm>
          <a:prstGeom prst="rect">
            <a:avLst/>
          </a:prstGeom>
        </p:spPr>
      </p:pic>
    </p:spTree>
    <p:extLst>
      <p:ext uri="{BB962C8B-B14F-4D97-AF65-F5344CB8AC3E}">
        <p14:creationId xmlns:p14="http://schemas.microsoft.com/office/powerpoint/2010/main" val="29789112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1">
            <a:extLst>
              <a:ext uri="{FF2B5EF4-FFF2-40B4-BE49-F238E27FC236}">
                <a16:creationId xmlns:a16="http://schemas.microsoft.com/office/drawing/2014/main" id="{16CB1F19-5256-4D5F-B38E-080BD7369CE0}"/>
              </a:ext>
            </a:extLst>
          </p:cNvPr>
          <p:cNvSpPr txBox="1">
            <a:spLocks/>
          </p:cNvSpPr>
          <p:nvPr/>
        </p:nvSpPr>
        <p:spPr>
          <a:xfrm>
            <a:off x="719845" y="5636189"/>
            <a:ext cx="10765002" cy="936104"/>
          </a:xfrm>
          <a:prstGeom prst="rect">
            <a:avLst/>
          </a:prstGeom>
        </p:spPr>
        <p:txBody>
          <a:bodyPr/>
          <a:lstStyle>
            <a:lvl1pPr algn="l" defTabSz="914400" rtl="0" eaLnBrk="1" latinLnBrk="0" hangingPunct="1">
              <a:lnSpc>
                <a:spcPct val="90000"/>
              </a:lnSpc>
              <a:spcBef>
                <a:spcPct val="0"/>
              </a:spcBef>
              <a:buNone/>
              <a:defRPr sz="3500" kern="1200">
                <a:solidFill>
                  <a:schemeClr val="tx2"/>
                </a:solidFill>
                <a:latin typeface="+mj-lt"/>
                <a:ea typeface="+mj-ea"/>
                <a:cs typeface="+mj-cs"/>
              </a:defRPr>
            </a:lvl1pPr>
          </a:lstStyle>
          <a:p>
            <a:pPr algn="ctr"/>
            <a:r>
              <a:rPr lang="en-AU" dirty="0">
                <a:solidFill>
                  <a:schemeClr val="bg1"/>
                </a:solidFill>
              </a:rPr>
              <a:t>Sonnen Backup Options - sonnenProtect &amp; BackupBox</a:t>
            </a:r>
          </a:p>
        </p:txBody>
      </p:sp>
      <p:pic>
        <p:nvPicPr>
          <p:cNvPr id="4" name="Picture 3">
            <a:extLst>
              <a:ext uri="{FF2B5EF4-FFF2-40B4-BE49-F238E27FC236}">
                <a16:creationId xmlns:a16="http://schemas.microsoft.com/office/drawing/2014/main" id="{E3044A24-E6CE-43C7-8886-C38591999B25}"/>
              </a:ext>
            </a:extLst>
          </p:cNvPr>
          <p:cNvPicPr>
            <a:picLocks noChangeAspect="1"/>
          </p:cNvPicPr>
          <p:nvPr/>
        </p:nvPicPr>
        <p:blipFill>
          <a:blip r:embed="rId2"/>
          <a:stretch>
            <a:fillRect/>
          </a:stretch>
        </p:blipFill>
        <p:spPr>
          <a:xfrm>
            <a:off x="1529950" y="712006"/>
            <a:ext cx="9144793" cy="4669941"/>
          </a:xfrm>
          <a:prstGeom prst="rect">
            <a:avLst/>
          </a:prstGeom>
        </p:spPr>
      </p:pic>
      <p:grpSp>
        <p:nvGrpSpPr>
          <p:cNvPr id="8" name="Group 7">
            <a:extLst>
              <a:ext uri="{FF2B5EF4-FFF2-40B4-BE49-F238E27FC236}">
                <a16:creationId xmlns:a16="http://schemas.microsoft.com/office/drawing/2014/main" id="{4F294B42-12A1-4335-99E4-0F5E69999E1B}"/>
              </a:ext>
            </a:extLst>
          </p:cNvPr>
          <p:cNvGrpSpPr/>
          <p:nvPr/>
        </p:nvGrpSpPr>
        <p:grpSpPr>
          <a:xfrm>
            <a:off x="182274" y="197371"/>
            <a:ext cx="1579011" cy="468052"/>
            <a:chOff x="112850" y="845443"/>
            <a:chExt cx="1579011" cy="468052"/>
          </a:xfrm>
        </p:grpSpPr>
        <p:pic>
          <p:nvPicPr>
            <p:cNvPr id="5" name="Picture 4">
              <a:extLst>
                <a:ext uri="{FF2B5EF4-FFF2-40B4-BE49-F238E27FC236}">
                  <a16:creationId xmlns:a16="http://schemas.microsoft.com/office/drawing/2014/main" id="{924B1D11-1282-414F-9943-E92451036EE0}"/>
                </a:ext>
              </a:extLst>
            </p:cNvPr>
            <p:cNvPicPr>
              <a:picLocks noChangeAspect="1"/>
            </p:cNvPicPr>
            <p:nvPr/>
          </p:nvPicPr>
          <p:blipFill>
            <a:blip r:embed="rId3"/>
            <a:stretch>
              <a:fillRect/>
            </a:stretch>
          </p:blipFill>
          <p:spPr>
            <a:xfrm>
              <a:off x="575737" y="942989"/>
              <a:ext cx="1116124" cy="298498"/>
            </a:xfrm>
            <a:prstGeom prst="rect">
              <a:avLst/>
            </a:prstGeom>
          </p:spPr>
        </p:pic>
        <p:pic>
          <p:nvPicPr>
            <p:cNvPr id="6" name="Picture 5">
              <a:extLst>
                <a:ext uri="{FF2B5EF4-FFF2-40B4-BE49-F238E27FC236}">
                  <a16:creationId xmlns:a16="http://schemas.microsoft.com/office/drawing/2014/main" id="{2A4A466B-6CF3-4172-9CF2-1045B156F8FE}"/>
                </a:ext>
              </a:extLst>
            </p:cNvPr>
            <p:cNvPicPr>
              <a:picLocks noChangeAspect="1"/>
            </p:cNvPicPr>
            <p:nvPr/>
          </p:nvPicPr>
          <p:blipFill>
            <a:blip r:embed="rId4"/>
            <a:stretch>
              <a:fillRect/>
            </a:stretch>
          </p:blipFill>
          <p:spPr>
            <a:xfrm>
              <a:off x="112850" y="845443"/>
              <a:ext cx="504056" cy="468052"/>
            </a:xfrm>
            <a:prstGeom prst="rect">
              <a:avLst/>
            </a:prstGeom>
          </p:spPr>
        </p:pic>
      </p:grpSp>
    </p:spTree>
    <p:extLst>
      <p:ext uri="{BB962C8B-B14F-4D97-AF65-F5344CB8AC3E}">
        <p14:creationId xmlns:p14="http://schemas.microsoft.com/office/powerpoint/2010/main" val="22314059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p:cNvSpPr>
            <a:spLocks noGrp="1"/>
          </p:cNvSpPr>
          <p:nvPr>
            <p:ph type="title"/>
          </p:nvPr>
        </p:nvSpPr>
        <p:spPr>
          <a:xfrm>
            <a:off x="350996" y="382419"/>
            <a:ext cx="11502711" cy="1077880"/>
          </a:xfrm>
        </p:spPr>
        <p:txBody>
          <a:bodyPr>
            <a:normAutofit/>
          </a:bodyPr>
          <a:lstStyle/>
          <a:p>
            <a:r>
              <a:rPr lang="en-AU" sz="1997" dirty="0">
                <a:solidFill>
                  <a:schemeClr val="accent2"/>
                </a:solidFill>
              </a:rPr>
              <a:t>Products &amp; Innovation.</a:t>
            </a:r>
            <a:br>
              <a:rPr lang="en-AU" dirty="0"/>
            </a:br>
            <a:r>
              <a:rPr lang="en-AU" dirty="0"/>
              <a:t>Sizing Backup Options </a:t>
            </a:r>
            <a:r>
              <a:rPr lang="en-AU" sz="2000" dirty="0">
                <a:solidFill>
                  <a:srgbClr val="4CCFEF"/>
                </a:solidFill>
              </a:rPr>
              <a:t>– Understanding Backup Power Requirements</a:t>
            </a:r>
          </a:p>
        </p:txBody>
      </p:sp>
      <p:pic>
        <p:nvPicPr>
          <p:cNvPr id="8" name="Picture 7">
            <a:extLst>
              <a:ext uri="{FF2B5EF4-FFF2-40B4-BE49-F238E27FC236}">
                <a16:creationId xmlns:a16="http://schemas.microsoft.com/office/drawing/2014/main" id="{810F8804-F41A-40F6-A968-128D572EF4E4}"/>
              </a:ext>
            </a:extLst>
          </p:cNvPr>
          <p:cNvPicPr>
            <a:picLocks noChangeAspect="1"/>
          </p:cNvPicPr>
          <p:nvPr/>
        </p:nvPicPr>
        <p:blipFill>
          <a:blip r:embed="rId2"/>
          <a:stretch>
            <a:fillRect/>
          </a:stretch>
        </p:blipFill>
        <p:spPr>
          <a:xfrm>
            <a:off x="197694" y="197371"/>
            <a:ext cx="1548172" cy="582841"/>
          </a:xfrm>
          <a:prstGeom prst="rect">
            <a:avLst/>
          </a:prstGeom>
        </p:spPr>
      </p:pic>
      <p:sp>
        <p:nvSpPr>
          <p:cNvPr id="9" name="Rectangle 8">
            <a:extLst>
              <a:ext uri="{FF2B5EF4-FFF2-40B4-BE49-F238E27FC236}">
                <a16:creationId xmlns:a16="http://schemas.microsoft.com/office/drawing/2014/main" id="{A47ACAB1-39EC-40AD-B0D6-00C838547023}"/>
              </a:ext>
            </a:extLst>
          </p:cNvPr>
          <p:cNvSpPr/>
          <p:nvPr/>
        </p:nvSpPr>
        <p:spPr>
          <a:xfrm>
            <a:off x="1637854" y="378000"/>
            <a:ext cx="1800200" cy="4022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400" dirty="0" err="1">
              <a:latin typeface="Brandon Text Bold" panose="020B0803020203060203" pitchFamily="34" charset="0"/>
            </a:endParaRPr>
          </a:p>
        </p:txBody>
      </p:sp>
      <p:sp>
        <p:nvSpPr>
          <p:cNvPr id="3" name="Rectangle 2">
            <a:extLst>
              <a:ext uri="{FF2B5EF4-FFF2-40B4-BE49-F238E27FC236}">
                <a16:creationId xmlns:a16="http://schemas.microsoft.com/office/drawing/2014/main" id="{8E58CF6A-DF15-4856-8CC5-49A690AB1386}"/>
              </a:ext>
            </a:extLst>
          </p:cNvPr>
          <p:cNvSpPr/>
          <p:nvPr/>
        </p:nvSpPr>
        <p:spPr>
          <a:xfrm>
            <a:off x="197694" y="1385503"/>
            <a:ext cx="11295970" cy="4770537"/>
          </a:xfrm>
          <a:prstGeom prst="rect">
            <a:avLst/>
          </a:prstGeom>
        </p:spPr>
        <p:txBody>
          <a:bodyPr wrap="square">
            <a:spAutoFit/>
          </a:bodyPr>
          <a:lstStyle/>
          <a:p>
            <a:r>
              <a:rPr lang="en-US" sz="1600" b="1" dirty="0"/>
              <a:t>Electrical Consumption in Emergency Operation</a:t>
            </a:r>
          </a:p>
          <a:p>
            <a:endParaRPr lang="en-US" sz="1600" dirty="0"/>
          </a:p>
          <a:p>
            <a:r>
              <a:rPr lang="en-US" sz="1600" dirty="0"/>
              <a:t>Before installation, the installer / electrician must explain or clarify with the system owner the following points:</a:t>
            </a:r>
          </a:p>
          <a:p>
            <a:endParaRPr lang="en-US" sz="1600" dirty="0"/>
          </a:p>
          <a:p>
            <a:pPr marL="285750" indent="-285750">
              <a:buFont typeface="Arial" panose="020B0604020202020204" pitchFamily="34" charset="0"/>
              <a:buChar char="•"/>
            </a:pPr>
            <a:r>
              <a:rPr lang="en-US" sz="1600" dirty="0"/>
              <a:t>Emergency operation does not offer the same output power levels as in grid-connect operation.</a:t>
            </a:r>
          </a:p>
          <a:p>
            <a:pPr marL="285750" indent="-285750">
              <a:buFont typeface="Arial" panose="020B0604020202020204" pitchFamily="34" charset="0"/>
              <a:buChar char="•"/>
            </a:pPr>
            <a:r>
              <a:rPr lang="en-US" sz="1600" dirty="0"/>
              <a:t>Three-phase current is not available during emergency operation (as only one phase is supplied with power).</a:t>
            </a:r>
          </a:p>
          <a:p>
            <a:pPr marL="285750" indent="-285750">
              <a:buFont typeface="Arial" panose="020B0604020202020204" pitchFamily="34" charset="0"/>
              <a:buChar char="•"/>
            </a:pPr>
            <a:r>
              <a:rPr lang="en-US" sz="1600" dirty="0"/>
              <a:t>Which electrical consumers should be supplied with power in emergency operation? </a:t>
            </a:r>
          </a:p>
          <a:p>
            <a:pPr marL="743542" lvl="1" indent="-285750">
              <a:buFont typeface="Arial" panose="020B0604020202020204" pitchFamily="34" charset="0"/>
              <a:buChar char="•"/>
            </a:pPr>
            <a:r>
              <a:rPr lang="en-US" sz="1600" dirty="0"/>
              <a:t>The domestic circuits must be installed in such a way that the appliances which are required in the event of a grid outage are connected to an independent circuit </a:t>
            </a:r>
          </a:p>
          <a:p>
            <a:pPr lvl="1"/>
            <a:r>
              <a:rPr lang="en-US" sz="1600" dirty="0"/>
              <a:t>      (emergency circuit). </a:t>
            </a:r>
          </a:p>
          <a:p>
            <a:pPr marL="743542" lvl="1" indent="-285750">
              <a:buFont typeface="Arial" panose="020B0604020202020204" pitchFamily="34" charset="0"/>
              <a:buChar char="•"/>
            </a:pPr>
            <a:r>
              <a:rPr lang="en-US" sz="1600" dirty="0"/>
              <a:t>The electrical circuits which are crucial for the system </a:t>
            </a:r>
          </a:p>
          <a:p>
            <a:pPr lvl="1"/>
            <a:r>
              <a:rPr lang="en-US" sz="1600" dirty="0"/>
              <a:t>      owner in emergency operation are relevant..</a:t>
            </a:r>
          </a:p>
          <a:p>
            <a:pPr marL="285750" indent="-285750">
              <a:buFont typeface="Arial" panose="020B0604020202020204" pitchFamily="34" charset="0"/>
              <a:buChar char="•"/>
            </a:pPr>
            <a:r>
              <a:rPr lang="en-US" sz="1600" dirty="0"/>
              <a:t>How much capacity of the storage system should be reserved </a:t>
            </a:r>
          </a:p>
          <a:p>
            <a:r>
              <a:rPr lang="en-US" sz="1600" dirty="0"/>
              <a:t>      as an backup buffer? </a:t>
            </a:r>
          </a:p>
          <a:p>
            <a:pPr marL="743542" lvl="1" indent="-285750">
              <a:buFont typeface="Arial" panose="020B0604020202020204" pitchFamily="34" charset="0"/>
              <a:buChar char="•"/>
            </a:pPr>
            <a:r>
              <a:rPr lang="en-US" sz="1600" dirty="0"/>
              <a:t>The following example, in which a utility room and other </a:t>
            </a:r>
          </a:p>
          <a:p>
            <a:pPr lvl="1"/>
            <a:r>
              <a:rPr lang="en-US" sz="1600" dirty="0"/>
              <a:t>      important functions within a single family home are to be</a:t>
            </a:r>
          </a:p>
          <a:p>
            <a:pPr lvl="1"/>
            <a:r>
              <a:rPr lang="en-US" sz="1600" dirty="0"/>
              <a:t>      supplied with power, can be used to determine this. This </a:t>
            </a:r>
          </a:p>
          <a:p>
            <a:pPr lvl="1"/>
            <a:r>
              <a:rPr lang="en-US" sz="1600" dirty="0"/>
              <a:t>      example is based on a grid outage lasting one hour (the </a:t>
            </a:r>
          </a:p>
          <a:p>
            <a:pPr lvl="1"/>
            <a:r>
              <a:rPr lang="en-US" sz="1600" dirty="0"/>
              <a:t>      individual power consumption values are estimated values).</a:t>
            </a:r>
          </a:p>
        </p:txBody>
      </p:sp>
      <p:pic>
        <p:nvPicPr>
          <p:cNvPr id="4" name="Picture 3">
            <a:extLst>
              <a:ext uri="{FF2B5EF4-FFF2-40B4-BE49-F238E27FC236}">
                <a16:creationId xmlns:a16="http://schemas.microsoft.com/office/drawing/2014/main" id="{A9B466DE-29ED-4504-9272-9F0614337721}"/>
              </a:ext>
            </a:extLst>
          </p:cNvPr>
          <p:cNvPicPr>
            <a:picLocks noChangeAspect="1"/>
          </p:cNvPicPr>
          <p:nvPr/>
        </p:nvPicPr>
        <p:blipFill>
          <a:blip r:embed="rId3"/>
          <a:stretch>
            <a:fillRect/>
          </a:stretch>
        </p:blipFill>
        <p:spPr>
          <a:xfrm>
            <a:off x="6183362" y="3437731"/>
            <a:ext cx="5670345" cy="2657690"/>
          </a:xfrm>
          <a:prstGeom prst="rect">
            <a:avLst/>
          </a:prstGeom>
        </p:spPr>
      </p:pic>
    </p:spTree>
    <p:extLst>
      <p:ext uri="{BB962C8B-B14F-4D97-AF65-F5344CB8AC3E}">
        <p14:creationId xmlns:p14="http://schemas.microsoft.com/office/powerpoint/2010/main" val="21330150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p:cNvSpPr>
            <a:spLocks noGrp="1"/>
          </p:cNvSpPr>
          <p:nvPr>
            <p:ph type="title"/>
          </p:nvPr>
        </p:nvSpPr>
        <p:spPr>
          <a:xfrm>
            <a:off x="350996" y="382419"/>
            <a:ext cx="11502711" cy="1077880"/>
          </a:xfrm>
        </p:spPr>
        <p:txBody>
          <a:bodyPr>
            <a:normAutofit/>
          </a:bodyPr>
          <a:lstStyle/>
          <a:p>
            <a:r>
              <a:rPr lang="en-AU" sz="1997" dirty="0">
                <a:solidFill>
                  <a:schemeClr val="accent2"/>
                </a:solidFill>
              </a:rPr>
              <a:t>Products &amp; Innovation.</a:t>
            </a:r>
            <a:br>
              <a:rPr lang="en-AU" dirty="0"/>
            </a:br>
            <a:r>
              <a:rPr lang="en-AU" dirty="0"/>
              <a:t>Sizing Backup Options </a:t>
            </a:r>
            <a:r>
              <a:rPr lang="en-AU" sz="2000" dirty="0">
                <a:solidFill>
                  <a:srgbClr val="4CCFEF"/>
                </a:solidFill>
              </a:rPr>
              <a:t>– Understanding Backup Power Requirements</a:t>
            </a:r>
          </a:p>
        </p:txBody>
      </p:sp>
      <p:pic>
        <p:nvPicPr>
          <p:cNvPr id="8" name="Picture 7">
            <a:extLst>
              <a:ext uri="{FF2B5EF4-FFF2-40B4-BE49-F238E27FC236}">
                <a16:creationId xmlns:a16="http://schemas.microsoft.com/office/drawing/2014/main" id="{810F8804-F41A-40F6-A968-128D572EF4E4}"/>
              </a:ext>
            </a:extLst>
          </p:cNvPr>
          <p:cNvPicPr>
            <a:picLocks noChangeAspect="1"/>
          </p:cNvPicPr>
          <p:nvPr/>
        </p:nvPicPr>
        <p:blipFill>
          <a:blip r:embed="rId2"/>
          <a:stretch>
            <a:fillRect/>
          </a:stretch>
        </p:blipFill>
        <p:spPr>
          <a:xfrm>
            <a:off x="197694" y="197371"/>
            <a:ext cx="1548172" cy="582841"/>
          </a:xfrm>
          <a:prstGeom prst="rect">
            <a:avLst/>
          </a:prstGeom>
        </p:spPr>
      </p:pic>
      <p:sp>
        <p:nvSpPr>
          <p:cNvPr id="9" name="Rectangle 8">
            <a:extLst>
              <a:ext uri="{FF2B5EF4-FFF2-40B4-BE49-F238E27FC236}">
                <a16:creationId xmlns:a16="http://schemas.microsoft.com/office/drawing/2014/main" id="{A47ACAB1-39EC-40AD-B0D6-00C838547023}"/>
              </a:ext>
            </a:extLst>
          </p:cNvPr>
          <p:cNvSpPr/>
          <p:nvPr/>
        </p:nvSpPr>
        <p:spPr>
          <a:xfrm>
            <a:off x="1637854" y="378000"/>
            <a:ext cx="1800200" cy="4022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400" dirty="0" err="1">
              <a:latin typeface="Brandon Text Bold" panose="020B0803020203060203" pitchFamily="34" charset="0"/>
            </a:endParaRPr>
          </a:p>
        </p:txBody>
      </p:sp>
      <p:sp>
        <p:nvSpPr>
          <p:cNvPr id="3" name="Rectangle 2">
            <a:extLst>
              <a:ext uri="{FF2B5EF4-FFF2-40B4-BE49-F238E27FC236}">
                <a16:creationId xmlns:a16="http://schemas.microsoft.com/office/drawing/2014/main" id="{E8954908-E846-48F0-9581-7C166179BFBF}"/>
              </a:ext>
            </a:extLst>
          </p:cNvPr>
          <p:cNvSpPr/>
          <p:nvPr/>
        </p:nvSpPr>
        <p:spPr>
          <a:xfrm>
            <a:off x="208764" y="1452086"/>
            <a:ext cx="11502711" cy="1569660"/>
          </a:xfrm>
          <a:prstGeom prst="rect">
            <a:avLst/>
          </a:prstGeom>
        </p:spPr>
        <p:txBody>
          <a:bodyPr wrap="square">
            <a:spAutoFit/>
          </a:bodyPr>
          <a:lstStyle/>
          <a:p>
            <a:r>
              <a:rPr lang="en-US" sz="1600" dirty="0"/>
              <a:t>In this example the total power requirement for a grid outage lasting one hour is approx. 1.1 kWh, in order to maintain the function of all the listed appliances.</a:t>
            </a:r>
          </a:p>
          <a:p>
            <a:endParaRPr lang="en-US" sz="1600" dirty="0"/>
          </a:p>
          <a:p>
            <a:r>
              <a:rPr lang="en-US" sz="1600" dirty="0"/>
              <a:t>Use this calculation to determine with the owner which emergency buffer level should be set, taking the total capacity of the storage system and other requirements (e.g. from sonnenFlat tariff capacity requirement) into account.</a:t>
            </a:r>
          </a:p>
          <a:p>
            <a:endParaRPr lang="en-US" sz="1600" dirty="0"/>
          </a:p>
        </p:txBody>
      </p:sp>
      <p:pic>
        <p:nvPicPr>
          <p:cNvPr id="7" name="Picture 6">
            <a:extLst>
              <a:ext uri="{FF2B5EF4-FFF2-40B4-BE49-F238E27FC236}">
                <a16:creationId xmlns:a16="http://schemas.microsoft.com/office/drawing/2014/main" id="{48CB84A7-DF38-475C-A176-AB230A79F424}"/>
              </a:ext>
            </a:extLst>
          </p:cNvPr>
          <p:cNvPicPr>
            <a:picLocks noChangeAspect="1"/>
          </p:cNvPicPr>
          <p:nvPr/>
        </p:nvPicPr>
        <p:blipFill>
          <a:blip r:embed="rId3"/>
          <a:stretch>
            <a:fillRect/>
          </a:stretch>
        </p:blipFill>
        <p:spPr>
          <a:xfrm>
            <a:off x="6200760" y="3437731"/>
            <a:ext cx="5670345" cy="2657690"/>
          </a:xfrm>
          <a:prstGeom prst="rect">
            <a:avLst/>
          </a:prstGeom>
        </p:spPr>
      </p:pic>
      <p:sp>
        <p:nvSpPr>
          <p:cNvPr id="10" name="Rectangle 9">
            <a:extLst>
              <a:ext uri="{FF2B5EF4-FFF2-40B4-BE49-F238E27FC236}">
                <a16:creationId xmlns:a16="http://schemas.microsoft.com/office/drawing/2014/main" id="{9A5B1834-F274-4F62-89DC-1E710CC9231A}"/>
              </a:ext>
            </a:extLst>
          </p:cNvPr>
          <p:cNvSpPr/>
          <p:nvPr/>
        </p:nvSpPr>
        <p:spPr>
          <a:xfrm>
            <a:off x="110022" y="3185703"/>
            <a:ext cx="6003066" cy="2800767"/>
          </a:xfrm>
          <a:prstGeom prst="rect">
            <a:avLst/>
          </a:prstGeom>
        </p:spPr>
        <p:txBody>
          <a:bodyPr wrap="square">
            <a:spAutoFit/>
          </a:bodyPr>
          <a:lstStyle/>
          <a:p>
            <a:endParaRPr lang="en-US" sz="1600" dirty="0"/>
          </a:p>
          <a:p>
            <a:r>
              <a:rPr lang="en-US" sz="1600" b="1" dirty="0"/>
              <a:t>Creating the emergency circuit(s).</a:t>
            </a:r>
          </a:p>
          <a:p>
            <a:endParaRPr lang="en-US" sz="1600" dirty="0"/>
          </a:p>
          <a:p>
            <a:r>
              <a:rPr lang="en-US" sz="1600" dirty="0"/>
              <a:t>Basics for the formation of the emergency circuits:</a:t>
            </a:r>
          </a:p>
          <a:p>
            <a:pPr marL="285750" indent="-285750">
              <a:buFont typeface="Arial" panose="020B0604020202020204" pitchFamily="34" charset="0"/>
              <a:buChar char="•"/>
            </a:pPr>
            <a:r>
              <a:rPr lang="en-US" sz="1600" dirty="0"/>
              <a:t>For systems with emergency power capability, the power switch board must be separated into emergency power and non-emergency power.</a:t>
            </a:r>
          </a:p>
          <a:p>
            <a:pPr marL="285750" indent="-285750">
              <a:buFont typeface="Arial" panose="020B0604020202020204" pitchFamily="34" charset="0"/>
              <a:buChar char="•"/>
            </a:pPr>
            <a:r>
              <a:rPr lang="en-US" sz="1600" dirty="0"/>
              <a:t>All components within the emergency power supply must be clearly identified by labelling.</a:t>
            </a:r>
          </a:p>
          <a:p>
            <a:pPr marL="285750" indent="-285750">
              <a:buFont typeface="Arial" panose="020B0604020202020204" pitchFamily="34" charset="0"/>
              <a:buChar char="•"/>
            </a:pPr>
            <a:r>
              <a:rPr lang="en-US" sz="1600" dirty="0"/>
              <a:t>Always observe further local and national requirements and guidelines regarding emergency power supply integration!</a:t>
            </a:r>
          </a:p>
        </p:txBody>
      </p:sp>
    </p:spTree>
    <p:extLst>
      <p:ext uri="{BB962C8B-B14F-4D97-AF65-F5344CB8AC3E}">
        <p14:creationId xmlns:p14="http://schemas.microsoft.com/office/powerpoint/2010/main" val="14923460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4050121" y="1532383"/>
            <a:ext cx="7912073" cy="4637730"/>
          </a:xfrm>
          <a:prstGeom prst="roundRect">
            <a:avLst/>
          </a:prstGeom>
          <a:noFill/>
          <a:ln w="38100">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35946" tIns="35946" rIns="35946" bIns="35946" rtlCol="0" anchor="ctr"/>
          <a:lstStyle/>
          <a:p>
            <a:pPr algn="ctr" defTabSz="914208"/>
            <a:endParaRPr lang="de-DE" sz="1398" dirty="0">
              <a:solidFill>
                <a:srgbClr val="FFFFFF"/>
              </a:solidFill>
              <a:latin typeface="Brandon Text Bold" panose="020B0803020203060203" pitchFamily="34" charset="0"/>
            </a:endParaRPr>
          </a:p>
        </p:txBody>
      </p:sp>
      <p:sp>
        <p:nvSpPr>
          <p:cNvPr id="8" name="Inhaltsplatzhalter 2">
            <a:extLst>
              <a:ext uri="{FF2B5EF4-FFF2-40B4-BE49-F238E27FC236}">
                <a16:creationId xmlns:a16="http://schemas.microsoft.com/office/drawing/2014/main" id="{4C838549-5038-8749-86CA-9B681A1CA216}"/>
              </a:ext>
            </a:extLst>
          </p:cNvPr>
          <p:cNvSpPr txBox="1">
            <a:spLocks/>
          </p:cNvSpPr>
          <p:nvPr/>
        </p:nvSpPr>
        <p:spPr>
          <a:xfrm>
            <a:off x="-810418" y="1916690"/>
            <a:ext cx="5284004" cy="3869113"/>
          </a:xfrm>
          <a:prstGeom prst="rect">
            <a:avLst/>
          </a:prstGeom>
        </p:spPr>
        <p:txBody>
          <a:bodyPr vert="horz" lIns="36038" tIns="36038" rIns="36038" bIns="36038" rtlCol="0">
            <a:normAutofit fontScale="85000" lnSpcReduction="20000"/>
          </a:bodyPr>
          <a:lstStyle>
            <a:lvl1pPr marL="0" indent="0" algn="l" defTabSz="912114" rtl="0" eaLnBrk="1" latinLnBrk="0" hangingPunct="1">
              <a:lnSpc>
                <a:spcPct val="90000"/>
              </a:lnSpc>
              <a:spcBef>
                <a:spcPts val="998"/>
              </a:spcBef>
              <a:buFont typeface="Arial" panose="020B0604020202020204" pitchFamily="34" charset="0"/>
              <a:buNone/>
              <a:defRPr sz="1995" kern="1200">
                <a:solidFill>
                  <a:schemeClr val="tx1"/>
                </a:solidFill>
                <a:latin typeface="+mn-lt"/>
                <a:ea typeface="+mn-ea"/>
                <a:cs typeface="+mn-cs"/>
              </a:defRPr>
            </a:lvl1pPr>
            <a:lvl2pPr marL="0" indent="0" algn="l" defTabSz="912114" rtl="0" eaLnBrk="1" latinLnBrk="0" hangingPunct="1">
              <a:lnSpc>
                <a:spcPct val="90000"/>
              </a:lnSpc>
              <a:spcBef>
                <a:spcPts val="499"/>
              </a:spcBef>
              <a:buFont typeface="Arial" panose="020B0604020202020204" pitchFamily="34" charset="0"/>
              <a:buNone/>
              <a:defRPr sz="1995" kern="1200">
                <a:solidFill>
                  <a:schemeClr val="tx2"/>
                </a:solidFill>
                <a:latin typeface="Brandon Text Medium" panose="020B0603020203060203" pitchFamily="34" charset="0"/>
                <a:ea typeface="+mn-ea"/>
                <a:cs typeface="+mn-cs"/>
              </a:defRPr>
            </a:lvl2pPr>
            <a:lvl3pPr marL="266033" indent="-178940" algn="l" defTabSz="912114" rtl="0" eaLnBrk="1" latinLnBrk="0" hangingPunct="1">
              <a:lnSpc>
                <a:spcPct val="90000"/>
              </a:lnSpc>
              <a:spcBef>
                <a:spcPts val="499"/>
              </a:spcBef>
              <a:buClr>
                <a:schemeClr val="accent2"/>
              </a:buClr>
              <a:buSzPct val="90000"/>
              <a:buFont typeface="Brandon Text Black" panose="020B0A03020203060203" pitchFamily="34" charset="0"/>
              <a:buChar char="•"/>
              <a:defRPr sz="1795" kern="1200">
                <a:solidFill>
                  <a:schemeClr val="tx1"/>
                </a:solidFill>
                <a:latin typeface="+mn-lt"/>
                <a:ea typeface="+mn-ea"/>
                <a:cs typeface="+mn-cs"/>
              </a:defRPr>
            </a:lvl3pPr>
            <a:lvl4pPr marL="444973" indent="-178940" algn="l" defTabSz="912114" rtl="0" eaLnBrk="1" latinLnBrk="0" hangingPunct="1">
              <a:lnSpc>
                <a:spcPct val="90000"/>
              </a:lnSpc>
              <a:spcBef>
                <a:spcPts val="499"/>
              </a:spcBef>
              <a:buClr>
                <a:schemeClr val="accent2"/>
              </a:buClr>
              <a:buSzPct val="90000"/>
              <a:buFont typeface="Brandon Text Black" panose="020B0A03020203060203" pitchFamily="34" charset="0"/>
              <a:buChar char="•"/>
              <a:defRPr sz="1795" kern="1200">
                <a:solidFill>
                  <a:schemeClr val="tx1"/>
                </a:solidFill>
                <a:latin typeface="+mn-lt"/>
                <a:ea typeface="+mn-ea"/>
                <a:cs typeface="+mn-cs"/>
              </a:defRPr>
            </a:lvl4pPr>
            <a:lvl5pPr marL="623911" indent="-178940" algn="l" defTabSz="912114" rtl="0" eaLnBrk="1" latinLnBrk="0" hangingPunct="1">
              <a:lnSpc>
                <a:spcPct val="90000"/>
              </a:lnSpc>
              <a:spcBef>
                <a:spcPts val="499"/>
              </a:spcBef>
              <a:buClr>
                <a:schemeClr val="accent2"/>
              </a:buClr>
              <a:buSzPct val="90000"/>
              <a:buFont typeface="Brandon Text Black" panose="020B0A03020203060203" pitchFamily="34" charset="0"/>
              <a:buChar char="•"/>
              <a:defRPr sz="1795" kern="1200">
                <a:solidFill>
                  <a:schemeClr val="tx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9pPr>
          </a:lstStyle>
          <a:p>
            <a:pPr marL="342385" indent="-342385" algn="ctr">
              <a:lnSpc>
                <a:spcPct val="100000"/>
              </a:lnSpc>
              <a:spcBef>
                <a:spcPts val="0"/>
              </a:spcBef>
              <a:defRPr/>
            </a:pPr>
            <a:r>
              <a:rPr lang="en-AU" sz="2796" b="1" dirty="0">
                <a:solidFill>
                  <a:schemeClr val="bg2"/>
                </a:solidFill>
                <a:latin typeface="+mj-lt"/>
              </a:rPr>
              <a:t>Safe</a:t>
            </a:r>
          </a:p>
          <a:p>
            <a:pPr marL="342385" indent="-342385" algn="ctr">
              <a:lnSpc>
                <a:spcPct val="100000"/>
              </a:lnSpc>
              <a:spcBef>
                <a:spcPts val="0"/>
              </a:spcBef>
              <a:defRPr/>
            </a:pPr>
            <a:r>
              <a:rPr lang="en-AU" sz="2097" dirty="0">
                <a:solidFill>
                  <a:schemeClr val="bg2"/>
                </a:solidFill>
              </a:rPr>
              <a:t>Thanks to Lithium-Iron-Phosphate</a:t>
            </a:r>
          </a:p>
          <a:p>
            <a:pPr marL="342385" indent="-342385" algn="ctr">
              <a:lnSpc>
                <a:spcPct val="100000"/>
              </a:lnSpc>
              <a:spcBef>
                <a:spcPts val="0"/>
              </a:spcBef>
              <a:defRPr/>
            </a:pPr>
            <a:endParaRPr lang="en-AU" sz="2396" dirty="0">
              <a:solidFill>
                <a:schemeClr val="bg2"/>
              </a:solidFill>
              <a:latin typeface="+mj-lt"/>
            </a:endParaRPr>
          </a:p>
          <a:p>
            <a:pPr marL="342385" indent="-342385" algn="ctr">
              <a:lnSpc>
                <a:spcPct val="100000"/>
              </a:lnSpc>
              <a:spcBef>
                <a:spcPts val="0"/>
              </a:spcBef>
              <a:defRPr/>
            </a:pPr>
            <a:r>
              <a:rPr lang="en-AU" sz="2796" b="1" dirty="0">
                <a:solidFill>
                  <a:schemeClr val="bg2"/>
                </a:solidFill>
                <a:latin typeface="+mj-lt"/>
              </a:rPr>
              <a:t>Long lasting</a:t>
            </a:r>
          </a:p>
          <a:p>
            <a:pPr marL="342385" indent="-342385" algn="ctr">
              <a:lnSpc>
                <a:spcPct val="100000"/>
              </a:lnSpc>
              <a:spcBef>
                <a:spcPts val="0"/>
              </a:spcBef>
            </a:pPr>
            <a:r>
              <a:rPr lang="en-AU" sz="2097" dirty="0">
                <a:solidFill>
                  <a:schemeClr val="bg2"/>
                </a:solidFill>
              </a:rPr>
              <a:t>10 years, 10.000 cycles</a:t>
            </a:r>
          </a:p>
          <a:p>
            <a:pPr marL="342385" indent="-342385" algn="ctr">
              <a:lnSpc>
                <a:spcPct val="100000"/>
              </a:lnSpc>
              <a:spcBef>
                <a:spcPts val="0"/>
              </a:spcBef>
              <a:defRPr/>
            </a:pPr>
            <a:endParaRPr lang="en-AU" sz="2396" dirty="0">
              <a:solidFill>
                <a:schemeClr val="bg2"/>
              </a:solidFill>
              <a:latin typeface="+mj-lt"/>
            </a:endParaRPr>
          </a:p>
          <a:p>
            <a:pPr marL="342385" indent="-342385" algn="ctr">
              <a:lnSpc>
                <a:spcPct val="100000"/>
              </a:lnSpc>
              <a:spcBef>
                <a:spcPts val="0"/>
              </a:spcBef>
              <a:defRPr/>
            </a:pPr>
            <a:r>
              <a:rPr lang="en-AU" sz="2796" b="1" dirty="0">
                <a:solidFill>
                  <a:srgbClr val="00B0F0"/>
                </a:solidFill>
              </a:rPr>
              <a:t>Economical</a:t>
            </a:r>
            <a:endParaRPr lang="en-AU" sz="2396" b="1" dirty="0">
              <a:solidFill>
                <a:srgbClr val="00B0F0"/>
              </a:solidFill>
            </a:endParaRPr>
          </a:p>
          <a:p>
            <a:pPr marL="342385" indent="-342385" algn="ctr">
              <a:lnSpc>
                <a:spcPct val="100000"/>
              </a:lnSpc>
              <a:spcBef>
                <a:spcPts val="0"/>
              </a:spcBef>
              <a:defRPr/>
            </a:pPr>
            <a:r>
              <a:rPr lang="en-AU" sz="2097" dirty="0">
                <a:latin typeface="+mj-lt"/>
              </a:rPr>
              <a:t>Zero Dollar Bill with sonnenFlat</a:t>
            </a:r>
          </a:p>
          <a:p>
            <a:pPr marL="342385" indent="-342385" algn="ctr">
              <a:lnSpc>
                <a:spcPct val="100000"/>
              </a:lnSpc>
              <a:spcBef>
                <a:spcPts val="0"/>
              </a:spcBef>
              <a:defRPr/>
            </a:pPr>
            <a:endParaRPr lang="en-AU" sz="2396" dirty="0">
              <a:solidFill>
                <a:schemeClr val="bg2"/>
              </a:solidFill>
              <a:latin typeface="+mj-lt"/>
            </a:endParaRPr>
          </a:p>
          <a:p>
            <a:pPr marL="342385" indent="-342385" algn="ctr">
              <a:lnSpc>
                <a:spcPct val="100000"/>
              </a:lnSpc>
              <a:spcBef>
                <a:spcPts val="0"/>
              </a:spcBef>
              <a:defRPr/>
            </a:pPr>
            <a:r>
              <a:rPr lang="en-AU" sz="2796" b="1" dirty="0">
                <a:solidFill>
                  <a:schemeClr val="bg2"/>
                </a:solidFill>
                <a:latin typeface="+mj-lt"/>
              </a:rPr>
              <a:t>Integrated</a:t>
            </a:r>
            <a:endParaRPr lang="en-AU" sz="2396" b="1" dirty="0">
              <a:solidFill>
                <a:schemeClr val="bg2"/>
              </a:solidFill>
              <a:latin typeface="+mj-lt"/>
            </a:endParaRPr>
          </a:p>
          <a:p>
            <a:pPr marL="342385" indent="-342385" algn="ctr">
              <a:lnSpc>
                <a:spcPct val="100000"/>
              </a:lnSpc>
              <a:spcBef>
                <a:spcPts val="0"/>
              </a:spcBef>
              <a:defRPr/>
            </a:pPr>
            <a:r>
              <a:rPr lang="en-AU" sz="2097" dirty="0">
                <a:solidFill>
                  <a:schemeClr val="bg2"/>
                </a:solidFill>
                <a:latin typeface="+mj-lt"/>
              </a:rPr>
              <a:t>All-In-One-Solution</a:t>
            </a:r>
          </a:p>
          <a:p>
            <a:pPr marL="342385" indent="-342385" algn="ctr">
              <a:lnSpc>
                <a:spcPct val="100000"/>
              </a:lnSpc>
              <a:spcBef>
                <a:spcPts val="0"/>
              </a:spcBef>
              <a:defRPr/>
            </a:pPr>
            <a:endParaRPr lang="en-AU" sz="2396" dirty="0">
              <a:solidFill>
                <a:schemeClr val="bg2"/>
              </a:solidFill>
              <a:latin typeface="+mj-lt"/>
            </a:endParaRPr>
          </a:p>
          <a:p>
            <a:pPr marL="342385" indent="-342385" algn="ctr">
              <a:lnSpc>
                <a:spcPct val="100000"/>
              </a:lnSpc>
              <a:spcBef>
                <a:spcPts val="0"/>
              </a:spcBef>
              <a:defRPr/>
            </a:pPr>
            <a:r>
              <a:rPr lang="en-AU" sz="2796" b="1" dirty="0">
                <a:solidFill>
                  <a:schemeClr val="bg2"/>
                </a:solidFill>
                <a:latin typeface="+mj-lt"/>
              </a:rPr>
              <a:t>Proven</a:t>
            </a:r>
            <a:endParaRPr lang="en-AU" sz="2396" b="1" dirty="0">
              <a:solidFill>
                <a:schemeClr val="bg2"/>
              </a:solidFill>
              <a:latin typeface="+mj-lt"/>
            </a:endParaRPr>
          </a:p>
          <a:p>
            <a:pPr marL="342385" indent="-342385" algn="ctr">
              <a:lnSpc>
                <a:spcPct val="100000"/>
              </a:lnSpc>
              <a:spcBef>
                <a:spcPts val="0"/>
              </a:spcBef>
              <a:defRPr/>
            </a:pPr>
            <a:r>
              <a:rPr lang="en-AU" sz="2097" dirty="0">
                <a:solidFill>
                  <a:schemeClr val="bg2"/>
                </a:solidFill>
                <a:latin typeface="+mj-lt"/>
              </a:rPr>
              <a:t>Market leading Technology</a:t>
            </a:r>
          </a:p>
          <a:p>
            <a:pPr marL="342385" indent="-342385">
              <a:lnSpc>
                <a:spcPct val="100000"/>
              </a:lnSpc>
              <a:spcBef>
                <a:spcPts val="0"/>
              </a:spcBef>
              <a:defRPr/>
            </a:pPr>
            <a:endParaRPr lang="en-AU" sz="1997" dirty="0">
              <a:latin typeface="+mj-lt"/>
            </a:endParaRPr>
          </a:p>
          <a:p>
            <a:pPr marL="342385" indent="-342385">
              <a:lnSpc>
                <a:spcPct val="100000"/>
              </a:lnSpc>
              <a:spcBef>
                <a:spcPts val="0"/>
              </a:spcBef>
              <a:defRPr/>
            </a:pPr>
            <a:endParaRPr lang="en-AU" sz="1997" dirty="0"/>
          </a:p>
        </p:txBody>
      </p:sp>
      <p:sp>
        <p:nvSpPr>
          <p:cNvPr id="11" name="Titel 1">
            <a:extLst>
              <a:ext uri="{FF2B5EF4-FFF2-40B4-BE49-F238E27FC236}">
                <a16:creationId xmlns:a16="http://schemas.microsoft.com/office/drawing/2014/main" id="{F8FE9B09-39CD-8B43-83F9-1E15FA5CC2DC}"/>
              </a:ext>
            </a:extLst>
          </p:cNvPr>
          <p:cNvSpPr>
            <a:spLocks noGrp="1"/>
          </p:cNvSpPr>
          <p:nvPr>
            <p:ph type="title"/>
          </p:nvPr>
        </p:nvSpPr>
        <p:spPr>
          <a:xfrm>
            <a:off x="342000" y="378000"/>
            <a:ext cx="11502711" cy="1077880"/>
          </a:xfrm>
        </p:spPr>
        <p:txBody>
          <a:bodyPr/>
          <a:lstStyle/>
          <a:p>
            <a:r>
              <a:rPr lang="en-AU" sz="1997" dirty="0">
                <a:solidFill>
                  <a:schemeClr val="accent2"/>
                </a:solidFill>
              </a:rPr>
              <a:t>Products &amp; Innovation.</a:t>
            </a:r>
            <a:br>
              <a:rPr lang="en-AU" dirty="0"/>
            </a:br>
            <a:r>
              <a:rPr lang="en-AU" dirty="0"/>
              <a:t>Five reasons for sonnen.</a:t>
            </a:r>
          </a:p>
        </p:txBody>
      </p:sp>
      <p:pic>
        <p:nvPicPr>
          <p:cNvPr id="13" name="Picture 12">
            <a:extLst>
              <a:ext uri="{FF2B5EF4-FFF2-40B4-BE49-F238E27FC236}">
                <a16:creationId xmlns:a16="http://schemas.microsoft.com/office/drawing/2014/main" id="{1CEF2626-2349-A740-AB10-7DF3018BA8F8}"/>
              </a:ext>
            </a:extLst>
          </p:cNvPr>
          <p:cNvPicPr>
            <a:picLocks noChangeAspect="1"/>
          </p:cNvPicPr>
          <p:nvPr/>
        </p:nvPicPr>
        <p:blipFill>
          <a:blip r:embed="rId2"/>
          <a:stretch>
            <a:fillRect/>
          </a:stretch>
        </p:blipFill>
        <p:spPr>
          <a:xfrm>
            <a:off x="4158134" y="2687987"/>
            <a:ext cx="7695572" cy="2326521"/>
          </a:xfrm>
          <a:prstGeom prst="rect">
            <a:avLst/>
          </a:prstGeom>
        </p:spPr>
      </p:pic>
      <p:sp>
        <p:nvSpPr>
          <p:cNvPr id="15" name="TextBox 14">
            <a:extLst>
              <a:ext uri="{FF2B5EF4-FFF2-40B4-BE49-F238E27FC236}">
                <a16:creationId xmlns:a16="http://schemas.microsoft.com/office/drawing/2014/main" id="{C3A0E162-A76D-9344-9739-F78472E9C35A}"/>
              </a:ext>
            </a:extLst>
          </p:cNvPr>
          <p:cNvSpPr txBox="1"/>
          <p:nvPr/>
        </p:nvSpPr>
        <p:spPr>
          <a:xfrm>
            <a:off x="9910206" y="5014508"/>
            <a:ext cx="1906864" cy="369717"/>
          </a:xfrm>
          <a:prstGeom prst="rect">
            <a:avLst/>
          </a:prstGeom>
          <a:noFill/>
        </p:spPr>
        <p:txBody>
          <a:bodyPr wrap="none" rtlCol="0">
            <a:spAutoFit/>
          </a:bodyPr>
          <a:lstStyle/>
          <a:p>
            <a:r>
              <a:rPr lang="en-AU" sz="1805" i="1" dirty="0"/>
              <a:t>solarchoice.net.au</a:t>
            </a:r>
          </a:p>
        </p:txBody>
      </p:sp>
      <p:sp>
        <p:nvSpPr>
          <p:cNvPr id="9" name="Oval 8">
            <a:extLst>
              <a:ext uri="{FF2B5EF4-FFF2-40B4-BE49-F238E27FC236}">
                <a16:creationId xmlns:a16="http://schemas.microsoft.com/office/drawing/2014/main" id="{9B20190E-3A83-154F-8D2E-209D5D9D7668}"/>
              </a:ext>
            </a:extLst>
          </p:cNvPr>
          <p:cNvSpPr/>
          <p:nvPr/>
        </p:nvSpPr>
        <p:spPr>
          <a:xfrm rot="619931">
            <a:off x="10544502" y="1811694"/>
            <a:ext cx="981291" cy="98129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35946" tIns="35946" rIns="35946" bIns="35946" rtlCol="0" anchor="ctr"/>
          <a:lstStyle/>
          <a:p>
            <a:pPr algn="ctr" defTabSz="914208"/>
            <a:r>
              <a:rPr lang="de-DE" sz="3600" dirty="0">
                <a:solidFill>
                  <a:srgbClr val="FFFFFF"/>
                </a:solidFill>
                <a:latin typeface="Brandon Text Bold" panose="020B0803020203060203" pitchFamily="34" charset="0"/>
              </a:rPr>
              <a:t>0$</a:t>
            </a:r>
            <a:endParaRPr lang="de-DE" sz="1200" dirty="0">
              <a:solidFill>
                <a:srgbClr val="FFFFFF"/>
              </a:solidFill>
              <a:latin typeface="Brandon Text Bold" panose="020B0803020203060203" pitchFamily="34" charset="0"/>
            </a:endParaRPr>
          </a:p>
        </p:txBody>
      </p:sp>
      <p:pic>
        <p:nvPicPr>
          <p:cNvPr id="10" name="Picture 9">
            <a:extLst>
              <a:ext uri="{FF2B5EF4-FFF2-40B4-BE49-F238E27FC236}">
                <a16:creationId xmlns:a16="http://schemas.microsoft.com/office/drawing/2014/main" id="{67C45DD5-C2DE-4B98-A601-6A1C0F7DCC81}"/>
              </a:ext>
            </a:extLst>
          </p:cNvPr>
          <p:cNvPicPr>
            <a:picLocks noChangeAspect="1"/>
          </p:cNvPicPr>
          <p:nvPr/>
        </p:nvPicPr>
        <p:blipFill>
          <a:blip r:embed="rId3"/>
          <a:stretch>
            <a:fillRect/>
          </a:stretch>
        </p:blipFill>
        <p:spPr>
          <a:xfrm>
            <a:off x="197694" y="197371"/>
            <a:ext cx="1548172" cy="582841"/>
          </a:xfrm>
          <a:prstGeom prst="rect">
            <a:avLst/>
          </a:prstGeom>
        </p:spPr>
      </p:pic>
      <p:sp>
        <p:nvSpPr>
          <p:cNvPr id="12" name="Rectangle 11">
            <a:extLst>
              <a:ext uri="{FF2B5EF4-FFF2-40B4-BE49-F238E27FC236}">
                <a16:creationId xmlns:a16="http://schemas.microsoft.com/office/drawing/2014/main" id="{9E2068BD-6A1E-4DBB-88B2-42A72B9ECCDC}"/>
              </a:ext>
            </a:extLst>
          </p:cNvPr>
          <p:cNvSpPr/>
          <p:nvPr/>
        </p:nvSpPr>
        <p:spPr>
          <a:xfrm>
            <a:off x="1637854" y="378000"/>
            <a:ext cx="1800200" cy="4022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400" dirty="0" err="1">
              <a:latin typeface="Brandon Text Bold" panose="020B0803020203060203" pitchFamily="34" charset="0"/>
            </a:endParaRPr>
          </a:p>
        </p:txBody>
      </p:sp>
    </p:spTree>
    <p:extLst>
      <p:ext uri="{BB962C8B-B14F-4D97-AF65-F5344CB8AC3E}">
        <p14:creationId xmlns:p14="http://schemas.microsoft.com/office/powerpoint/2010/main" val="41223557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1">
            <a:extLst>
              <a:ext uri="{FF2B5EF4-FFF2-40B4-BE49-F238E27FC236}">
                <a16:creationId xmlns:a16="http://schemas.microsoft.com/office/drawing/2014/main" id="{16CB1F19-5256-4D5F-B38E-080BD7369CE0}"/>
              </a:ext>
            </a:extLst>
          </p:cNvPr>
          <p:cNvSpPr txBox="1">
            <a:spLocks/>
          </p:cNvSpPr>
          <p:nvPr/>
        </p:nvSpPr>
        <p:spPr>
          <a:xfrm>
            <a:off x="1133987" y="5597972"/>
            <a:ext cx="9936721" cy="936104"/>
          </a:xfrm>
          <a:prstGeom prst="rect">
            <a:avLst/>
          </a:prstGeom>
        </p:spPr>
        <p:txBody>
          <a:bodyPr/>
          <a:lstStyle>
            <a:lvl1pPr algn="l" defTabSz="914400" rtl="0" eaLnBrk="1" latinLnBrk="0" hangingPunct="1">
              <a:lnSpc>
                <a:spcPct val="90000"/>
              </a:lnSpc>
              <a:spcBef>
                <a:spcPct val="0"/>
              </a:spcBef>
              <a:buNone/>
              <a:defRPr sz="3500" kern="1200">
                <a:solidFill>
                  <a:schemeClr val="tx2"/>
                </a:solidFill>
                <a:latin typeface="+mj-lt"/>
                <a:ea typeface="+mj-ea"/>
                <a:cs typeface="+mj-cs"/>
              </a:defRPr>
            </a:lvl1pPr>
          </a:lstStyle>
          <a:p>
            <a:pPr algn="ctr"/>
            <a:r>
              <a:rPr lang="en-AU" dirty="0">
                <a:solidFill>
                  <a:schemeClr val="bg1"/>
                </a:solidFill>
              </a:rPr>
              <a:t>sonnenProtect for eco 8.2</a:t>
            </a:r>
          </a:p>
        </p:txBody>
      </p:sp>
      <p:pic>
        <p:nvPicPr>
          <p:cNvPr id="4" name="Picture 3">
            <a:extLst>
              <a:ext uri="{FF2B5EF4-FFF2-40B4-BE49-F238E27FC236}">
                <a16:creationId xmlns:a16="http://schemas.microsoft.com/office/drawing/2014/main" id="{E3044A24-E6CE-43C7-8886-C38591999B25}"/>
              </a:ext>
            </a:extLst>
          </p:cNvPr>
          <p:cNvPicPr>
            <a:picLocks noChangeAspect="1"/>
          </p:cNvPicPr>
          <p:nvPr/>
        </p:nvPicPr>
        <p:blipFill>
          <a:blip r:embed="rId2"/>
          <a:stretch>
            <a:fillRect/>
          </a:stretch>
        </p:blipFill>
        <p:spPr>
          <a:xfrm>
            <a:off x="1529950" y="712006"/>
            <a:ext cx="9144793" cy="4669941"/>
          </a:xfrm>
          <a:prstGeom prst="rect">
            <a:avLst/>
          </a:prstGeom>
        </p:spPr>
      </p:pic>
      <p:grpSp>
        <p:nvGrpSpPr>
          <p:cNvPr id="8" name="Group 7">
            <a:extLst>
              <a:ext uri="{FF2B5EF4-FFF2-40B4-BE49-F238E27FC236}">
                <a16:creationId xmlns:a16="http://schemas.microsoft.com/office/drawing/2014/main" id="{4F294B42-12A1-4335-99E4-0F5E69999E1B}"/>
              </a:ext>
            </a:extLst>
          </p:cNvPr>
          <p:cNvGrpSpPr/>
          <p:nvPr/>
        </p:nvGrpSpPr>
        <p:grpSpPr>
          <a:xfrm>
            <a:off x="182274" y="197371"/>
            <a:ext cx="1579011" cy="468052"/>
            <a:chOff x="112850" y="845443"/>
            <a:chExt cx="1579011" cy="468052"/>
          </a:xfrm>
        </p:grpSpPr>
        <p:pic>
          <p:nvPicPr>
            <p:cNvPr id="5" name="Picture 4">
              <a:extLst>
                <a:ext uri="{FF2B5EF4-FFF2-40B4-BE49-F238E27FC236}">
                  <a16:creationId xmlns:a16="http://schemas.microsoft.com/office/drawing/2014/main" id="{924B1D11-1282-414F-9943-E92451036EE0}"/>
                </a:ext>
              </a:extLst>
            </p:cNvPr>
            <p:cNvPicPr>
              <a:picLocks noChangeAspect="1"/>
            </p:cNvPicPr>
            <p:nvPr/>
          </p:nvPicPr>
          <p:blipFill>
            <a:blip r:embed="rId3"/>
            <a:stretch>
              <a:fillRect/>
            </a:stretch>
          </p:blipFill>
          <p:spPr>
            <a:xfrm>
              <a:off x="575737" y="942989"/>
              <a:ext cx="1116124" cy="298498"/>
            </a:xfrm>
            <a:prstGeom prst="rect">
              <a:avLst/>
            </a:prstGeom>
          </p:spPr>
        </p:pic>
        <p:pic>
          <p:nvPicPr>
            <p:cNvPr id="6" name="Picture 5">
              <a:extLst>
                <a:ext uri="{FF2B5EF4-FFF2-40B4-BE49-F238E27FC236}">
                  <a16:creationId xmlns:a16="http://schemas.microsoft.com/office/drawing/2014/main" id="{2A4A466B-6CF3-4172-9CF2-1045B156F8FE}"/>
                </a:ext>
              </a:extLst>
            </p:cNvPr>
            <p:cNvPicPr>
              <a:picLocks noChangeAspect="1"/>
            </p:cNvPicPr>
            <p:nvPr/>
          </p:nvPicPr>
          <p:blipFill>
            <a:blip r:embed="rId4"/>
            <a:stretch>
              <a:fillRect/>
            </a:stretch>
          </p:blipFill>
          <p:spPr>
            <a:xfrm>
              <a:off x="112850" y="845443"/>
              <a:ext cx="504056" cy="468052"/>
            </a:xfrm>
            <a:prstGeom prst="rect">
              <a:avLst/>
            </a:prstGeom>
          </p:spPr>
        </p:pic>
      </p:grpSp>
    </p:spTree>
    <p:extLst>
      <p:ext uri="{BB962C8B-B14F-4D97-AF65-F5344CB8AC3E}">
        <p14:creationId xmlns:p14="http://schemas.microsoft.com/office/powerpoint/2010/main" val="19584708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p:cNvSpPr>
            <a:spLocks noGrp="1"/>
          </p:cNvSpPr>
          <p:nvPr>
            <p:ph type="title"/>
          </p:nvPr>
        </p:nvSpPr>
        <p:spPr>
          <a:xfrm>
            <a:off x="350996" y="382419"/>
            <a:ext cx="11502711" cy="1077880"/>
          </a:xfrm>
        </p:spPr>
        <p:txBody>
          <a:bodyPr>
            <a:normAutofit/>
          </a:bodyPr>
          <a:lstStyle/>
          <a:p>
            <a:r>
              <a:rPr lang="en-AU" sz="1997" dirty="0">
                <a:solidFill>
                  <a:schemeClr val="accent2"/>
                </a:solidFill>
              </a:rPr>
              <a:t>Products &amp; Innovation.</a:t>
            </a:r>
            <a:br>
              <a:rPr lang="en-AU" dirty="0"/>
            </a:br>
            <a:r>
              <a:rPr lang="en-AU" dirty="0"/>
              <a:t>sonnenProtect for the eco 8.2 </a:t>
            </a:r>
            <a:r>
              <a:rPr lang="en-AU" sz="2000" dirty="0">
                <a:solidFill>
                  <a:srgbClr val="4CCFEF"/>
                </a:solidFill>
              </a:rPr>
              <a:t>– sonnenProtect 2500-AU-IN-ATS</a:t>
            </a:r>
          </a:p>
        </p:txBody>
      </p:sp>
      <p:pic>
        <p:nvPicPr>
          <p:cNvPr id="8" name="Picture 7">
            <a:extLst>
              <a:ext uri="{FF2B5EF4-FFF2-40B4-BE49-F238E27FC236}">
                <a16:creationId xmlns:a16="http://schemas.microsoft.com/office/drawing/2014/main" id="{810F8804-F41A-40F6-A968-128D572EF4E4}"/>
              </a:ext>
            </a:extLst>
          </p:cNvPr>
          <p:cNvPicPr>
            <a:picLocks noChangeAspect="1"/>
          </p:cNvPicPr>
          <p:nvPr/>
        </p:nvPicPr>
        <p:blipFill>
          <a:blip r:embed="rId2"/>
          <a:stretch>
            <a:fillRect/>
          </a:stretch>
        </p:blipFill>
        <p:spPr>
          <a:xfrm>
            <a:off x="197694" y="197371"/>
            <a:ext cx="1548172" cy="582841"/>
          </a:xfrm>
          <a:prstGeom prst="rect">
            <a:avLst/>
          </a:prstGeom>
        </p:spPr>
      </p:pic>
      <p:sp>
        <p:nvSpPr>
          <p:cNvPr id="9" name="Rectangle 8">
            <a:extLst>
              <a:ext uri="{FF2B5EF4-FFF2-40B4-BE49-F238E27FC236}">
                <a16:creationId xmlns:a16="http://schemas.microsoft.com/office/drawing/2014/main" id="{A47ACAB1-39EC-40AD-B0D6-00C838547023}"/>
              </a:ext>
            </a:extLst>
          </p:cNvPr>
          <p:cNvSpPr/>
          <p:nvPr/>
        </p:nvSpPr>
        <p:spPr>
          <a:xfrm>
            <a:off x="1637854" y="378000"/>
            <a:ext cx="1800200" cy="4022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400" dirty="0" err="1">
              <a:latin typeface="Brandon Text Bold" panose="020B0803020203060203" pitchFamily="34" charset="0"/>
            </a:endParaRPr>
          </a:p>
        </p:txBody>
      </p:sp>
      <p:pic>
        <p:nvPicPr>
          <p:cNvPr id="2" name="Picture 1">
            <a:extLst>
              <a:ext uri="{FF2B5EF4-FFF2-40B4-BE49-F238E27FC236}">
                <a16:creationId xmlns:a16="http://schemas.microsoft.com/office/drawing/2014/main" id="{8E7ECCBD-CA31-4C11-B937-446DF892DB0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9284" y="1349499"/>
            <a:ext cx="6091948" cy="4769835"/>
          </a:xfrm>
          <a:prstGeom prst="rect">
            <a:avLst/>
          </a:prstGeom>
        </p:spPr>
      </p:pic>
      <p:pic>
        <p:nvPicPr>
          <p:cNvPr id="3" name="Picture 2">
            <a:extLst>
              <a:ext uri="{FF2B5EF4-FFF2-40B4-BE49-F238E27FC236}">
                <a16:creationId xmlns:a16="http://schemas.microsoft.com/office/drawing/2014/main" id="{92ED05FF-0B7D-42CB-B402-A4DC4513E063}"/>
              </a:ext>
            </a:extLst>
          </p:cNvPr>
          <p:cNvPicPr>
            <a:picLocks noChangeAspect="1"/>
          </p:cNvPicPr>
          <p:nvPr/>
        </p:nvPicPr>
        <p:blipFill>
          <a:blip r:embed="rId4"/>
          <a:stretch>
            <a:fillRect/>
          </a:stretch>
        </p:blipFill>
        <p:spPr>
          <a:xfrm>
            <a:off x="5382271" y="1345751"/>
            <a:ext cx="6624736" cy="4798491"/>
          </a:xfrm>
          <a:prstGeom prst="rect">
            <a:avLst/>
          </a:prstGeom>
        </p:spPr>
      </p:pic>
    </p:spTree>
    <p:extLst>
      <p:ext uri="{BB962C8B-B14F-4D97-AF65-F5344CB8AC3E}">
        <p14:creationId xmlns:p14="http://schemas.microsoft.com/office/powerpoint/2010/main" val="3641888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p:cNvSpPr>
            <a:spLocks noGrp="1"/>
          </p:cNvSpPr>
          <p:nvPr>
            <p:ph type="title"/>
          </p:nvPr>
        </p:nvSpPr>
        <p:spPr>
          <a:xfrm>
            <a:off x="350996" y="382419"/>
            <a:ext cx="11502711" cy="1077880"/>
          </a:xfrm>
        </p:spPr>
        <p:txBody>
          <a:bodyPr>
            <a:normAutofit/>
          </a:bodyPr>
          <a:lstStyle/>
          <a:p>
            <a:r>
              <a:rPr lang="en-AU" sz="1997" dirty="0">
                <a:solidFill>
                  <a:schemeClr val="accent2"/>
                </a:solidFill>
              </a:rPr>
              <a:t>Products &amp; Innovation.</a:t>
            </a:r>
            <a:br>
              <a:rPr lang="en-AU" dirty="0"/>
            </a:br>
            <a:r>
              <a:rPr lang="en-AU" dirty="0"/>
              <a:t>sonnenProtect for the eco 8.2 </a:t>
            </a:r>
            <a:r>
              <a:rPr lang="en-AU" sz="2000" dirty="0">
                <a:solidFill>
                  <a:srgbClr val="4CCFEF"/>
                </a:solidFill>
              </a:rPr>
              <a:t>– sonnenProtect 2500-AU-IN-ATS</a:t>
            </a:r>
          </a:p>
        </p:txBody>
      </p:sp>
      <p:pic>
        <p:nvPicPr>
          <p:cNvPr id="8" name="Picture 7">
            <a:extLst>
              <a:ext uri="{FF2B5EF4-FFF2-40B4-BE49-F238E27FC236}">
                <a16:creationId xmlns:a16="http://schemas.microsoft.com/office/drawing/2014/main" id="{810F8804-F41A-40F6-A968-128D572EF4E4}"/>
              </a:ext>
            </a:extLst>
          </p:cNvPr>
          <p:cNvPicPr>
            <a:picLocks noChangeAspect="1"/>
          </p:cNvPicPr>
          <p:nvPr/>
        </p:nvPicPr>
        <p:blipFill>
          <a:blip r:embed="rId2"/>
          <a:stretch>
            <a:fillRect/>
          </a:stretch>
        </p:blipFill>
        <p:spPr>
          <a:xfrm>
            <a:off x="197694" y="197371"/>
            <a:ext cx="1548172" cy="582841"/>
          </a:xfrm>
          <a:prstGeom prst="rect">
            <a:avLst/>
          </a:prstGeom>
        </p:spPr>
      </p:pic>
      <p:sp>
        <p:nvSpPr>
          <p:cNvPr id="9" name="Rectangle 8">
            <a:extLst>
              <a:ext uri="{FF2B5EF4-FFF2-40B4-BE49-F238E27FC236}">
                <a16:creationId xmlns:a16="http://schemas.microsoft.com/office/drawing/2014/main" id="{A47ACAB1-39EC-40AD-B0D6-00C838547023}"/>
              </a:ext>
            </a:extLst>
          </p:cNvPr>
          <p:cNvSpPr/>
          <p:nvPr/>
        </p:nvSpPr>
        <p:spPr>
          <a:xfrm>
            <a:off x="1637854" y="378000"/>
            <a:ext cx="1800200" cy="4022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400" dirty="0" err="1">
              <a:latin typeface="Brandon Text Bold" panose="020B0803020203060203" pitchFamily="34" charset="0"/>
            </a:endParaRPr>
          </a:p>
        </p:txBody>
      </p:sp>
      <p:sp>
        <p:nvSpPr>
          <p:cNvPr id="3" name="Rectangle 2">
            <a:extLst>
              <a:ext uri="{FF2B5EF4-FFF2-40B4-BE49-F238E27FC236}">
                <a16:creationId xmlns:a16="http://schemas.microsoft.com/office/drawing/2014/main" id="{96A601C2-37C7-41F7-BC34-0500DE216D01}"/>
              </a:ext>
            </a:extLst>
          </p:cNvPr>
          <p:cNvSpPr/>
          <p:nvPr/>
        </p:nvSpPr>
        <p:spPr>
          <a:xfrm>
            <a:off x="274345" y="1467210"/>
            <a:ext cx="11656010" cy="4533805"/>
          </a:xfrm>
          <a:prstGeom prst="rect">
            <a:avLst/>
          </a:prstGeom>
        </p:spPr>
        <p:txBody>
          <a:bodyPr wrap="square">
            <a:spAutoFit/>
          </a:bodyPr>
          <a:lstStyle/>
          <a:p>
            <a:pPr>
              <a:lnSpc>
                <a:spcPct val="115000"/>
              </a:lnSpc>
              <a:spcAft>
                <a:spcPts val="1000"/>
              </a:spcAft>
            </a:pPr>
            <a:r>
              <a:rPr lang="en-AU" sz="1000" b="1" u="sng" dirty="0">
                <a:latin typeface="Brandon Text Regular" panose="020B0503020203060203" pitchFamily="34" charset="0"/>
                <a:ea typeface="Times New Roman" panose="02020603050405020304" pitchFamily="18" charset="0"/>
                <a:cs typeface="Arial" panose="020B0604020202020204" pitchFamily="34" charset="0"/>
              </a:rPr>
              <a:t>System data</a:t>
            </a:r>
            <a:r>
              <a:rPr lang="en-AU" sz="1000" b="1" dirty="0">
                <a:latin typeface="Brandon Text Regular" panose="020B0503020203060203" pitchFamily="34" charset="0"/>
                <a:ea typeface="Times New Roman" panose="02020603050405020304" pitchFamily="18" charset="0"/>
                <a:cs typeface="Arial" panose="020B0604020202020204" pitchFamily="34" charset="0"/>
              </a:rPr>
              <a:t> 						</a:t>
            </a:r>
            <a:r>
              <a:rPr lang="en-AU" sz="1000" b="1" u="sng" dirty="0">
                <a:latin typeface="Brandon Text Regular" panose="020B0503020203060203" pitchFamily="34" charset="0"/>
                <a:ea typeface="Times New Roman" panose="02020603050405020304" pitchFamily="18" charset="0"/>
                <a:cs typeface="Arial" panose="020B0604020202020204" pitchFamily="34" charset="0"/>
              </a:rPr>
              <a:t>sonnenProtect 2500-AU-ATS</a:t>
            </a:r>
            <a:endParaRPr lang="en-US" sz="1000" dirty="0">
              <a:latin typeface="Brandon Text Regular" panose="020B0503020203060203" pitchFamily="34" charset="0"/>
              <a:ea typeface="Times New Roman" panose="02020603050405020304" pitchFamily="18" charset="0"/>
              <a:cs typeface="Arial" panose="020B0604020202020204" pitchFamily="34" charset="0"/>
            </a:endParaRPr>
          </a:p>
          <a:p>
            <a:pPr>
              <a:lnSpc>
                <a:spcPct val="115000"/>
              </a:lnSpc>
              <a:spcAft>
                <a:spcPts val="1000"/>
              </a:spcAft>
            </a:pPr>
            <a:r>
              <a:rPr lang="en-AU" sz="1000" dirty="0">
                <a:latin typeface="Brandon Text Regular" panose="020B0503020203060203" pitchFamily="34" charset="0"/>
                <a:ea typeface="Times New Roman" panose="02020603050405020304" pitchFamily="18" charset="0"/>
                <a:cs typeface="Arial" panose="020B0604020202020204" pitchFamily="34" charset="0"/>
              </a:rPr>
              <a:t>Maximum power 					2,500 W</a:t>
            </a:r>
            <a:endParaRPr lang="en-US" sz="1000" dirty="0">
              <a:latin typeface="Brandon Text Regular" panose="020B0503020203060203" pitchFamily="34" charset="0"/>
              <a:ea typeface="Times New Roman" panose="02020603050405020304" pitchFamily="18" charset="0"/>
              <a:cs typeface="Arial" panose="020B0604020202020204" pitchFamily="34" charset="0"/>
            </a:endParaRPr>
          </a:p>
          <a:p>
            <a:pPr>
              <a:lnSpc>
                <a:spcPct val="115000"/>
              </a:lnSpc>
              <a:spcAft>
                <a:spcPts val="1000"/>
              </a:spcAft>
            </a:pPr>
            <a:r>
              <a:rPr lang="en-AU" sz="1000" dirty="0">
                <a:latin typeface="Brandon Text Regular" panose="020B0503020203060203" pitchFamily="34" charset="0"/>
                <a:ea typeface="Times New Roman" panose="02020603050405020304" pitchFamily="18" charset="0"/>
                <a:cs typeface="Arial" panose="020B0604020202020204" pitchFamily="34" charset="0"/>
              </a:rPr>
              <a:t>Nominal power 						2,500 W</a:t>
            </a:r>
            <a:endParaRPr lang="en-US" sz="1000" dirty="0">
              <a:latin typeface="Brandon Text Regular" panose="020B0503020203060203" pitchFamily="34" charset="0"/>
              <a:ea typeface="Times New Roman" panose="02020603050405020304" pitchFamily="18" charset="0"/>
              <a:cs typeface="Arial" panose="020B0604020202020204" pitchFamily="34" charset="0"/>
            </a:endParaRPr>
          </a:p>
          <a:p>
            <a:pPr>
              <a:lnSpc>
                <a:spcPct val="115000"/>
              </a:lnSpc>
              <a:spcAft>
                <a:spcPts val="1000"/>
              </a:spcAft>
            </a:pPr>
            <a:r>
              <a:rPr lang="en-AU" sz="1000" dirty="0">
                <a:latin typeface="Brandon Text Regular" panose="020B0503020203060203" pitchFamily="34" charset="0"/>
                <a:ea typeface="Times New Roman" panose="02020603050405020304" pitchFamily="18" charset="0"/>
                <a:cs typeface="Arial" panose="020B0604020202020204" pitchFamily="34" charset="0"/>
              </a:rPr>
              <a:t>Output voltage (AC) 					240 V +/- 10 %</a:t>
            </a:r>
            <a:endParaRPr lang="en-US" sz="1000" dirty="0">
              <a:latin typeface="Brandon Text Regular" panose="020B0503020203060203" pitchFamily="34" charset="0"/>
              <a:ea typeface="Times New Roman" panose="02020603050405020304" pitchFamily="18" charset="0"/>
              <a:cs typeface="Arial" panose="020B0604020202020204" pitchFamily="34" charset="0"/>
            </a:endParaRPr>
          </a:p>
          <a:p>
            <a:pPr>
              <a:lnSpc>
                <a:spcPct val="115000"/>
              </a:lnSpc>
              <a:spcAft>
                <a:spcPts val="1000"/>
              </a:spcAft>
            </a:pPr>
            <a:r>
              <a:rPr lang="en-AU" sz="1000" dirty="0">
                <a:latin typeface="Brandon Text Regular" panose="020B0503020203060203" pitchFamily="34" charset="0"/>
                <a:ea typeface="Times New Roman" panose="02020603050405020304" pitchFamily="18" charset="0"/>
                <a:cs typeface="Arial" panose="020B0604020202020204" pitchFamily="34" charset="0"/>
              </a:rPr>
              <a:t>Nominal frequency					50 Hz</a:t>
            </a:r>
            <a:endParaRPr lang="en-US" sz="1000" dirty="0">
              <a:latin typeface="Brandon Text Regular" panose="020B0503020203060203" pitchFamily="34" charset="0"/>
              <a:ea typeface="Times New Roman" panose="02020603050405020304" pitchFamily="18" charset="0"/>
              <a:cs typeface="Arial" panose="020B0604020202020204" pitchFamily="34" charset="0"/>
            </a:endParaRPr>
          </a:p>
          <a:p>
            <a:pPr>
              <a:lnSpc>
                <a:spcPct val="115000"/>
              </a:lnSpc>
              <a:spcAft>
                <a:spcPts val="1000"/>
              </a:spcAft>
            </a:pPr>
            <a:r>
              <a:rPr lang="en-AU" sz="1000" dirty="0">
                <a:latin typeface="Brandon Text Regular" panose="020B0503020203060203" pitchFamily="34" charset="0"/>
                <a:ea typeface="Times New Roman" panose="02020603050405020304" pitchFamily="18" charset="0"/>
                <a:cs typeface="Arial" panose="020B0604020202020204" pitchFamily="34" charset="0"/>
              </a:rPr>
              <a:t>Network configuration in emergency operation				IT</a:t>
            </a:r>
            <a:endParaRPr lang="en-US" sz="1000" dirty="0">
              <a:latin typeface="Brandon Text Regular" panose="020B0503020203060203" pitchFamily="34" charset="0"/>
              <a:ea typeface="Times New Roman" panose="02020603050405020304" pitchFamily="18" charset="0"/>
              <a:cs typeface="Arial" panose="020B0604020202020204" pitchFamily="34" charset="0"/>
            </a:endParaRPr>
          </a:p>
          <a:p>
            <a:pPr>
              <a:lnSpc>
                <a:spcPct val="115000"/>
              </a:lnSpc>
              <a:spcAft>
                <a:spcPts val="1000"/>
              </a:spcAft>
            </a:pPr>
            <a:r>
              <a:rPr lang="en-AU" sz="1000" dirty="0">
                <a:latin typeface="Brandon Text Regular" panose="020B0503020203060203" pitchFamily="34" charset="0"/>
                <a:ea typeface="Times New Roman" panose="02020603050405020304" pitchFamily="18" charset="0"/>
                <a:cs typeface="Arial" panose="020B0604020202020204" pitchFamily="34" charset="0"/>
              </a:rPr>
              <a:t>Operating concept 					Single-phase – RCD protected wired supply</a:t>
            </a:r>
            <a:endParaRPr lang="en-US" sz="1000" dirty="0">
              <a:latin typeface="Brandon Text Regular" panose="020B0503020203060203" pitchFamily="34" charset="0"/>
              <a:ea typeface="Times New Roman" panose="02020603050405020304" pitchFamily="18" charset="0"/>
              <a:cs typeface="Arial" panose="020B0604020202020204" pitchFamily="34" charset="0"/>
            </a:endParaRPr>
          </a:p>
          <a:p>
            <a:pPr>
              <a:lnSpc>
                <a:spcPct val="115000"/>
              </a:lnSpc>
              <a:spcAft>
                <a:spcPts val="1000"/>
              </a:spcAft>
            </a:pPr>
            <a:r>
              <a:rPr lang="en-AU" sz="1000" dirty="0">
                <a:latin typeface="Brandon Text Regular" panose="020B0503020203060203" pitchFamily="34" charset="0"/>
                <a:ea typeface="Times New Roman" panose="02020603050405020304" pitchFamily="18" charset="0"/>
                <a:cs typeface="Arial" panose="020B0604020202020204" pitchFamily="34" charset="0"/>
              </a:rPr>
              <a:t>Switchover time approx. 					0.2 seconds</a:t>
            </a:r>
            <a:endParaRPr lang="en-US" sz="1000" dirty="0">
              <a:latin typeface="Brandon Text Regular" panose="020B0503020203060203" pitchFamily="34" charset="0"/>
              <a:ea typeface="Times New Roman" panose="02020603050405020304" pitchFamily="18" charset="0"/>
              <a:cs typeface="Arial" panose="020B0604020202020204" pitchFamily="34" charset="0"/>
            </a:endParaRPr>
          </a:p>
          <a:p>
            <a:pPr>
              <a:lnSpc>
                <a:spcPct val="115000"/>
              </a:lnSpc>
              <a:spcAft>
                <a:spcPts val="1000"/>
              </a:spcAft>
            </a:pPr>
            <a:r>
              <a:rPr lang="en-AU" sz="1000" b="1" u="sng" dirty="0">
                <a:latin typeface="Brandon Text Regular" panose="020B0503020203060203" pitchFamily="34" charset="0"/>
                <a:ea typeface="Times New Roman" panose="02020603050405020304" pitchFamily="18" charset="0"/>
                <a:cs typeface="Arial" panose="020B0604020202020204" pitchFamily="34" charset="0"/>
              </a:rPr>
              <a:t>Dimensions</a:t>
            </a:r>
            <a:endParaRPr lang="en-US" sz="1000" u="sng" dirty="0">
              <a:latin typeface="Brandon Text Regular" panose="020B0503020203060203" pitchFamily="34" charset="0"/>
              <a:ea typeface="Times New Roman" panose="02020603050405020304" pitchFamily="18" charset="0"/>
              <a:cs typeface="Arial" panose="020B0604020202020204" pitchFamily="34" charset="0"/>
            </a:endParaRPr>
          </a:p>
          <a:p>
            <a:pPr>
              <a:lnSpc>
                <a:spcPct val="115000"/>
              </a:lnSpc>
              <a:spcAft>
                <a:spcPts val="1000"/>
              </a:spcAft>
            </a:pPr>
            <a:r>
              <a:rPr lang="en-AU" sz="1000" dirty="0">
                <a:latin typeface="Brandon Text Regular" panose="020B0503020203060203" pitchFamily="34" charset="0"/>
                <a:ea typeface="Times New Roman" panose="02020603050405020304" pitchFamily="18" charset="0"/>
                <a:cs typeface="Arial" panose="020B0604020202020204" pitchFamily="34" charset="0"/>
              </a:rPr>
              <a:t>Dimensions (H/W/D) in mm 					120/50/140</a:t>
            </a:r>
            <a:endParaRPr lang="en-US" sz="1000" dirty="0">
              <a:latin typeface="Brandon Text Regular" panose="020B0503020203060203" pitchFamily="34" charset="0"/>
              <a:ea typeface="Times New Roman" panose="02020603050405020304" pitchFamily="18" charset="0"/>
              <a:cs typeface="Arial" panose="020B0604020202020204" pitchFamily="34" charset="0"/>
            </a:endParaRPr>
          </a:p>
          <a:p>
            <a:pPr>
              <a:lnSpc>
                <a:spcPct val="115000"/>
              </a:lnSpc>
              <a:spcAft>
                <a:spcPts val="1000"/>
              </a:spcAft>
            </a:pPr>
            <a:r>
              <a:rPr lang="en-AU" sz="1000" dirty="0">
                <a:latin typeface="Brandon Text Regular" panose="020B0503020203060203" pitchFamily="34" charset="0"/>
                <a:ea typeface="Times New Roman" panose="02020603050405020304" pitchFamily="18" charset="0"/>
                <a:cs typeface="Arial" panose="020B0604020202020204" pitchFamily="34" charset="0"/>
              </a:rPr>
              <a:t>Weight in kg approx. 					0.65 kg</a:t>
            </a:r>
            <a:endParaRPr lang="en-US" sz="1000" dirty="0">
              <a:latin typeface="Brandon Text Regular" panose="020B0503020203060203" pitchFamily="34" charset="0"/>
              <a:ea typeface="Times New Roman" panose="02020603050405020304" pitchFamily="18" charset="0"/>
              <a:cs typeface="Arial" panose="020B0604020202020204" pitchFamily="34" charset="0"/>
            </a:endParaRPr>
          </a:p>
          <a:p>
            <a:pPr>
              <a:lnSpc>
                <a:spcPct val="115000"/>
              </a:lnSpc>
              <a:spcAft>
                <a:spcPts val="1000"/>
              </a:spcAft>
            </a:pPr>
            <a:r>
              <a:rPr lang="en-AU" sz="1000" b="1" u="sng" dirty="0">
                <a:latin typeface="Brandon Text Regular" panose="020B0503020203060203" pitchFamily="34" charset="0"/>
                <a:ea typeface="Times New Roman" panose="02020603050405020304" pitchFamily="18" charset="0"/>
                <a:cs typeface="Arial" panose="020B0604020202020204" pitchFamily="34" charset="0"/>
              </a:rPr>
              <a:t>Safety</a:t>
            </a:r>
            <a:endParaRPr lang="en-US" sz="1000" dirty="0">
              <a:latin typeface="Brandon Text Regular" panose="020B0503020203060203" pitchFamily="34" charset="0"/>
              <a:ea typeface="Times New Roman" panose="02020603050405020304" pitchFamily="18" charset="0"/>
              <a:cs typeface="Arial" panose="020B0604020202020204" pitchFamily="34" charset="0"/>
            </a:endParaRPr>
          </a:p>
          <a:p>
            <a:pPr>
              <a:lnSpc>
                <a:spcPct val="115000"/>
              </a:lnSpc>
              <a:spcAft>
                <a:spcPts val="1000"/>
              </a:spcAft>
            </a:pPr>
            <a:r>
              <a:rPr lang="en-AU" sz="1000" dirty="0">
                <a:latin typeface="Brandon Text Regular" panose="020B0503020203060203" pitchFamily="34" charset="0"/>
                <a:ea typeface="Times New Roman" panose="02020603050405020304" pitchFamily="18" charset="0"/>
                <a:cs typeface="Arial" panose="020B0604020202020204" pitchFamily="34" charset="0"/>
              </a:rPr>
              <a:t>Protection Standard					IEC 61009-1; AS/NZ 61009-1</a:t>
            </a:r>
            <a:endParaRPr lang="en-US" sz="1000" dirty="0">
              <a:latin typeface="Brandon Text Regular" panose="020B0503020203060203" pitchFamily="34" charset="0"/>
              <a:ea typeface="Times New Roman" panose="02020603050405020304" pitchFamily="18" charset="0"/>
              <a:cs typeface="Arial" panose="020B0604020202020204" pitchFamily="34" charset="0"/>
            </a:endParaRPr>
          </a:p>
          <a:p>
            <a:pPr>
              <a:lnSpc>
                <a:spcPct val="115000"/>
              </a:lnSpc>
              <a:spcAft>
                <a:spcPts val="1000"/>
              </a:spcAft>
            </a:pPr>
            <a:r>
              <a:rPr lang="en-AU" sz="1000" dirty="0">
                <a:latin typeface="Brandon Text Regular" panose="020B0503020203060203" pitchFamily="34" charset="0"/>
                <a:ea typeface="Times New Roman" panose="02020603050405020304" pitchFamily="18" charset="0"/>
                <a:cs typeface="Arial" panose="020B0604020202020204" pitchFamily="34" charset="0"/>
              </a:rPr>
              <a:t>Protective functions					Overcurrent &amp; Earth Leakage </a:t>
            </a:r>
            <a:endParaRPr lang="en-US" sz="1000" dirty="0">
              <a:latin typeface="Brandon Text Regular" panose="020B0503020203060203" pitchFamily="34" charset="0"/>
              <a:ea typeface="Times New Roman" panose="02020603050405020304" pitchFamily="18" charset="0"/>
              <a:cs typeface="Arial" panose="020B0604020202020204" pitchFamily="34" charset="0"/>
            </a:endParaRPr>
          </a:p>
          <a:p>
            <a:pPr>
              <a:lnSpc>
                <a:spcPct val="115000"/>
              </a:lnSpc>
              <a:spcAft>
                <a:spcPts val="1000"/>
              </a:spcAft>
            </a:pPr>
            <a:r>
              <a:rPr lang="en-AU" sz="1000" dirty="0">
                <a:latin typeface="Brandon Text Regular" panose="020B0503020203060203" pitchFamily="34" charset="0"/>
                <a:ea typeface="Times New Roman" panose="02020603050405020304" pitchFamily="18" charset="0"/>
                <a:cs typeface="Arial" panose="020B0604020202020204" pitchFamily="34" charset="0"/>
              </a:rPr>
              <a:t>Degree of protection 					IP 21 (as per sonnen eco 8.2 main unit)</a:t>
            </a:r>
            <a:endParaRPr lang="en-US" sz="1000" dirty="0">
              <a:latin typeface="Brandon Text Regular" panose="020B0503020203060203"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2256747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p:cNvSpPr>
            <a:spLocks noGrp="1"/>
          </p:cNvSpPr>
          <p:nvPr>
            <p:ph type="title"/>
          </p:nvPr>
        </p:nvSpPr>
        <p:spPr>
          <a:xfrm>
            <a:off x="350996" y="382419"/>
            <a:ext cx="11502711" cy="1077880"/>
          </a:xfrm>
        </p:spPr>
        <p:txBody>
          <a:bodyPr>
            <a:normAutofit/>
          </a:bodyPr>
          <a:lstStyle/>
          <a:p>
            <a:r>
              <a:rPr lang="en-AU" sz="1997" dirty="0">
                <a:solidFill>
                  <a:schemeClr val="accent2"/>
                </a:solidFill>
              </a:rPr>
              <a:t>Products &amp; Innovation.</a:t>
            </a:r>
            <a:br>
              <a:rPr lang="en-AU" dirty="0"/>
            </a:br>
            <a:r>
              <a:rPr lang="en-AU" dirty="0"/>
              <a:t>sonnenProtect for the eco 8.2 </a:t>
            </a:r>
            <a:r>
              <a:rPr lang="en-AU" sz="2000" dirty="0">
                <a:solidFill>
                  <a:srgbClr val="4CCFEF"/>
                </a:solidFill>
              </a:rPr>
              <a:t>– sonnenProtect 2500-AU-IN-ATS</a:t>
            </a:r>
          </a:p>
        </p:txBody>
      </p:sp>
      <p:pic>
        <p:nvPicPr>
          <p:cNvPr id="8" name="Picture 7">
            <a:extLst>
              <a:ext uri="{FF2B5EF4-FFF2-40B4-BE49-F238E27FC236}">
                <a16:creationId xmlns:a16="http://schemas.microsoft.com/office/drawing/2014/main" id="{810F8804-F41A-40F6-A968-128D572EF4E4}"/>
              </a:ext>
            </a:extLst>
          </p:cNvPr>
          <p:cNvPicPr>
            <a:picLocks noChangeAspect="1"/>
          </p:cNvPicPr>
          <p:nvPr/>
        </p:nvPicPr>
        <p:blipFill>
          <a:blip r:embed="rId2"/>
          <a:stretch>
            <a:fillRect/>
          </a:stretch>
        </p:blipFill>
        <p:spPr>
          <a:xfrm>
            <a:off x="197694" y="197371"/>
            <a:ext cx="1548172" cy="582841"/>
          </a:xfrm>
          <a:prstGeom prst="rect">
            <a:avLst/>
          </a:prstGeom>
        </p:spPr>
      </p:pic>
      <p:sp>
        <p:nvSpPr>
          <p:cNvPr id="9" name="Rectangle 8">
            <a:extLst>
              <a:ext uri="{FF2B5EF4-FFF2-40B4-BE49-F238E27FC236}">
                <a16:creationId xmlns:a16="http://schemas.microsoft.com/office/drawing/2014/main" id="{A47ACAB1-39EC-40AD-B0D6-00C838547023}"/>
              </a:ext>
            </a:extLst>
          </p:cNvPr>
          <p:cNvSpPr/>
          <p:nvPr/>
        </p:nvSpPr>
        <p:spPr>
          <a:xfrm>
            <a:off x="1637854" y="378000"/>
            <a:ext cx="1800200" cy="4022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400" dirty="0" err="1">
              <a:latin typeface="Brandon Text Bold" panose="020B0803020203060203" pitchFamily="34" charset="0"/>
            </a:endParaRPr>
          </a:p>
        </p:txBody>
      </p:sp>
      <p:sp>
        <p:nvSpPr>
          <p:cNvPr id="3" name="Rectangle 2">
            <a:extLst>
              <a:ext uri="{FF2B5EF4-FFF2-40B4-BE49-F238E27FC236}">
                <a16:creationId xmlns:a16="http://schemas.microsoft.com/office/drawing/2014/main" id="{96A601C2-37C7-41F7-BC34-0500DE216D01}"/>
              </a:ext>
            </a:extLst>
          </p:cNvPr>
          <p:cNvSpPr/>
          <p:nvPr/>
        </p:nvSpPr>
        <p:spPr>
          <a:xfrm>
            <a:off x="274345" y="1467210"/>
            <a:ext cx="11656010" cy="2397323"/>
          </a:xfrm>
          <a:prstGeom prst="rect">
            <a:avLst/>
          </a:prstGeom>
        </p:spPr>
        <p:txBody>
          <a:bodyPr wrap="square">
            <a:spAutoFit/>
          </a:bodyPr>
          <a:lstStyle/>
          <a:p>
            <a:pPr>
              <a:lnSpc>
                <a:spcPct val="115000"/>
              </a:lnSpc>
              <a:spcAft>
                <a:spcPts val="1000"/>
              </a:spcAft>
            </a:pPr>
            <a:r>
              <a:rPr lang="en-AU" sz="1000" b="1" dirty="0">
                <a:latin typeface="Brandon Text Regular" panose="020B0503020203060203" pitchFamily="34" charset="0"/>
                <a:ea typeface="Times New Roman" panose="02020603050405020304" pitchFamily="18" charset="0"/>
                <a:cs typeface="Arial" panose="020B0604020202020204" pitchFamily="34" charset="0"/>
              </a:rPr>
              <a:t>						</a:t>
            </a:r>
            <a:r>
              <a:rPr lang="en-AU" sz="1000" b="1" u="sng" dirty="0">
                <a:latin typeface="Brandon Text Regular" panose="020B0503020203060203" pitchFamily="34" charset="0"/>
                <a:ea typeface="Times New Roman" panose="02020603050405020304" pitchFamily="18" charset="0"/>
                <a:cs typeface="Arial" panose="020B0604020202020204" pitchFamily="34" charset="0"/>
              </a:rPr>
              <a:t>sonnenProtect 2500-AU-ATS</a:t>
            </a:r>
            <a:endParaRPr lang="en-US" sz="1000" dirty="0">
              <a:latin typeface="Brandon Text Regular" panose="020B0503020203060203" pitchFamily="34" charset="0"/>
              <a:ea typeface="Times New Roman" panose="02020603050405020304" pitchFamily="18" charset="0"/>
              <a:cs typeface="Arial" panose="020B0604020202020204" pitchFamily="34" charset="0"/>
            </a:endParaRPr>
          </a:p>
          <a:p>
            <a:pPr>
              <a:lnSpc>
                <a:spcPct val="115000"/>
              </a:lnSpc>
              <a:spcAft>
                <a:spcPts val="1000"/>
              </a:spcAft>
            </a:pPr>
            <a:r>
              <a:rPr lang="en-AU" sz="1000" b="1" u="sng" dirty="0">
                <a:latin typeface="Brandon Text Regular" panose="020B0503020203060203" pitchFamily="34" charset="0"/>
                <a:ea typeface="Times New Roman" panose="02020603050405020304" pitchFamily="18" charset="0"/>
                <a:cs typeface="Arial" panose="020B0604020202020204" pitchFamily="34" charset="0"/>
              </a:rPr>
              <a:t>Ambient conditions</a:t>
            </a:r>
            <a:endParaRPr lang="en-US" sz="1000" dirty="0">
              <a:latin typeface="Brandon Text Regular" panose="020B0503020203060203" pitchFamily="34" charset="0"/>
              <a:ea typeface="Times New Roman" panose="02020603050405020304" pitchFamily="18" charset="0"/>
              <a:cs typeface="Arial" panose="020B0604020202020204" pitchFamily="34" charset="0"/>
            </a:endParaRPr>
          </a:p>
          <a:p>
            <a:pPr>
              <a:lnSpc>
                <a:spcPct val="115000"/>
              </a:lnSpc>
              <a:spcAft>
                <a:spcPts val="1000"/>
              </a:spcAft>
            </a:pPr>
            <a:r>
              <a:rPr lang="en-AU" sz="1000" dirty="0">
                <a:latin typeface="Brandon Text Regular" panose="020B0503020203060203" pitchFamily="34" charset="0"/>
                <a:ea typeface="Times New Roman" panose="02020603050405020304" pitchFamily="18" charset="0"/>
                <a:cs typeface="Arial" panose="020B0604020202020204" pitchFamily="34" charset="0"/>
              </a:rPr>
              <a:t>Ambient temperature range					5 °C … 40 °C</a:t>
            </a:r>
            <a:endParaRPr lang="en-US" sz="1000" dirty="0">
              <a:latin typeface="Brandon Text Regular" panose="020B0503020203060203" pitchFamily="34" charset="0"/>
              <a:ea typeface="Times New Roman" panose="02020603050405020304" pitchFamily="18" charset="0"/>
              <a:cs typeface="Arial" panose="020B0604020202020204" pitchFamily="34" charset="0"/>
            </a:endParaRPr>
          </a:p>
          <a:p>
            <a:pPr>
              <a:lnSpc>
                <a:spcPct val="115000"/>
              </a:lnSpc>
              <a:spcAft>
                <a:spcPts val="1000"/>
              </a:spcAft>
            </a:pPr>
            <a:r>
              <a:rPr lang="en-AU" sz="1000" dirty="0">
                <a:latin typeface="Brandon Text Regular" panose="020B0503020203060203" pitchFamily="34" charset="0"/>
                <a:ea typeface="Times New Roman" panose="02020603050405020304" pitchFamily="18" charset="0"/>
                <a:cs typeface="Arial" panose="020B0604020202020204" pitchFamily="34" charset="0"/>
              </a:rPr>
              <a:t>Storage temperature range 					0 °C … 50 °C</a:t>
            </a:r>
            <a:endParaRPr lang="en-US" sz="1000" dirty="0">
              <a:latin typeface="Brandon Text Regular" panose="020B0503020203060203" pitchFamily="34" charset="0"/>
              <a:ea typeface="Times New Roman" panose="02020603050405020304" pitchFamily="18" charset="0"/>
              <a:cs typeface="Arial" panose="020B0604020202020204" pitchFamily="34" charset="0"/>
            </a:endParaRPr>
          </a:p>
          <a:p>
            <a:pPr>
              <a:lnSpc>
                <a:spcPct val="115000"/>
              </a:lnSpc>
              <a:spcAft>
                <a:spcPts val="1000"/>
              </a:spcAft>
            </a:pPr>
            <a:r>
              <a:rPr lang="en-AU" sz="1000" dirty="0">
                <a:latin typeface="Brandon Text Regular" panose="020B0503020203060203" pitchFamily="34" charset="0"/>
                <a:ea typeface="Times New Roman" panose="02020603050405020304" pitchFamily="18" charset="0"/>
                <a:cs typeface="Arial" panose="020B0604020202020204" pitchFamily="34" charset="0"/>
              </a:rPr>
              <a:t>Transport temperature rang 					-15 °C … 50 °C</a:t>
            </a:r>
            <a:endParaRPr lang="en-US" sz="1000" dirty="0">
              <a:latin typeface="Brandon Text Regular" panose="020B0503020203060203" pitchFamily="34" charset="0"/>
              <a:ea typeface="Times New Roman" panose="02020603050405020304" pitchFamily="18" charset="0"/>
              <a:cs typeface="Arial" panose="020B0604020202020204" pitchFamily="34" charset="0"/>
            </a:endParaRPr>
          </a:p>
          <a:p>
            <a:pPr>
              <a:lnSpc>
                <a:spcPct val="115000"/>
              </a:lnSpc>
              <a:spcAft>
                <a:spcPts val="1000"/>
              </a:spcAft>
            </a:pPr>
            <a:r>
              <a:rPr lang="en-AU" sz="1000" dirty="0">
                <a:latin typeface="Brandon Text Regular" panose="020B0503020203060203" pitchFamily="34" charset="0"/>
                <a:ea typeface="Times New Roman" panose="02020603050405020304" pitchFamily="18" charset="0"/>
                <a:cs typeface="Arial" panose="020B0604020202020204" pitchFamily="34" charset="0"/>
              </a:rPr>
              <a:t>Maximum relative humidity 					90 %, non-condensing</a:t>
            </a:r>
            <a:endParaRPr lang="en-US" sz="1000" dirty="0">
              <a:latin typeface="Brandon Text Regular" panose="020B0503020203060203" pitchFamily="34" charset="0"/>
              <a:ea typeface="Times New Roman" panose="02020603050405020304" pitchFamily="18" charset="0"/>
              <a:cs typeface="Arial" panose="020B0604020202020204" pitchFamily="34" charset="0"/>
            </a:endParaRPr>
          </a:p>
          <a:p>
            <a:pPr>
              <a:lnSpc>
                <a:spcPct val="115000"/>
              </a:lnSpc>
              <a:spcAft>
                <a:spcPts val="1000"/>
              </a:spcAft>
            </a:pPr>
            <a:r>
              <a:rPr lang="en-AU" sz="1000" dirty="0">
                <a:latin typeface="Brandon Text Regular" panose="020B0503020203060203" pitchFamily="34" charset="0"/>
                <a:ea typeface="Times New Roman" panose="02020603050405020304" pitchFamily="18" charset="0"/>
                <a:cs typeface="Arial" panose="020B0604020202020204" pitchFamily="34" charset="0"/>
              </a:rPr>
              <a:t>Permissible installation altitude 					2,000 m above sea level</a:t>
            </a:r>
            <a:endParaRPr lang="en-US" sz="1000" dirty="0">
              <a:latin typeface="Brandon Text Regular" panose="020B0503020203060203" pitchFamily="34" charset="0"/>
              <a:ea typeface="Times New Roman" panose="02020603050405020304" pitchFamily="18" charset="0"/>
              <a:cs typeface="Arial" panose="020B0604020202020204" pitchFamily="34" charset="0"/>
            </a:endParaRPr>
          </a:p>
          <a:p>
            <a:pPr>
              <a:lnSpc>
                <a:spcPct val="115000"/>
              </a:lnSpc>
              <a:spcAft>
                <a:spcPts val="1000"/>
              </a:spcAft>
            </a:pPr>
            <a:r>
              <a:rPr lang="en-AU" sz="1000" dirty="0">
                <a:latin typeface="Brandon Text Regular" panose="020B0503020203060203" pitchFamily="34" charset="0"/>
                <a:ea typeface="Times New Roman" panose="02020603050405020304" pitchFamily="18" charset="0"/>
                <a:cs typeface="Arial" panose="020B0604020202020204" pitchFamily="34" charset="0"/>
              </a:rPr>
              <a:t>Additional ambient conditions 					As prescribed for the storage system </a:t>
            </a:r>
            <a:endParaRPr lang="en-US" sz="1000" dirty="0">
              <a:effectLst/>
              <a:latin typeface="Brandon Text Regular" panose="020B0503020203060203"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6006476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AFBAAE4-68FF-4D4B-A85E-C58ACE58F8E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9722" y="2643367"/>
            <a:ext cx="5022353" cy="3316920"/>
          </a:xfrm>
          <a:prstGeom prst="rect">
            <a:avLst/>
          </a:prstGeom>
        </p:spPr>
      </p:pic>
      <p:sp>
        <p:nvSpPr>
          <p:cNvPr id="6" name="Titel 1"/>
          <p:cNvSpPr>
            <a:spLocks noGrp="1"/>
          </p:cNvSpPr>
          <p:nvPr>
            <p:ph type="title"/>
          </p:nvPr>
        </p:nvSpPr>
        <p:spPr>
          <a:xfrm>
            <a:off x="350996" y="382419"/>
            <a:ext cx="11502711" cy="1077880"/>
          </a:xfrm>
        </p:spPr>
        <p:txBody>
          <a:bodyPr>
            <a:normAutofit/>
          </a:bodyPr>
          <a:lstStyle/>
          <a:p>
            <a:r>
              <a:rPr lang="en-AU" sz="1997" dirty="0">
                <a:solidFill>
                  <a:schemeClr val="accent2"/>
                </a:solidFill>
              </a:rPr>
              <a:t>Products &amp; Innovation.</a:t>
            </a:r>
            <a:br>
              <a:rPr lang="en-AU" dirty="0"/>
            </a:br>
            <a:r>
              <a:rPr lang="en-AU" dirty="0"/>
              <a:t>sonnenProtect for the eco 8.2 </a:t>
            </a:r>
            <a:r>
              <a:rPr lang="en-AU" sz="2000" dirty="0">
                <a:solidFill>
                  <a:srgbClr val="4CCFEF"/>
                </a:solidFill>
              </a:rPr>
              <a:t>– Bill of Materials</a:t>
            </a:r>
          </a:p>
        </p:txBody>
      </p:sp>
      <p:pic>
        <p:nvPicPr>
          <p:cNvPr id="8" name="Picture 7">
            <a:extLst>
              <a:ext uri="{FF2B5EF4-FFF2-40B4-BE49-F238E27FC236}">
                <a16:creationId xmlns:a16="http://schemas.microsoft.com/office/drawing/2014/main" id="{810F8804-F41A-40F6-A968-128D572EF4E4}"/>
              </a:ext>
            </a:extLst>
          </p:cNvPr>
          <p:cNvPicPr>
            <a:picLocks noChangeAspect="1"/>
          </p:cNvPicPr>
          <p:nvPr/>
        </p:nvPicPr>
        <p:blipFill>
          <a:blip r:embed="rId3"/>
          <a:stretch>
            <a:fillRect/>
          </a:stretch>
        </p:blipFill>
        <p:spPr>
          <a:xfrm>
            <a:off x="197694" y="197371"/>
            <a:ext cx="1548172" cy="582841"/>
          </a:xfrm>
          <a:prstGeom prst="rect">
            <a:avLst/>
          </a:prstGeom>
        </p:spPr>
      </p:pic>
      <p:sp>
        <p:nvSpPr>
          <p:cNvPr id="9" name="Rectangle 8">
            <a:extLst>
              <a:ext uri="{FF2B5EF4-FFF2-40B4-BE49-F238E27FC236}">
                <a16:creationId xmlns:a16="http://schemas.microsoft.com/office/drawing/2014/main" id="{A47ACAB1-39EC-40AD-B0D6-00C838547023}"/>
              </a:ext>
            </a:extLst>
          </p:cNvPr>
          <p:cNvSpPr/>
          <p:nvPr/>
        </p:nvSpPr>
        <p:spPr>
          <a:xfrm>
            <a:off x="1637854" y="378000"/>
            <a:ext cx="1800200" cy="4022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400" dirty="0" err="1">
              <a:latin typeface="Brandon Text Bold" panose="020B0803020203060203" pitchFamily="34" charset="0"/>
            </a:endParaRPr>
          </a:p>
        </p:txBody>
      </p:sp>
      <p:sp>
        <p:nvSpPr>
          <p:cNvPr id="10" name="Rectangle 9">
            <a:extLst>
              <a:ext uri="{FF2B5EF4-FFF2-40B4-BE49-F238E27FC236}">
                <a16:creationId xmlns:a16="http://schemas.microsoft.com/office/drawing/2014/main" id="{A9AF3096-B99E-44D0-8812-7D5B57D968E7}"/>
              </a:ext>
            </a:extLst>
          </p:cNvPr>
          <p:cNvSpPr/>
          <p:nvPr/>
        </p:nvSpPr>
        <p:spPr>
          <a:xfrm>
            <a:off x="449722" y="1512304"/>
            <a:ext cx="11233248" cy="830997"/>
          </a:xfrm>
          <a:prstGeom prst="rect">
            <a:avLst/>
          </a:prstGeom>
        </p:spPr>
        <p:txBody>
          <a:bodyPr wrap="square">
            <a:spAutoFit/>
          </a:bodyPr>
          <a:lstStyle/>
          <a:p>
            <a:pPr algn="just"/>
            <a:r>
              <a:rPr lang="en-AU" sz="1600" dirty="0">
                <a:latin typeface="Brandon Text Regular" panose="020B0503020203060203" pitchFamily="34" charset="0"/>
                <a:ea typeface="Times New Roman" panose="02020603050405020304" pitchFamily="18" charset="0"/>
                <a:cs typeface="Arial" panose="020B0604020202020204" pitchFamily="34" charset="0"/>
              </a:rPr>
              <a:t>The outlet cable of the sonnenProtect supplies electrical power both in grid and emergency operation. The switchover time between grid and emergency operation is stated in the technical data. In the event that the sonnenBatterie is turned off or has an unexpected issue the power supply to the sonnenProtect backup circuits are automatically fed from the normal grid supply.</a:t>
            </a:r>
            <a:endParaRPr lang="en-US" sz="1600" dirty="0">
              <a:effectLst/>
              <a:latin typeface="Brandon Text Regular" panose="020B0503020203060203" pitchFamily="34" charset="0"/>
              <a:ea typeface="Times New Roman" panose="02020603050405020304" pitchFamily="18" charset="0"/>
              <a:cs typeface="Arial" panose="020B0604020202020204" pitchFamily="34" charset="0"/>
            </a:endParaRPr>
          </a:p>
        </p:txBody>
      </p:sp>
      <p:pic>
        <p:nvPicPr>
          <p:cNvPr id="2" name="Picture 1">
            <a:extLst>
              <a:ext uri="{FF2B5EF4-FFF2-40B4-BE49-F238E27FC236}">
                <a16:creationId xmlns:a16="http://schemas.microsoft.com/office/drawing/2014/main" id="{6B6A8F30-8E51-4A22-8EC2-04BC271B7D3D}"/>
              </a:ext>
            </a:extLst>
          </p:cNvPr>
          <p:cNvPicPr>
            <a:picLocks noChangeAspect="1"/>
          </p:cNvPicPr>
          <p:nvPr/>
        </p:nvPicPr>
        <p:blipFill>
          <a:blip r:embed="rId4"/>
          <a:stretch>
            <a:fillRect/>
          </a:stretch>
        </p:blipFill>
        <p:spPr>
          <a:xfrm>
            <a:off x="5665693" y="3653755"/>
            <a:ext cx="6017277" cy="1152128"/>
          </a:xfrm>
          <a:prstGeom prst="rect">
            <a:avLst/>
          </a:prstGeom>
        </p:spPr>
      </p:pic>
    </p:spTree>
    <p:extLst>
      <p:ext uri="{BB962C8B-B14F-4D97-AF65-F5344CB8AC3E}">
        <p14:creationId xmlns:p14="http://schemas.microsoft.com/office/powerpoint/2010/main" val="25308182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p:cNvSpPr>
            <a:spLocks noGrp="1"/>
          </p:cNvSpPr>
          <p:nvPr>
            <p:ph type="title"/>
          </p:nvPr>
        </p:nvSpPr>
        <p:spPr>
          <a:xfrm>
            <a:off x="350996" y="382419"/>
            <a:ext cx="11502711" cy="1077880"/>
          </a:xfrm>
        </p:spPr>
        <p:txBody>
          <a:bodyPr>
            <a:normAutofit/>
          </a:bodyPr>
          <a:lstStyle/>
          <a:p>
            <a:r>
              <a:rPr lang="en-AU" sz="1997" dirty="0">
                <a:solidFill>
                  <a:schemeClr val="accent2"/>
                </a:solidFill>
              </a:rPr>
              <a:t>Products &amp; Innovation.</a:t>
            </a:r>
            <a:br>
              <a:rPr lang="en-AU" dirty="0"/>
            </a:br>
            <a:r>
              <a:rPr lang="en-AU" dirty="0"/>
              <a:t>sonnenProtect for the eco 8.2 </a:t>
            </a:r>
            <a:r>
              <a:rPr lang="en-AU" sz="2000" dirty="0">
                <a:solidFill>
                  <a:srgbClr val="4CCFEF"/>
                </a:solidFill>
              </a:rPr>
              <a:t>– Observe minimum distances</a:t>
            </a:r>
          </a:p>
        </p:txBody>
      </p:sp>
      <p:pic>
        <p:nvPicPr>
          <p:cNvPr id="8" name="Picture 7">
            <a:extLst>
              <a:ext uri="{FF2B5EF4-FFF2-40B4-BE49-F238E27FC236}">
                <a16:creationId xmlns:a16="http://schemas.microsoft.com/office/drawing/2014/main" id="{810F8804-F41A-40F6-A968-128D572EF4E4}"/>
              </a:ext>
            </a:extLst>
          </p:cNvPr>
          <p:cNvPicPr>
            <a:picLocks noChangeAspect="1"/>
          </p:cNvPicPr>
          <p:nvPr/>
        </p:nvPicPr>
        <p:blipFill>
          <a:blip r:embed="rId2"/>
          <a:stretch>
            <a:fillRect/>
          </a:stretch>
        </p:blipFill>
        <p:spPr>
          <a:xfrm>
            <a:off x="197694" y="197371"/>
            <a:ext cx="1548172" cy="582841"/>
          </a:xfrm>
          <a:prstGeom prst="rect">
            <a:avLst/>
          </a:prstGeom>
        </p:spPr>
      </p:pic>
      <p:sp>
        <p:nvSpPr>
          <p:cNvPr id="9" name="Rectangle 8">
            <a:extLst>
              <a:ext uri="{FF2B5EF4-FFF2-40B4-BE49-F238E27FC236}">
                <a16:creationId xmlns:a16="http://schemas.microsoft.com/office/drawing/2014/main" id="{A47ACAB1-39EC-40AD-B0D6-00C838547023}"/>
              </a:ext>
            </a:extLst>
          </p:cNvPr>
          <p:cNvSpPr/>
          <p:nvPr/>
        </p:nvSpPr>
        <p:spPr>
          <a:xfrm>
            <a:off x="1637854" y="378000"/>
            <a:ext cx="1800200" cy="4022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400" dirty="0" err="1">
              <a:latin typeface="Brandon Text Bold" panose="020B0803020203060203" pitchFamily="34" charset="0"/>
            </a:endParaRPr>
          </a:p>
        </p:txBody>
      </p:sp>
      <p:sp>
        <p:nvSpPr>
          <p:cNvPr id="3" name="Rectangle 4">
            <a:extLst>
              <a:ext uri="{FF2B5EF4-FFF2-40B4-BE49-F238E27FC236}">
                <a16:creationId xmlns:a16="http://schemas.microsoft.com/office/drawing/2014/main" id="{083D69C2-BA1D-44D3-A912-89511E980FF5}"/>
              </a:ext>
            </a:extLst>
          </p:cNvPr>
          <p:cNvSpPr>
            <a:spLocks noChangeArrowheads="1"/>
          </p:cNvSpPr>
          <p:nvPr/>
        </p:nvSpPr>
        <p:spPr bwMode="auto">
          <a:xfrm>
            <a:off x="213976" y="1349499"/>
            <a:ext cx="10413364" cy="2062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AU" altLang="en-US" sz="1600" b="0" i="0" u="none" strike="noStrike" cap="none" normalizeH="0" baseline="0" dirty="0">
                <a:ln>
                  <a:noFill/>
                </a:ln>
                <a:solidFill>
                  <a:schemeClr val="tx1"/>
                </a:solidFill>
                <a:effectLst/>
                <a:latin typeface="+mn-lt"/>
                <a:ea typeface="Calibri" panose="020F0502020204030204" pitchFamily="34" charset="0"/>
                <a:cs typeface="ArialMT"/>
              </a:rPr>
              <a:t>► </a:t>
            </a:r>
            <a:r>
              <a:rPr kumimoji="0" lang="en-AU" altLang="en-US" sz="1600" b="0" i="0" u="none" strike="noStrike" cap="none" normalizeH="0" baseline="0" dirty="0">
                <a:ln>
                  <a:noFill/>
                </a:ln>
                <a:solidFill>
                  <a:schemeClr val="tx1"/>
                </a:solidFill>
                <a:effectLst/>
                <a:latin typeface="+mn-lt"/>
                <a:ea typeface="Calibri" panose="020F0502020204030204" pitchFamily="34" charset="0"/>
                <a:cs typeface="Arial" panose="020B0604020202020204" pitchFamily="34" charset="0"/>
              </a:rPr>
              <a:t>Observe the minimum distances  illustrated between the device and the storage system and neighbouring objects.</a:t>
            </a:r>
            <a:endParaRPr kumimoji="0" lang="en-US" altLang="en-US" sz="1600" b="0" i="0" u="none" strike="noStrike" cap="none" normalizeH="0" baseline="0" dirty="0">
              <a:ln>
                <a:noFill/>
              </a:ln>
              <a:solidFill>
                <a:schemeClr val="tx1"/>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AU" altLang="en-US" sz="1600" b="0" i="0" u="none" strike="noStrike" cap="none" normalizeH="0" baseline="0" dirty="0">
                <a:ln>
                  <a:noFill/>
                </a:ln>
                <a:solidFill>
                  <a:schemeClr val="tx1"/>
                </a:solidFill>
                <a:effectLst/>
                <a:latin typeface="+mn-lt"/>
                <a:ea typeface="Calibri" panose="020F0502020204030204" pitchFamily="34" charset="0"/>
                <a:cs typeface="ArialMT"/>
              </a:rPr>
              <a:t>► </a:t>
            </a:r>
            <a:r>
              <a:rPr kumimoji="0" lang="en-AU" altLang="en-US" sz="1600" b="0" i="0" u="none" strike="noStrike" cap="none" normalizeH="0" baseline="0" dirty="0">
                <a:ln>
                  <a:noFill/>
                </a:ln>
                <a:solidFill>
                  <a:schemeClr val="tx1"/>
                </a:solidFill>
                <a:effectLst/>
                <a:latin typeface="+mn-lt"/>
                <a:ea typeface="Calibri" panose="020F0502020204030204" pitchFamily="34" charset="0"/>
                <a:cs typeface="Arial" panose="020B0604020202020204" pitchFamily="34" charset="0"/>
              </a:rPr>
              <a:t>Install the sonnenProtect at the same level as the top edge of the storage system, if possible. </a:t>
            </a:r>
            <a:endParaRPr kumimoji="0" lang="en-US" altLang="en-US" sz="1600" b="0" i="0" u="none" strike="noStrike" cap="none" normalizeH="0" baseline="0" dirty="0">
              <a:ln>
                <a:noFill/>
              </a:ln>
              <a:solidFill>
                <a:schemeClr val="tx1"/>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AU" altLang="en-US" sz="1600" b="0" i="0" u="none" strike="noStrike" cap="none" normalizeH="0" baseline="0" dirty="0">
                <a:ln>
                  <a:noFill/>
                </a:ln>
                <a:solidFill>
                  <a:schemeClr val="tx1"/>
                </a:solidFill>
                <a:effectLst/>
                <a:latin typeface="+mn-lt"/>
                <a:ea typeface="Calibri" panose="020F0502020204030204" pitchFamily="34" charset="0"/>
                <a:cs typeface="Arial" panose="020B0604020202020204" pitchFamily="34" charset="0"/>
              </a:rPr>
              <a:t> </a:t>
            </a:r>
            <a:endParaRPr kumimoji="0" lang="en-US" altLang="en-US" sz="1600" b="0" i="0" u="none" strike="noStrike" cap="none" normalizeH="0" baseline="0" dirty="0">
              <a:ln>
                <a:noFill/>
              </a:ln>
              <a:solidFill>
                <a:schemeClr val="tx1"/>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AU" altLang="en-US" sz="1600" b="0" i="0" u="none" strike="noStrike" cap="none" normalizeH="0" baseline="0" dirty="0">
                <a:ln>
                  <a:noFill/>
                </a:ln>
                <a:solidFill>
                  <a:schemeClr val="tx1"/>
                </a:solidFill>
                <a:effectLst/>
                <a:latin typeface="+mn-lt"/>
                <a:ea typeface="Calibri" panose="020F0502020204030204" pitchFamily="34" charset="0"/>
                <a:cs typeface="Arial" panose="020B0604020202020204" pitchFamily="34" charset="0"/>
              </a:rPr>
              <a:t>This keeps the cable lengths as short as possible.</a:t>
            </a:r>
            <a:endParaRPr kumimoji="0" lang="en-US" altLang="en-US" sz="1600" b="0" i="0" u="none" strike="noStrike" cap="none" normalizeH="0" baseline="0" dirty="0">
              <a:ln>
                <a:noFill/>
              </a:ln>
              <a:solidFill>
                <a:schemeClr val="tx1"/>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a:ln>
                  <a:noFill/>
                </a:ln>
                <a:solidFill>
                  <a:schemeClr val="tx1"/>
                </a:solidFill>
                <a:effectLst/>
                <a:latin typeface="+mn-lt"/>
                <a:ea typeface="Times New Roman" panose="02020603050405020304" pitchFamily="18" charset="0"/>
                <a:cs typeface="Arial" panose="020B0604020202020204" pitchFamily="34" charset="0"/>
              </a:rPr>
              <a:t>The minimum distances ensure that</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600" b="0" i="0" u="none" strike="noStrike" cap="none" normalizeH="0" baseline="0" dirty="0">
              <a:ln>
                <a:noFill/>
              </a:ln>
              <a:solidFill>
                <a:schemeClr val="tx1"/>
              </a:solidFill>
              <a:effectLst/>
              <a:latin typeface="+mn-lt"/>
            </a:endParaRPr>
          </a:p>
          <a:p>
            <a:pPr marL="285750" marR="0" lvl="0" indent="-285750" algn="l" defTabSz="914400" rtl="0" eaLnBrk="0" fontAlgn="base" latinLnBrk="0" hangingPunct="0">
              <a:lnSpc>
                <a:spcPct val="100000"/>
              </a:lnSpc>
              <a:spcBef>
                <a:spcPct val="0"/>
              </a:spcBef>
              <a:spcAft>
                <a:spcPct val="0"/>
              </a:spcAft>
              <a:buClrTx/>
              <a:buSzTx/>
              <a:buFont typeface="Wingdings" panose="05000000000000000000" pitchFamily="2" charset="2"/>
              <a:buChar char="Ø"/>
              <a:tabLst/>
            </a:pPr>
            <a:r>
              <a:rPr kumimoji="0" lang="en-AU" altLang="en-US" sz="1600" b="0" i="0" u="none" strike="noStrike" cap="none" normalizeH="0" baseline="0" dirty="0">
                <a:ln>
                  <a:noFill/>
                </a:ln>
                <a:solidFill>
                  <a:schemeClr val="tx1"/>
                </a:solidFill>
                <a:effectLst/>
                <a:latin typeface="+mn-lt"/>
                <a:ea typeface="Calibri" panose="020F0502020204030204" pitchFamily="34" charset="0"/>
                <a:cs typeface="Times New Roman" panose="02020603050405020304" pitchFamily="18" charset="0"/>
              </a:rPr>
              <a:t>the sonnenProtect sub-board can be easily reached and;</a:t>
            </a:r>
            <a:endParaRPr kumimoji="0" lang="en-US" altLang="en-US" sz="1600" b="0" i="0" u="none" strike="noStrike" cap="none" normalizeH="0" baseline="0" dirty="0">
              <a:ln>
                <a:noFill/>
              </a:ln>
              <a:solidFill>
                <a:schemeClr val="tx1"/>
              </a:solidFill>
              <a:effectLst/>
              <a:latin typeface="+mn-lt"/>
            </a:endParaRPr>
          </a:p>
          <a:p>
            <a:pPr marL="285750" marR="0" lvl="0" indent="-285750" algn="l" defTabSz="914400" rtl="0" eaLnBrk="0" fontAlgn="base" latinLnBrk="0" hangingPunct="0">
              <a:lnSpc>
                <a:spcPct val="100000"/>
              </a:lnSpc>
              <a:spcBef>
                <a:spcPct val="0"/>
              </a:spcBef>
              <a:spcAft>
                <a:spcPct val="0"/>
              </a:spcAft>
              <a:buClrTx/>
              <a:buSzTx/>
              <a:buFont typeface="Wingdings" panose="05000000000000000000" pitchFamily="2" charset="2"/>
              <a:buChar char="Ø"/>
              <a:tabLst/>
            </a:pPr>
            <a:r>
              <a:rPr kumimoji="0" lang="en-AU" altLang="en-US" sz="1600" b="0" i="0" u="none" strike="noStrike" cap="none" normalizeH="0" baseline="0" dirty="0">
                <a:ln>
                  <a:noFill/>
                </a:ln>
                <a:solidFill>
                  <a:schemeClr val="tx1"/>
                </a:solidFill>
                <a:effectLst/>
                <a:latin typeface="+mn-lt"/>
                <a:ea typeface="Calibri" panose="020F0502020204030204" pitchFamily="34" charset="0"/>
                <a:cs typeface="Times New Roman" panose="02020603050405020304" pitchFamily="18" charset="0"/>
              </a:rPr>
              <a:t>there is sufficient space for installation and maintenance work.</a:t>
            </a:r>
            <a:endParaRPr kumimoji="0" lang="en-AU" altLang="en-US" sz="1600" b="0" i="0" u="none" strike="noStrike" cap="none" normalizeH="0" baseline="0" dirty="0">
              <a:ln>
                <a:noFill/>
              </a:ln>
              <a:solidFill>
                <a:schemeClr val="tx1"/>
              </a:solidFill>
              <a:effectLst/>
              <a:latin typeface="+mn-lt"/>
            </a:endParaRPr>
          </a:p>
        </p:txBody>
      </p:sp>
      <p:pic>
        <p:nvPicPr>
          <p:cNvPr id="7" name="Picture 6">
            <a:extLst>
              <a:ext uri="{FF2B5EF4-FFF2-40B4-BE49-F238E27FC236}">
                <a16:creationId xmlns:a16="http://schemas.microsoft.com/office/drawing/2014/main" id="{842AA0F7-3A6F-41BD-B1E6-FC4ECF050E8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80868" y="3354848"/>
            <a:ext cx="5732177" cy="2802943"/>
          </a:xfrm>
          <a:prstGeom prst="rect">
            <a:avLst/>
          </a:prstGeom>
        </p:spPr>
      </p:pic>
      <p:pic>
        <p:nvPicPr>
          <p:cNvPr id="16" name="Picture 15">
            <a:extLst>
              <a:ext uri="{FF2B5EF4-FFF2-40B4-BE49-F238E27FC236}">
                <a16:creationId xmlns:a16="http://schemas.microsoft.com/office/drawing/2014/main" id="{2F354DAE-8FEC-4824-BDF8-81FF1601661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86526" y="2077956"/>
            <a:ext cx="3276364" cy="4060075"/>
          </a:xfrm>
          <a:prstGeom prst="rect">
            <a:avLst/>
          </a:prstGeom>
        </p:spPr>
      </p:pic>
    </p:spTree>
    <p:extLst>
      <p:ext uri="{BB962C8B-B14F-4D97-AF65-F5344CB8AC3E}">
        <p14:creationId xmlns:p14="http://schemas.microsoft.com/office/powerpoint/2010/main" val="20809779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p:cNvSpPr>
            <a:spLocks noGrp="1"/>
          </p:cNvSpPr>
          <p:nvPr>
            <p:ph type="title"/>
          </p:nvPr>
        </p:nvSpPr>
        <p:spPr>
          <a:xfrm>
            <a:off x="350996" y="382419"/>
            <a:ext cx="11502711" cy="1077880"/>
          </a:xfrm>
        </p:spPr>
        <p:txBody>
          <a:bodyPr>
            <a:normAutofit/>
          </a:bodyPr>
          <a:lstStyle/>
          <a:p>
            <a:r>
              <a:rPr lang="en-AU" sz="1997" dirty="0">
                <a:solidFill>
                  <a:schemeClr val="accent2"/>
                </a:solidFill>
              </a:rPr>
              <a:t>Products &amp; Innovation.</a:t>
            </a:r>
            <a:br>
              <a:rPr lang="en-AU" dirty="0"/>
            </a:br>
            <a:r>
              <a:rPr lang="en-AU" dirty="0"/>
              <a:t>sonnenProtect for the eco 8.2 </a:t>
            </a:r>
            <a:r>
              <a:rPr lang="en-AU" sz="2000" dirty="0">
                <a:solidFill>
                  <a:srgbClr val="4CCFEF"/>
                </a:solidFill>
              </a:rPr>
              <a:t>– Accessory installation</a:t>
            </a:r>
          </a:p>
        </p:txBody>
      </p:sp>
      <p:pic>
        <p:nvPicPr>
          <p:cNvPr id="8" name="Picture 7">
            <a:extLst>
              <a:ext uri="{FF2B5EF4-FFF2-40B4-BE49-F238E27FC236}">
                <a16:creationId xmlns:a16="http://schemas.microsoft.com/office/drawing/2014/main" id="{810F8804-F41A-40F6-A968-128D572EF4E4}"/>
              </a:ext>
            </a:extLst>
          </p:cNvPr>
          <p:cNvPicPr>
            <a:picLocks noChangeAspect="1"/>
          </p:cNvPicPr>
          <p:nvPr/>
        </p:nvPicPr>
        <p:blipFill>
          <a:blip r:embed="rId2"/>
          <a:stretch>
            <a:fillRect/>
          </a:stretch>
        </p:blipFill>
        <p:spPr>
          <a:xfrm>
            <a:off x="197694" y="197371"/>
            <a:ext cx="1548172" cy="582841"/>
          </a:xfrm>
          <a:prstGeom prst="rect">
            <a:avLst/>
          </a:prstGeom>
        </p:spPr>
      </p:pic>
      <p:sp>
        <p:nvSpPr>
          <p:cNvPr id="9" name="Rectangle 8">
            <a:extLst>
              <a:ext uri="{FF2B5EF4-FFF2-40B4-BE49-F238E27FC236}">
                <a16:creationId xmlns:a16="http://schemas.microsoft.com/office/drawing/2014/main" id="{A47ACAB1-39EC-40AD-B0D6-00C838547023}"/>
              </a:ext>
            </a:extLst>
          </p:cNvPr>
          <p:cNvSpPr/>
          <p:nvPr/>
        </p:nvSpPr>
        <p:spPr>
          <a:xfrm>
            <a:off x="1637854" y="378000"/>
            <a:ext cx="1800200" cy="4022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400" dirty="0" err="1">
              <a:latin typeface="Brandon Text Bold" panose="020B0803020203060203" pitchFamily="34" charset="0"/>
            </a:endParaRPr>
          </a:p>
        </p:txBody>
      </p:sp>
      <p:sp>
        <p:nvSpPr>
          <p:cNvPr id="11" name="Text Box 39">
            <a:extLst>
              <a:ext uri="{FF2B5EF4-FFF2-40B4-BE49-F238E27FC236}">
                <a16:creationId xmlns:a16="http://schemas.microsoft.com/office/drawing/2014/main" id="{761206D1-4416-47D5-8982-44AF174ADF1C}"/>
              </a:ext>
            </a:extLst>
          </p:cNvPr>
          <p:cNvSpPr txBox="1"/>
          <p:nvPr/>
        </p:nvSpPr>
        <p:spPr>
          <a:xfrm>
            <a:off x="623441" y="1686964"/>
            <a:ext cx="2028825" cy="419100"/>
          </a:xfrm>
          <a:prstGeom prst="rect">
            <a:avLst/>
          </a:prstGeom>
          <a:blipFill>
            <a:blip r:embed="rId3"/>
            <a:stretch>
              <a:fillRect/>
            </a:stretch>
          </a:blip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spcBef>
                <a:spcPts val="0"/>
              </a:spcBef>
              <a:spcAft>
                <a:spcPts val="0"/>
              </a:spcAft>
            </a:pPr>
            <a:r>
              <a:rPr lang="en-US" sz="1100">
                <a:effectLst/>
                <a:latin typeface="Brandon Text Regular" panose="020B0503020203060203" pitchFamily="34" charset="0"/>
                <a:ea typeface="Times New Roman" panose="02020603050405020304" pitchFamily="18" charset="0"/>
                <a:cs typeface="Arial" panose="020B0604020202020204" pitchFamily="34" charset="0"/>
              </a:rPr>
              <a:t> </a:t>
            </a:r>
          </a:p>
        </p:txBody>
      </p:sp>
      <p:sp>
        <p:nvSpPr>
          <p:cNvPr id="4" name="Rectangle 4">
            <a:extLst>
              <a:ext uri="{FF2B5EF4-FFF2-40B4-BE49-F238E27FC236}">
                <a16:creationId xmlns:a16="http://schemas.microsoft.com/office/drawing/2014/main" id="{822F0722-9A68-4615-8458-DFEFC22D91CA}"/>
              </a:ext>
            </a:extLst>
          </p:cNvPr>
          <p:cNvSpPr>
            <a:spLocks noChangeArrowheads="1"/>
          </p:cNvSpPr>
          <p:nvPr/>
        </p:nvSpPr>
        <p:spPr bwMode="auto">
          <a:xfrm>
            <a:off x="350993" y="2230968"/>
            <a:ext cx="5904656" cy="32932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228600"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22860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a:ln>
                  <a:noFill/>
                </a:ln>
                <a:solidFill>
                  <a:schemeClr val="tx1"/>
                </a:solidFill>
                <a:effectLst/>
                <a:latin typeface="+mn-lt"/>
                <a:ea typeface="Times New Roman" panose="02020603050405020304" pitchFamily="18" charset="0"/>
                <a:cs typeface="Arial" panose="020B0604020202020204" pitchFamily="34" charset="0"/>
              </a:rPr>
              <a:t>Electrical work on the storage system</a:t>
            </a:r>
          </a:p>
          <a:p>
            <a:pPr marL="0" marR="0" lvl="0" indent="228600" algn="l" defTabSz="914400" rtl="0" eaLnBrk="0" fontAlgn="base" latinLnBrk="0" hangingPunct="0">
              <a:lnSpc>
                <a:spcPct val="100000"/>
              </a:lnSpc>
              <a:spcBef>
                <a:spcPct val="0"/>
              </a:spcBef>
              <a:spcAft>
                <a:spcPct val="0"/>
              </a:spcAft>
              <a:buClrTx/>
              <a:buSzTx/>
              <a:buFontTx/>
              <a:buNone/>
              <a:tabLst/>
            </a:pPr>
            <a:endParaRPr kumimoji="0" lang="en-US" altLang="en-US" sz="1600" b="0" i="0" u="none" strike="noStrike" cap="none" normalizeH="0" baseline="0" dirty="0">
              <a:ln>
                <a:noFill/>
              </a:ln>
              <a:solidFill>
                <a:schemeClr val="tx1"/>
              </a:solidFill>
              <a:effectLst/>
              <a:latin typeface="+mn-lt"/>
            </a:endParaRPr>
          </a:p>
          <a:p>
            <a:pPr marL="0" marR="0" lvl="0" indent="22860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a:ln>
                  <a:noFill/>
                </a:ln>
                <a:solidFill>
                  <a:schemeClr val="tx1"/>
                </a:solidFill>
                <a:effectLst/>
                <a:latin typeface="+mn-lt"/>
                <a:ea typeface="Times New Roman" panose="02020603050405020304" pitchFamily="18" charset="0"/>
                <a:cs typeface="Arial" panose="020B0604020202020204" pitchFamily="34" charset="0"/>
              </a:rPr>
              <a:t>Danger to life due to electrocution!</a:t>
            </a:r>
          </a:p>
          <a:p>
            <a:pPr marL="0" marR="0" lvl="0" indent="228600" algn="l" defTabSz="914400" rtl="0" eaLnBrk="0" fontAlgn="base" latinLnBrk="0" hangingPunct="0">
              <a:lnSpc>
                <a:spcPct val="100000"/>
              </a:lnSpc>
              <a:spcBef>
                <a:spcPct val="0"/>
              </a:spcBef>
              <a:spcAft>
                <a:spcPct val="0"/>
              </a:spcAft>
              <a:buClrTx/>
              <a:buSzTx/>
              <a:buFontTx/>
              <a:buNone/>
              <a:tabLst/>
            </a:pPr>
            <a:endParaRPr kumimoji="0" lang="en-US" altLang="en-US" sz="1600" b="0" i="0" u="none" strike="noStrike" cap="none" normalizeH="0" baseline="0" dirty="0">
              <a:ln>
                <a:noFill/>
              </a:ln>
              <a:solidFill>
                <a:schemeClr val="tx1"/>
              </a:solidFill>
              <a:effectLst/>
              <a:latin typeface="+mn-lt"/>
            </a:endParaRPr>
          </a:p>
          <a:p>
            <a:pPr marL="0" marR="0" lvl="0" indent="22860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a:ln>
                  <a:noFill/>
                </a:ln>
                <a:solidFill>
                  <a:schemeClr val="tx1"/>
                </a:solidFill>
                <a:effectLst/>
                <a:latin typeface="+mn-lt"/>
                <a:ea typeface="Times New Roman" panose="02020603050405020304" pitchFamily="18" charset="0"/>
                <a:cs typeface="Arial" panose="020B0604020202020204" pitchFamily="34" charset="0"/>
              </a:rPr>
              <a:t>► Switch off the storage system.</a:t>
            </a:r>
            <a:endParaRPr kumimoji="0" lang="en-US" altLang="en-US" sz="1600" b="0" i="0" u="none" strike="noStrike" cap="none" normalizeH="0" baseline="0" dirty="0">
              <a:ln>
                <a:noFill/>
              </a:ln>
              <a:solidFill>
                <a:schemeClr val="tx1"/>
              </a:solidFill>
              <a:effectLst/>
              <a:latin typeface="+mn-lt"/>
            </a:endParaRPr>
          </a:p>
          <a:p>
            <a:pPr marL="0" marR="0" lvl="0" indent="22860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a:ln>
                  <a:noFill/>
                </a:ln>
                <a:solidFill>
                  <a:schemeClr val="tx1"/>
                </a:solidFill>
                <a:effectLst/>
                <a:latin typeface="+mn-lt"/>
                <a:ea typeface="Times New Roman" panose="02020603050405020304" pitchFamily="18" charset="0"/>
                <a:cs typeface="Arial" panose="020B0604020202020204" pitchFamily="34" charset="0"/>
              </a:rPr>
              <a:t>► Disconnect the relevant electrical circuits.</a:t>
            </a:r>
            <a:endParaRPr kumimoji="0" lang="en-US" altLang="en-US" sz="1600" b="0" i="0" u="none" strike="noStrike" cap="none" normalizeH="0" baseline="0" dirty="0">
              <a:ln>
                <a:noFill/>
              </a:ln>
              <a:solidFill>
                <a:schemeClr val="tx1"/>
              </a:solidFill>
              <a:effectLst/>
              <a:latin typeface="+mn-lt"/>
            </a:endParaRPr>
          </a:p>
          <a:p>
            <a:pPr marL="0" marR="0" lvl="0" indent="22860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a:ln>
                  <a:noFill/>
                </a:ln>
                <a:solidFill>
                  <a:schemeClr val="tx1"/>
                </a:solidFill>
                <a:effectLst/>
                <a:latin typeface="+mn-lt"/>
                <a:ea typeface="Times New Roman" panose="02020603050405020304" pitchFamily="18" charset="0"/>
                <a:cs typeface="Arial" panose="020B0604020202020204" pitchFamily="34" charset="0"/>
              </a:rPr>
              <a:t>► Remove the orange fuse connectors on all battery modules.</a:t>
            </a:r>
            <a:endParaRPr kumimoji="0" lang="en-US" altLang="en-US" sz="1600" b="0" i="0" u="none" strike="noStrike" cap="none" normalizeH="0" baseline="0" dirty="0">
              <a:ln>
                <a:noFill/>
              </a:ln>
              <a:solidFill>
                <a:schemeClr val="tx1"/>
              </a:solidFill>
              <a:effectLst/>
              <a:latin typeface="+mn-lt"/>
            </a:endParaRPr>
          </a:p>
          <a:p>
            <a:pPr marL="0" marR="0" lvl="0" indent="22860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a:ln>
                  <a:noFill/>
                </a:ln>
                <a:solidFill>
                  <a:schemeClr val="tx1"/>
                </a:solidFill>
                <a:effectLst/>
                <a:latin typeface="+mn-lt"/>
                <a:ea typeface="Times New Roman" panose="02020603050405020304" pitchFamily="18" charset="0"/>
                <a:cs typeface="Arial" panose="020B0604020202020204" pitchFamily="34" charset="0"/>
              </a:rPr>
              <a:t>► Secure against anyone switching on the device again.</a:t>
            </a:r>
            <a:endParaRPr kumimoji="0" lang="en-US" altLang="en-US" sz="1600" b="0" i="0" u="none" strike="noStrike" cap="none" normalizeH="0" baseline="0" dirty="0">
              <a:ln>
                <a:noFill/>
              </a:ln>
              <a:solidFill>
                <a:schemeClr val="tx1"/>
              </a:solidFill>
              <a:effectLst/>
              <a:latin typeface="+mn-lt"/>
            </a:endParaRPr>
          </a:p>
          <a:p>
            <a:pPr marL="0" marR="0" lvl="0" indent="22860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a:ln>
                  <a:noFill/>
                </a:ln>
                <a:solidFill>
                  <a:schemeClr val="tx1"/>
                </a:solidFill>
                <a:effectLst/>
                <a:latin typeface="+mn-lt"/>
                <a:ea typeface="Times New Roman" panose="02020603050405020304" pitchFamily="18" charset="0"/>
                <a:cs typeface="Arial" panose="020B0604020202020204" pitchFamily="34" charset="0"/>
              </a:rPr>
              <a:t>► Wait five minutes so the capacitors can discharge.</a:t>
            </a:r>
            <a:endParaRPr kumimoji="0" lang="en-US" altLang="en-US" sz="1600" b="0" i="0" u="none" strike="noStrike" cap="none" normalizeH="0" baseline="0" dirty="0">
              <a:ln>
                <a:noFill/>
              </a:ln>
              <a:solidFill>
                <a:schemeClr val="tx1"/>
              </a:solidFill>
              <a:effectLst/>
              <a:latin typeface="+mn-lt"/>
            </a:endParaRPr>
          </a:p>
          <a:p>
            <a:pPr marL="0" marR="0" lvl="0" indent="22860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a:ln>
                  <a:noFill/>
                </a:ln>
                <a:solidFill>
                  <a:schemeClr val="tx1"/>
                </a:solidFill>
                <a:effectLst/>
                <a:latin typeface="+mn-lt"/>
                <a:ea typeface="Times New Roman" panose="02020603050405020304" pitchFamily="18" charset="0"/>
                <a:cs typeface="Arial" panose="020B0604020202020204" pitchFamily="34" charset="0"/>
              </a:rPr>
              <a:t>► Check that the device is disconnected from the power </a:t>
            </a:r>
          </a:p>
          <a:p>
            <a:pPr marL="0" marR="0" lvl="0" indent="228600" algn="l" defTabSz="914400" rtl="0" eaLnBrk="0" fontAlgn="base" latinLnBrk="0" hangingPunct="0">
              <a:lnSpc>
                <a:spcPct val="100000"/>
              </a:lnSpc>
              <a:spcBef>
                <a:spcPct val="0"/>
              </a:spcBef>
              <a:spcAft>
                <a:spcPct val="0"/>
              </a:spcAft>
              <a:buClrTx/>
              <a:buSzTx/>
              <a:buFontTx/>
              <a:buNone/>
              <a:tabLst/>
            </a:pPr>
            <a:r>
              <a:rPr lang="en-US" altLang="en-US" sz="1600" dirty="0">
                <a:latin typeface="+mn-lt"/>
                <a:ea typeface="Times New Roman" panose="02020603050405020304" pitchFamily="18" charset="0"/>
                <a:cs typeface="Arial" panose="020B0604020202020204" pitchFamily="34" charset="0"/>
              </a:rPr>
              <a:t>     </a:t>
            </a:r>
            <a:r>
              <a:rPr kumimoji="0" lang="en-US" altLang="en-US" sz="1600" b="0" i="0" u="none" strike="noStrike" cap="none" normalizeH="0" baseline="0" dirty="0">
                <a:ln>
                  <a:noFill/>
                </a:ln>
                <a:solidFill>
                  <a:schemeClr val="tx1"/>
                </a:solidFill>
                <a:effectLst/>
                <a:latin typeface="+mn-lt"/>
                <a:ea typeface="Times New Roman" panose="02020603050405020304" pitchFamily="18" charset="0"/>
                <a:cs typeface="Arial" panose="020B0604020202020204" pitchFamily="34" charset="0"/>
              </a:rPr>
              <a:t>supply.</a:t>
            </a:r>
            <a:endParaRPr kumimoji="0" lang="en-US" altLang="en-US" sz="1600" b="0" i="0" u="none" strike="noStrike" cap="none" normalizeH="0" baseline="0" dirty="0">
              <a:ln>
                <a:noFill/>
              </a:ln>
              <a:solidFill>
                <a:schemeClr val="tx1"/>
              </a:solidFill>
              <a:effectLst/>
              <a:latin typeface="+mn-lt"/>
            </a:endParaRPr>
          </a:p>
          <a:p>
            <a:pPr marL="0" marR="0" lvl="0" indent="22860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a:ln>
                  <a:noFill/>
                </a:ln>
                <a:solidFill>
                  <a:schemeClr val="tx1"/>
                </a:solidFill>
                <a:effectLst/>
                <a:latin typeface="+mn-lt"/>
                <a:ea typeface="Times New Roman" panose="02020603050405020304" pitchFamily="18" charset="0"/>
                <a:cs typeface="Arial" panose="020B0604020202020204" pitchFamily="34" charset="0"/>
              </a:rPr>
              <a:t>► Only authorized electricians &amp; accredited sonnen installers </a:t>
            </a:r>
          </a:p>
          <a:p>
            <a:pPr marL="0" marR="0" lvl="0" indent="22860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a:ln>
                  <a:noFill/>
                </a:ln>
                <a:solidFill>
                  <a:schemeClr val="tx1"/>
                </a:solidFill>
                <a:effectLst/>
                <a:latin typeface="+mn-lt"/>
                <a:ea typeface="Times New Roman" panose="02020603050405020304" pitchFamily="18" charset="0"/>
                <a:cs typeface="Arial" panose="020B0604020202020204" pitchFamily="34" charset="0"/>
              </a:rPr>
              <a:t>     are permitted to carry out electrical work</a:t>
            </a:r>
            <a:r>
              <a:rPr kumimoji="0" lang="en-US" altLang="en-US" sz="1100" b="0" i="0" u="none" strike="noStrike" cap="none" normalizeH="0" baseline="0" dirty="0">
                <a:ln>
                  <a:noFill/>
                </a:ln>
                <a:solidFill>
                  <a:schemeClr val="tx1"/>
                </a:solidFill>
                <a:effectLst/>
                <a:latin typeface="Brandon Text Regular" panose="020B0503020203060203" pitchFamily="34" charset="0"/>
                <a:ea typeface="Times New Roman" panose="02020603050405020304" pitchFamily="18" charset="0"/>
                <a:cs typeface="Arial" panose="020B0604020202020204" pitchFamily="34" charset="0"/>
              </a:rPr>
              <a:t>.</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5" name="Rectangle 4">
            <a:extLst>
              <a:ext uri="{FF2B5EF4-FFF2-40B4-BE49-F238E27FC236}">
                <a16:creationId xmlns:a16="http://schemas.microsoft.com/office/drawing/2014/main" id="{12A15047-0E44-4F45-8786-FE3A0C5FFD8A}"/>
              </a:ext>
            </a:extLst>
          </p:cNvPr>
          <p:cNvSpPr/>
          <p:nvPr/>
        </p:nvSpPr>
        <p:spPr>
          <a:xfrm>
            <a:off x="6300044" y="2195117"/>
            <a:ext cx="5553663" cy="2201628"/>
          </a:xfrm>
          <a:prstGeom prst="rect">
            <a:avLst/>
          </a:prstGeom>
        </p:spPr>
        <p:txBody>
          <a:bodyPr wrap="square">
            <a:spAutoFit/>
          </a:bodyPr>
          <a:lstStyle/>
          <a:p>
            <a:pPr>
              <a:spcAft>
                <a:spcPts val="800"/>
              </a:spcAft>
            </a:pPr>
            <a:r>
              <a:rPr lang="en-US" sz="1600" spc="75" dirty="0">
                <a:ea typeface="Calibri" panose="020F0502020204030204" pitchFamily="34" charset="0"/>
                <a:cs typeface="Times New Roman" panose="02020603050405020304" pitchFamily="18" charset="0"/>
              </a:rPr>
              <a:t>Removing the inverter cover</a:t>
            </a:r>
            <a:endParaRPr lang="en-US" sz="1600" spc="75" dirty="0">
              <a:ea typeface="Times New Roman" panose="02020603050405020304" pitchFamily="18" charset="0"/>
              <a:cs typeface="Times New Roman" panose="02020603050405020304" pitchFamily="18" charset="0"/>
            </a:endParaRPr>
          </a:p>
          <a:p>
            <a:r>
              <a:rPr lang="en-AU" sz="1600" dirty="0">
                <a:ea typeface="Calibri" panose="020F0502020204030204" pitchFamily="34" charset="0"/>
                <a:cs typeface="Arial" panose="020B0604020202020204" pitchFamily="34" charset="0"/>
              </a:rPr>
              <a:t>Contact with the components inside the inverter</a:t>
            </a:r>
            <a:endParaRPr lang="en-US" sz="1600" dirty="0">
              <a:ea typeface="Times New Roman" panose="02020603050405020304" pitchFamily="18" charset="0"/>
              <a:cs typeface="Arial" panose="020B0604020202020204" pitchFamily="34" charset="0"/>
            </a:endParaRPr>
          </a:p>
          <a:p>
            <a:r>
              <a:rPr lang="en-US" sz="1600" dirty="0">
                <a:ea typeface="Calibri" panose="020F0502020204030204" pitchFamily="34" charset="0"/>
                <a:cs typeface="Arial" panose="020B0604020202020204" pitchFamily="34" charset="0"/>
              </a:rPr>
              <a:t>Damage to components due to electrostatic discharge (ESD)!</a:t>
            </a:r>
            <a:endParaRPr lang="en-US" sz="1600" dirty="0">
              <a:ea typeface="Times New Roman" panose="02020603050405020304" pitchFamily="18" charset="0"/>
              <a:cs typeface="Arial" panose="020B0604020202020204" pitchFamily="34" charset="0"/>
            </a:endParaRPr>
          </a:p>
          <a:p>
            <a:pPr marL="457200" marR="0">
              <a:lnSpc>
                <a:spcPct val="115000"/>
              </a:lnSpc>
              <a:spcBef>
                <a:spcPts val="0"/>
              </a:spcBef>
              <a:spcAft>
                <a:spcPts val="0"/>
              </a:spcAft>
            </a:pPr>
            <a:r>
              <a:rPr lang="en-AU" sz="1600" dirty="0">
                <a:ea typeface="Calibri" panose="020F0502020204030204" pitchFamily="34" charset="0"/>
                <a:cs typeface="Times New Roman" panose="02020603050405020304" pitchFamily="18" charset="0"/>
              </a:rPr>
              <a:t> </a:t>
            </a:r>
            <a:endParaRPr lang="en-US" sz="1600" dirty="0">
              <a:ea typeface="Calibri" panose="020F0502020204030204" pitchFamily="34" charset="0"/>
              <a:cs typeface="Times New Roman" panose="02020603050405020304" pitchFamily="18" charset="0"/>
            </a:endParaRPr>
          </a:p>
          <a:p>
            <a:pPr indent="228600"/>
            <a:r>
              <a:rPr lang="en-US" sz="1600" dirty="0">
                <a:ea typeface="Calibri" panose="020F0502020204030204" pitchFamily="34" charset="0"/>
                <a:cs typeface="ArialMT"/>
              </a:rPr>
              <a:t>► </a:t>
            </a:r>
            <a:r>
              <a:rPr lang="en-US" sz="1600" dirty="0">
                <a:ea typeface="Calibri" panose="020F0502020204030204" pitchFamily="34" charset="0"/>
                <a:cs typeface="Arial" panose="020B0604020202020204" pitchFamily="34" charset="0"/>
              </a:rPr>
              <a:t>Use ESD-compliant equipment.</a:t>
            </a:r>
            <a:endParaRPr lang="en-US" sz="1600" dirty="0">
              <a:ea typeface="Times New Roman" panose="02020603050405020304" pitchFamily="18" charset="0"/>
              <a:cs typeface="Arial" panose="020B0604020202020204" pitchFamily="34" charset="0"/>
            </a:endParaRPr>
          </a:p>
          <a:p>
            <a:pPr indent="228600"/>
            <a:r>
              <a:rPr lang="en-US" sz="1600" dirty="0">
                <a:ea typeface="Calibri" panose="020F0502020204030204" pitchFamily="34" charset="0"/>
                <a:cs typeface="ArialMT"/>
              </a:rPr>
              <a:t>► </a:t>
            </a:r>
            <a:r>
              <a:rPr lang="en-US" sz="1600" dirty="0">
                <a:ea typeface="Calibri" panose="020F0502020204030204" pitchFamily="34" charset="0"/>
                <a:cs typeface="Arial" panose="020B0604020202020204" pitchFamily="34" charset="0"/>
              </a:rPr>
              <a:t>Do not touch any conductive components inside the </a:t>
            </a:r>
          </a:p>
          <a:p>
            <a:pPr indent="228600"/>
            <a:r>
              <a:rPr lang="en-US" sz="1600" dirty="0">
                <a:ea typeface="Calibri" panose="020F0502020204030204" pitchFamily="34" charset="0"/>
                <a:cs typeface="Arial" panose="020B0604020202020204" pitchFamily="34" charset="0"/>
              </a:rPr>
              <a:t>     inverter.</a:t>
            </a:r>
            <a:endParaRPr lang="en-US" sz="1600" dirty="0">
              <a:effectLst/>
              <a:ea typeface="Times New Roman" panose="02020603050405020304" pitchFamily="18" charset="0"/>
              <a:cs typeface="Arial" panose="020B0604020202020204" pitchFamily="34" charset="0"/>
            </a:endParaRPr>
          </a:p>
        </p:txBody>
      </p:sp>
      <p:pic>
        <p:nvPicPr>
          <p:cNvPr id="7" name="Picture 6">
            <a:extLst>
              <a:ext uri="{FF2B5EF4-FFF2-40B4-BE49-F238E27FC236}">
                <a16:creationId xmlns:a16="http://schemas.microsoft.com/office/drawing/2014/main" id="{01368911-B0BB-4122-8B2B-710E557E79D3}"/>
              </a:ext>
            </a:extLst>
          </p:cNvPr>
          <p:cNvPicPr>
            <a:picLocks noChangeAspect="1"/>
          </p:cNvPicPr>
          <p:nvPr/>
        </p:nvPicPr>
        <p:blipFill>
          <a:blip r:embed="rId4"/>
          <a:stretch>
            <a:fillRect/>
          </a:stretch>
        </p:blipFill>
        <p:spPr>
          <a:xfrm>
            <a:off x="6300044" y="1610724"/>
            <a:ext cx="2133898" cy="571580"/>
          </a:xfrm>
          <a:prstGeom prst="rect">
            <a:avLst/>
          </a:prstGeom>
        </p:spPr>
      </p:pic>
    </p:spTree>
    <p:extLst>
      <p:ext uri="{BB962C8B-B14F-4D97-AF65-F5344CB8AC3E}">
        <p14:creationId xmlns:p14="http://schemas.microsoft.com/office/powerpoint/2010/main" val="21726077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p:cNvSpPr>
            <a:spLocks noGrp="1"/>
          </p:cNvSpPr>
          <p:nvPr>
            <p:ph type="title"/>
          </p:nvPr>
        </p:nvSpPr>
        <p:spPr>
          <a:xfrm>
            <a:off x="350996" y="382419"/>
            <a:ext cx="11502711" cy="1077880"/>
          </a:xfrm>
        </p:spPr>
        <p:txBody>
          <a:bodyPr>
            <a:normAutofit/>
          </a:bodyPr>
          <a:lstStyle/>
          <a:p>
            <a:r>
              <a:rPr lang="en-AU" sz="1997" dirty="0">
                <a:solidFill>
                  <a:schemeClr val="accent2"/>
                </a:solidFill>
              </a:rPr>
              <a:t>Products &amp; Innovation.</a:t>
            </a:r>
            <a:br>
              <a:rPr lang="en-AU" dirty="0"/>
            </a:br>
            <a:r>
              <a:rPr lang="en-AU" dirty="0"/>
              <a:t>sonnenProtect for the eco 8.2 </a:t>
            </a:r>
            <a:r>
              <a:rPr lang="en-AU" sz="2000" dirty="0">
                <a:solidFill>
                  <a:srgbClr val="4CCFEF"/>
                </a:solidFill>
              </a:rPr>
              <a:t>– Cable Access</a:t>
            </a:r>
          </a:p>
        </p:txBody>
      </p:sp>
      <p:pic>
        <p:nvPicPr>
          <p:cNvPr id="8" name="Picture 7">
            <a:extLst>
              <a:ext uri="{FF2B5EF4-FFF2-40B4-BE49-F238E27FC236}">
                <a16:creationId xmlns:a16="http://schemas.microsoft.com/office/drawing/2014/main" id="{810F8804-F41A-40F6-A968-128D572EF4E4}"/>
              </a:ext>
            </a:extLst>
          </p:cNvPr>
          <p:cNvPicPr>
            <a:picLocks noChangeAspect="1"/>
          </p:cNvPicPr>
          <p:nvPr/>
        </p:nvPicPr>
        <p:blipFill>
          <a:blip r:embed="rId2"/>
          <a:stretch>
            <a:fillRect/>
          </a:stretch>
        </p:blipFill>
        <p:spPr>
          <a:xfrm>
            <a:off x="197694" y="197371"/>
            <a:ext cx="1548172" cy="582841"/>
          </a:xfrm>
          <a:prstGeom prst="rect">
            <a:avLst/>
          </a:prstGeom>
        </p:spPr>
      </p:pic>
      <p:sp>
        <p:nvSpPr>
          <p:cNvPr id="9" name="Rectangle 8">
            <a:extLst>
              <a:ext uri="{FF2B5EF4-FFF2-40B4-BE49-F238E27FC236}">
                <a16:creationId xmlns:a16="http://schemas.microsoft.com/office/drawing/2014/main" id="{A47ACAB1-39EC-40AD-B0D6-00C838547023}"/>
              </a:ext>
            </a:extLst>
          </p:cNvPr>
          <p:cNvSpPr/>
          <p:nvPr/>
        </p:nvSpPr>
        <p:spPr>
          <a:xfrm>
            <a:off x="1637854" y="378000"/>
            <a:ext cx="1800200" cy="4022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400" dirty="0" err="1">
              <a:latin typeface="Brandon Text Bold" panose="020B0803020203060203" pitchFamily="34" charset="0"/>
            </a:endParaRPr>
          </a:p>
        </p:txBody>
      </p:sp>
      <p:pic>
        <p:nvPicPr>
          <p:cNvPr id="2" name="Picture 1">
            <a:extLst>
              <a:ext uri="{FF2B5EF4-FFF2-40B4-BE49-F238E27FC236}">
                <a16:creationId xmlns:a16="http://schemas.microsoft.com/office/drawing/2014/main" id="{3D9C53F6-7205-4CF3-A6C3-ACA712BE961C}"/>
              </a:ext>
            </a:extLst>
          </p:cNvPr>
          <p:cNvPicPr>
            <a:picLocks noChangeAspect="1"/>
          </p:cNvPicPr>
          <p:nvPr/>
        </p:nvPicPr>
        <p:blipFill>
          <a:blip r:embed="rId3"/>
          <a:stretch>
            <a:fillRect/>
          </a:stretch>
        </p:blipFill>
        <p:spPr>
          <a:xfrm>
            <a:off x="341710" y="1583082"/>
            <a:ext cx="2667372" cy="2876951"/>
          </a:xfrm>
          <a:prstGeom prst="rect">
            <a:avLst/>
          </a:prstGeom>
        </p:spPr>
      </p:pic>
      <p:pic>
        <p:nvPicPr>
          <p:cNvPr id="4" name="Picture 3">
            <a:extLst>
              <a:ext uri="{FF2B5EF4-FFF2-40B4-BE49-F238E27FC236}">
                <a16:creationId xmlns:a16="http://schemas.microsoft.com/office/drawing/2014/main" id="{4019DCDC-A0E7-4AA1-AA5D-6D60F92BED9B}"/>
              </a:ext>
            </a:extLst>
          </p:cNvPr>
          <p:cNvPicPr>
            <a:picLocks noChangeAspect="1"/>
          </p:cNvPicPr>
          <p:nvPr/>
        </p:nvPicPr>
        <p:blipFill>
          <a:blip r:embed="rId4"/>
          <a:stretch>
            <a:fillRect/>
          </a:stretch>
        </p:blipFill>
        <p:spPr>
          <a:xfrm>
            <a:off x="4644188" y="1583082"/>
            <a:ext cx="2667372" cy="2876951"/>
          </a:xfrm>
          <a:prstGeom prst="rect">
            <a:avLst/>
          </a:prstGeom>
        </p:spPr>
      </p:pic>
      <p:sp>
        <p:nvSpPr>
          <p:cNvPr id="5" name="Rectangle 4">
            <a:extLst>
              <a:ext uri="{FF2B5EF4-FFF2-40B4-BE49-F238E27FC236}">
                <a16:creationId xmlns:a16="http://schemas.microsoft.com/office/drawing/2014/main" id="{6EC76878-63E2-4E66-850D-92307688D197}"/>
              </a:ext>
            </a:extLst>
          </p:cNvPr>
          <p:cNvSpPr/>
          <p:nvPr/>
        </p:nvSpPr>
        <p:spPr>
          <a:xfrm>
            <a:off x="340852" y="4593623"/>
            <a:ext cx="3541650" cy="1202124"/>
          </a:xfrm>
          <a:prstGeom prst="rect">
            <a:avLst/>
          </a:prstGeom>
        </p:spPr>
        <p:txBody>
          <a:bodyPr wrap="square">
            <a:spAutoFit/>
          </a:bodyPr>
          <a:lstStyle/>
          <a:p>
            <a:r>
              <a:rPr lang="en-US" dirty="0"/>
              <a:t>Remove the dummy plug shown.</a:t>
            </a:r>
          </a:p>
          <a:p>
            <a:endParaRPr lang="en-US" dirty="0"/>
          </a:p>
          <a:p>
            <a:r>
              <a:rPr lang="en-US" dirty="0"/>
              <a:t>A screwdriver with a thin blade can be used for this purpose.</a:t>
            </a:r>
          </a:p>
        </p:txBody>
      </p:sp>
      <p:sp>
        <p:nvSpPr>
          <p:cNvPr id="7" name="Rectangle 6">
            <a:extLst>
              <a:ext uri="{FF2B5EF4-FFF2-40B4-BE49-F238E27FC236}">
                <a16:creationId xmlns:a16="http://schemas.microsoft.com/office/drawing/2014/main" id="{C48F7E46-1422-42FB-959C-754A3AC6B472}"/>
              </a:ext>
            </a:extLst>
          </p:cNvPr>
          <p:cNvSpPr/>
          <p:nvPr/>
        </p:nvSpPr>
        <p:spPr>
          <a:xfrm>
            <a:off x="4554178" y="4593623"/>
            <a:ext cx="3265230" cy="924677"/>
          </a:xfrm>
          <a:prstGeom prst="rect">
            <a:avLst/>
          </a:prstGeom>
        </p:spPr>
        <p:txBody>
          <a:bodyPr wrap="square">
            <a:spAutoFit/>
          </a:bodyPr>
          <a:lstStyle/>
          <a:p>
            <a:r>
              <a:rPr lang="en-US" dirty="0"/>
              <a:t>Using a spanner (25m)</a:t>
            </a:r>
          </a:p>
          <a:p>
            <a:endParaRPr lang="en-US" dirty="0"/>
          </a:p>
          <a:p>
            <a:r>
              <a:rPr lang="en-US" dirty="0"/>
              <a:t>Install the cable gland as shown</a:t>
            </a:r>
          </a:p>
        </p:txBody>
      </p:sp>
      <p:pic>
        <p:nvPicPr>
          <p:cNvPr id="3" name="Picture 2">
            <a:extLst>
              <a:ext uri="{FF2B5EF4-FFF2-40B4-BE49-F238E27FC236}">
                <a16:creationId xmlns:a16="http://schemas.microsoft.com/office/drawing/2014/main" id="{895331F5-26F9-4B19-BA7B-D83F0D493DAA}"/>
              </a:ext>
            </a:extLst>
          </p:cNvPr>
          <p:cNvPicPr>
            <a:picLocks noChangeAspect="1"/>
          </p:cNvPicPr>
          <p:nvPr/>
        </p:nvPicPr>
        <p:blipFill>
          <a:blip r:embed="rId5"/>
          <a:stretch>
            <a:fillRect/>
          </a:stretch>
        </p:blipFill>
        <p:spPr>
          <a:xfrm>
            <a:off x="8946666" y="1553903"/>
            <a:ext cx="2748614" cy="2928847"/>
          </a:xfrm>
          <a:prstGeom prst="rect">
            <a:avLst/>
          </a:prstGeom>
        </p:spPr>
      </p:pic>
      <p:sp>
        <p:nvSpPr>
          <p:cNvPr id="10" name="Rectangle 9">
            <a:extLst>
              <a:ext uri="{FF2B5EF4-FFF2-40B4-BE49-F238E27FC236}">
                <a16:creationId xmlns:a16="http://schemas.microsoft.com/office/drawing/2014/main" id="{6CA8C8BA-3A35-4DBF-93FF-35DE3E7A05E6}"/>
              </a:ext>
            </a:extLst>
          </p:cNvPr>
          <p:cNvSpPr/>
          <p:nvPr/>
        </p:nvSpPr>
        <p:spPr>
          <a:xfrm>
            <a:off x="8929940" y="4661867"/>
            <a:ext cx="3265230" cy="924677"/>
          </a:xfrm>
          <a:prstGeom prst="rect">
            <a:avLst/>
          </a:prstGeom>
        </p:spPr>
        <p:txBody>
          <a:bodyPr wrap="square">
            <a:spAutoFit/>
          </a:bodyPr>
          <a:lstStyle/>
          <a:p>
            <a:r>
              <a:rPr lang="en-US" dirty="0"/>
              <a:t>Insert Cable</a:t>
            </a:r>
          </a:p>
          <a:p>
            <a:endParaRPr lang="en-US" dirty="0"/>
          </a:p>
          <a:p>
            <a:r>
              <a:rPr lang="en-US" dirty="0"/>
              <a:t>Tighten the cable</a:t>
            </a:r>
          </a:p>
        </p:txBody>
      </p:sp>
    </p:spTree>
    <p:extLst>
      <p:ext uri="{BB962C8B-B14F-4D97-AF65-F5344CB8AC3E}">
        <p14:creationId xmlns:p14="http://schemas.microsoft.com/office/powerpoint/2010/main" val="35116048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p:cNvSpPr>
            <a:spLocks noGrp="1"/>
          </p:cNvSpPr>
          <p:nvPr>
            <p:ph type="title"/>
          </p:nvPr>
        </p:nvSpPr>
        <p:spPr>
          <a:xfrm>
            <a:off x="350996" y="382419"/>
            <a:ext cx="11502711" cy="1077880"/>
          </a:xfrm>
        </p:spPr>
        <p:txBody>
          <a:bodyPr>
            <a:normAutofit/>
          </a:bodyPr>
          <a:lstStyle/>
          <a:p>
            <a:r>
              <a:rPr lang="en-AU" sz="1997" dirty="0">
                <a:solidFill>
                  <a:schemeClr val="accent2"/>
                </a:solidFill>
              </a:rPr>
              <a:t>Products &amp; Innovation.</a:t>
            </a:r>
            <a:br>
              <a:rPr lang="en-AU" dirty="0"/>
            </a:br>
            <a:r>
              <a:rPr lang="en-AU" dirty="0"/>
              <a:t>sonnenProtect for the eco 8.2 </a:t>
            </a:r>
            <a:r>
              <a:rPr lang="en-AU" sz="2000" dirty="0">
                <a:solidFill>
                  <a:srgbClr val="4CCFEF"/>
                </a:solidFill>
              </a:rPr>
              <a:t>– Internal Connections</a:t>
            </a:r>
          </a:p>
        </p:txBody>
      </p:sp>
      <p:pic>
        <p:nvPicPr>
          <p:cNvPr id="8" name="Picture 7">
            <a:extLst>
              <a:ext uri="{FF2B5EF4-FFF2-40B4-BE49-F238E27FC236}">
                <a16:creationId xmlns:a16="http://schemas.microsoft.com/office/drawing/2014/main" id="{810F8804-F41A-40F6-A968-128D572EF4E4}"/>
              </a:ext>
            </a:extLst>
          </p:cNvPr>
          <p:cNvPicPr>
            <a:picLocks noChangeAspect="1"/>
          </p:cNvPicPr>
          <p:nvPr/>
        </p:nvPicPr>
        <p:blipFill>
          <a:blip r:embed="rId2"/>
          <a:stretch>
            <a:fillRect/>
          </a:stretch>
        </p:blipFill>
        <p:spPr>
          <a:xfrm>
            <a:off x="197694" y="197371"/>
            <a:ext cx="1548172" cy="582841"/>
          </a:xfrm>
          <a:prstGeom prst="rect">
            <a:avLst/>
          </a:prstGeom>
        </p:spPr>
      </p:pic>
      <p:sp>
        <p:nvSpPr>
          <p:cNvPr id="9" name="Rectangle 8">
            <a:extLst>
              <a:ext uri="{FF2B5EF4-FFF2-40B4-BE49-F238E27FC236}">
                <a16:creationId xmlns:a16="http://schemas.microsoft.com/office/drawing/2014/main" id="{A47ACAB1-39EC-40AD-B0D6-00C838547023}"/>
              </a:ext>
            </a:extLst>
          </p:cNvPr>
          <p:cNvSpPr/>
          <p:nvPr/>
        </p:nvSpPr>
        <p:spPr>
          <a:xfrm>
            <a:off x="1637854" y="378000"/>
            <a:ext cx="1800200" cy="4022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400" dirty="0" err="1">
              <a:latin typeface="Brandon Text Bold" panose="020B0803020203060203" pitchFamily="34" charset="0"/>
            </a:endParaRPr>
          </a:p>
        </p:txBody>
      </p:sp>
      <p:pic>
        <p:nvPicPr>
          <p:cNvPr id="2" name="Picture 1">
            <a:extLst>
              <a:ext uri="{FF2B5EF4-FFF2-40B4-BE49-F238E27FC236}">
                <a16:creationId xmlns:a16="http://schemas.microsoft.com/office/drawing/2014/main" id="{8550990A-7213-4351-B3A0-8C4C98651C5D}"/>
              </a:ext>
            </a:extLst>
          </p:cNvPr>
          <p:cNvPicPr>
            <a:picLocks noChangeAspect="1"/>
          </p:cNvPicPr>
          <p:nvPr/>
        </p:nvPicPr>
        <p:blipFill>
          <a:blip r:embed="rId3"/>
          <a:stretch>
            <a:fillRect/>
          </a:stretch>
        </p:blipFill>
        <p:spPr>
          <a:xfrm>
            <a:off x="773758" y="2213595"/>
            <a:ext cx="3696216" cy="2762636"/>
          </a:xfrm>
          <a:prstGeom prst="rect">
            <a:avLst/>
          </a:prstGeom>
        </p:spPr>
      </p:pic>
      <p:sp>
        <p:nvSpPr>
          <p:cNvPr id="3" name="Rectangle 2">
            <a:extLst>
              <a:ext uri="{FF2B5EF4-FFF2-40B4-BE49-F238E27FC236}">
                <a16:creationId xmlns:a16="http://schemas.microsoft.com/office/drawing/2014/main" id="{789ACA94-470D-4EF1-A863-828DA6B1A588}"/>
              </a:ext>
            </a:extLst>
          </p:cNvPr>
          <p:cNvSpPr/>
          <p:nvPr/>
        </p:nvSpPr>
        <p:spPr>
          <a:xfrm>
            <a:off x="4986226" y="2420497"/>
            <a:ext cx="6624736" cy="2062103"/>
          </a:xfrm>
          <a:prstGeom prst="rect">
            <a:avLst/>
          </a:prstGeom>
        </p:spPr>
        <p:txBody>
          <a:bodyPr wrap="square">
            <a:spAutoFit/>
          </a:bodyPr>
          <a:lstStyle/>
          <a:p>
            <a:r>
              <a:rPr lang="en-US" sz="1600" dirty="0"/>
              <a:t>With the following tools you will need to remove the outer cover of the internal inverter:</a:t>
            </a:r>
          </a:p>
          <a:p>
            <a:endParaRPr lang="en-US" sz="1600" dirty="0"/>
          </a:p>
          <a:p>
            <a:pPr marL="342900" indent="-342900">
              <a:buFont typeface="Arial" panose="020B0604020202020204" pitchFamily="34" charset="0"/>
              <a:buChar char="•"/>
            </a:pPr>
            <a:r>
              <a:rPr lang="en-US" sz="1600" dirty="0"/>
              <a:t>Allen screw | 5 mm</a:t>
            </a:r>
          </a:p>
          <a:p>
            <a:pPr marL="342900" indent="-342900">
              <a:buFont typeface="Arial" panose="020B0604020202020204" pitchFamily="34" charset="0"/>
              <a:buChar char="•"/>
            </a:pPr>
            <a:r>
              <a:rPr lang="en-US" sz="1600" dirty="0"/>
              <a:t>Spanner | 10 mm</a:t>
            </a:r>
          </a:p>
          <a:p>
            <a:endParaRPr lang="en-US" sz="1600" dirty="0"/>
          </a:p>
          <a:p>
            <a:r>
              <a:rPr lang="en-US" sz="1600" dirty="0"/>
              <a:t>► Open the storage system.</a:t>
            </a:r>
          </a:p>
          <a:p>
            <a:r>
              <a:rPr lang="en-US" sz="1600" dirty="0"/>
              <a:t>► Remove the touch guard (2) and the cover (1) for the inverter.</a:t>
            </a:r>
          </a:p>
        </p:txBody>
      </p:sp>
    </p:spTree>
    <p:extLst>
      <p:ext uri="{BB962C8B-B14F-4D97-AF65-F5344CB8AC3E}">
        <p14:creationId xmlns:p14="http://schemas.microsoft.com/office/powerpoint/2010/main" val="13095643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p:cNvSpPr>
            <a:spLocks noGrp="1"/>
          </p:cNvSpPr>
          <p:nvPr>
            <p:ph type="title"/>
          </p:nvPr>
        </p:nvSpPr>
        <p:spPr>
          <a:xfrm>
            <a:off x="350996" y="382419"/>
            <a:ext cx="11502711" cy="1077880"/>
          </a:xfrm>
        </p:spPr>
        <p:txBody>
          <a:bodyPr>
            <a:normAutofit/>
          </a:bodyPr>
          <a:lstStyle/>
          <a:p>
            <a:r>
              <a:rPr lang="en-AU" sz="1997" dirty="0">
                <a:solidFill>
                  <a:schemeClr val="accent2"/>
                </a:solidFill>
              </a:rPr>
              <a:t>Products &amp; Innovation.</a:t>
            </a:r>
            <a:br>
              <a:rPr lang="en-AU" dirty="0"/>
            </a:br>
            <a:r>
              <a:rPr lang="en-AU" dirty="0"/>
              <a:t>sonnenProtect for the eco 8.2 </a:t>
            </a:r>
            <a:r>
              <a:rPr lang="en-AU" sz="2000" dirty="0">
                <a:solidFill>
                  <a:srgbClr val="4CCFEF"/>
                </a:solidFill>
              </a:rPr>
              <a:t>– Internal Connections</a:t>
            </a:r>
          </a:p>
        </p:txBody>
      </p:sp>
      <p:pic>
        <p:nvPicPr>
          <p:cNvPr id="8" name="Picture 7">
            <a:extLst>
              <a:ext uri="{FF2B5EF4-FFF2-40B4-BE49-F238E27FC236}">
                <a16:creationId xmlns:a16="http://schemas.microsoft.com/office/drawing/2014/main" id="{810F8804-F41A-40F6-A968-128D572EF4E4}"/>
              </a:ext>
            </a:extLst>
          </p:cNvPr>
          <p:cNvPicPr>
            <a:picLocks noChangeAspect="1"/>
          </p:cNvPicPr>
          <p:nvPr/>
        </p:nvPicPr>
        <p:blipFill>
          <a:blip r:embed="rId2"/>
          <a:stretch>
            <a:fillRect/>
          </a:stretch>
        </p:blipFill>
        <p:spPr>
          <a:xfrm>
            <a:off x="197694" y="197371"/>
            <a:ext cx="1548172" cy="582841"/>
          </a:xfrm>
          <a:prstGeom prst="rect">
            <a:avLst/>
          </a:prstGeom>
        </p:spPr>
      </p:pic>
      <p:sp>
        <p:nvSpPr>
          <p:cNvPr id="9" name="Rectangle 8">
            <a:extLst>
              <a:ext uri="{FF2B5EF4-FFF2-40B4-BE49-F238E27FC236}">
                <a16:creationId xmlns:a16="http://schemas.microsoft.com/office/drawing/2014/main" id="{A47ACAB1-39EC-40AD-B0D6-00C838547023}"/>
              </a:ext>
            </a:extLst>
          </p:cNvPr>
          <p:cNvSpPr/>
          <p:nvPr/>
        </p:nvSpPr>
        <p:spPr>
          <a:xfrm>
            <a:off x="1637854" y="378000"/>
            <a:ext cx="1800200" cy="4022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400" dirty="0" err="1">
              <a:latin typeface="Brandon Text Bold" panose="020B0803020203060203" pitchFamily="34" charset="0"/>
            </a:endParaRPr>
          </a:p>
        </p:txBody>
      </p:sp>
      <p:pic>
        <p:nvPicPr>
          <p:cNvPr id="4" name="Picture 3">
            <a:extLst>
              <a:ext uri="{FF2B5EF4-FFF2-40B4-BE49-F238E27FC236}">
                <a16:creationId xmlns:a16="http://schemas.microsoft.com/office/drawing/2014/main" id="{8AFA43AD-B993-43CA-9D7F-49BE39A55B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93026" y="1446190"/>
            <a:ext cx="3566657" cy="4801270"/>
          </a:xfrm>
          <a:prstGeom prst="rect">
            <a:avLst/>
          </a:prstGeom>
        </p:spPr>
      </p:pic>
      <p:sp>
        <p:nvSpPr>
          <p:cNvPr id="5" name="Rectangle 4">
            <a:extLst>
              <a:ext uri="{FF2B5EF4-FFF2-40B4-BE49-F238E27FC236}">
                <a16:creationId xmlns:a16="http://schemas.microsoft.com/office/drawing/2014/main" id="{CABA3FEF-015A-4639-8A4A-7620C22A6D4E}"/>
              </a:ext>
            </a:extLst>
          </p:cNvPr>
          <p:cNvSpPr/>
          <p:nvPr/>
        </p:nvSpPr>
        <p:spPr>
          <a:xfrm>
            <a:off x="349158" y="1704151"/>
            <a:ext cx="7085340" cy="3293209"/>
          </a:xfrm>
          <a:prstGeom prst="rect">
            <a:avLst/>
          </a:prstGeom>
        </p:spPr>
        <p:txBody>
          <a:bodyPr wrap="square">
            <a:spAutoFit/>
          </a:bodyPr>
          <a:lstStyle/>
          <a:p>
            <a:r>
              <a:rPr lang="en-US" sz="1600" dirty="0"/>
              <a:t>► Connect the cable and pre-assembled strands as shown.</a:t>
            </a:r>
          </a:p>
          <a:p>
            <a:endParaRPr lang="en-US" sz="1600" dirty="0"/>
          </a:p>
          <a:p>
            <a:r>
              <a:rPr lang="en-US" sz="1600" dirty="0"/>
              <a:t>► Run the strands through the cable gland (3) to the inside of the inverter (1).</a:t>
            </a:r>
          </a:p>
          <a:p>
            <a:endParaRPr lang="en-US" sz="1600" dirty="0"/>
          </a:p>
          <a:p>
            <a:r>
              <a:rPr lang="en-US" sz="1600" dirty="0"/>
              <a:t>	1: Inverter					</a:t>
            </a:r>
          </a:p>
          <a:p>
            <a:r>
              <a:rPr lang="en-US" sz="1600" dirty="0"/>
              <a:t>	2: Supply cable</a:t>
            </a:r>
          </a:p>
          <a:p>
            <a:r>
              <a:rPr lang="en-US" sz="1600" dirty="0"/>
              <a:t>	3: Cable access</a:t>
            </a:r>
          </a:p>
          <a:p>
            <a:pPr marL="342900" indent="-342900">
              <a:buAutoNum type="arabicPeriod" startAt="5"/>
            </a:pPr>
            <a:endParaRPr lang="en-US" sz="1600" dirty="0"/>
          </a:p>
          <a:p>
            <a:r>
              <a:rPr lang="en-US" sz="1600" dirty="0"/>
              <a:t>► Install the previously removed cover of the inverter and the touch guard.</a:t>
            </a:r>
          </a:p>
          <a:p>
            <a:endParaRPr lang="en-US" sz="1600" dirty="0"/>
          </a:p>
          <a:p>
            <a:r>
              <a:rPr lang="en-US" sz="1600" dirty="0"/>
              <a:t>► Close the storage system.</a:t>
            </a:r>
          </a:p>
          <a:p>
            <a:pPr marL="342900" indent="-342900">
              <a:buAutoNum type="arabicPeriod" startAt="5"/>
            </a:pPr>
            <a:endParaRPr lang="en-US" sz="1600" dirty="0"/>
          </a:p>
          <a:p>
            <a:endParaRPr lang="en-US" sz="1600" dirty="0"/>
          </a:p>
        </p:txBody>
      </p:sp>
    </p:spTree>
    <p:extLst>
      <p:ext uri="{BB962C8B-B14F-4D97-AF65-F5344CB8AC3E}">
        <p14:creationId xmlns:p14="http://schemas.microsoft.com/office/powerpoint/2010/main" val="40372405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el 1">
            <a:extLst>
              <a:ext uri="{FF2B5EF4-FFF2-40B4-BE49-F238E27FC236}">
                <a16:creationId xmlns:a16="http://schemas.microsoft.com/office/drawing/2014/main" id="{610B146A-840F-194F-8D7C-46FFEA34704F}"/>
              </a:ext>
            </a:extLst>
          </p:cNvPr>
          <p:cNvSpPr>
            <a:spLocks noGrp="1"/>
          </p:cNvSpPr>
          <p:nvPr>
            <p:ph type="title"/>
          </p:nvPr>
        </p:nvSpPr>
        <p:spPr>
          <a:xfrm>
            <a:off x="342000" y="378000"/>
            <a:ext cx="11502711" cy="1077880"/>
          </a:xfrm>
        </p:spPr>
        <p:txBody>
          <a:bodyPr/>
          <a:lstStyle/>
          <a:p>
            <a:r>
              <a:rPr lang="en-AU" sz="1997" dirty="0">
                <a:solidFill>
                  <a:schemeClr val="accent2"/>
                </a:solidFill>
              </a:rPr>
              <a:t>Products &amp; Innovation.</a:t>
            </a:r>
            <a:br>
              <a:rPr lang="en-AU" dirty="0"/>
            </a:br>
            <a:r>
              <a:rPr lang="en-AU" dirty="0"/>
              <a:t>Five reasons for sonnen.</a:t>
            </a:r>
          </a:p>
        </p:txBody>
      </p:sp>
      <p:sp>
        <p:nvSpPr>
          <p:cNvPr id="22" name="Inhaltsplatzhalter 2">
            <a:extLst>
              <a:ext uri="{FF2B5EF4-FFF2-40B4-BE49-F238E27FC236}">
                <a16:creationId xmlns:a16="http://schemas.microsoft.com/office/drawing/2014/main" id="{04EF6BA7-1376-4443-8823-A390C22C0727}"/>
              </a:ext>
            </a:extLst>
          </p:cNvPr>
          <p:cNvSpPr txBox="1">
            <a:spLocks/>
          </p:cNvSpPr>
          <p:nvPr/>
        </p:nvSpPr>
        <p:spPr>
          <a:xfrm>
            <a:off x="-810418" y="1916691"/>
            <a:ext cx="5284004" cy="3869113"/>
          </a:xfrm>
          <a:prstGeom prst="rect">
            <a:avLst/>
          </a:prstGeom>
        </p:spPr>
        <p:txBody>
          <a:bodyPr vert="horz" lIns="36038" tIns="36038" rIns="36038" bIns="36038" rtlCol="0">
            <a:normAutofit fontScale="85000" lnSpcReduction="20000"/>
          </a:bodyPr>
          <a:lstStyle>
            <a:lvl1pPr marL="0" indent="0" algn="l" defTabSz="912114" rtl="0" eaLnBrk="1" latinLnBrk="0" hangingPunct="1">
              <a:lnSpc>
                <a:spcPct val="90000"/>
              </a:lnSpc>
              <a:spcBef>
                <a:spcPts val="998"/>
              </a:spcBef>
              <a:buFont typeface="Arial" panose="020B0604020202020204" pitchFamily="34" charset="0"/>
              <a:buNone/>
              <a:defRPr sz="1995" kern="1200">
                <a:solidFill>
                  <a:schemeClr val="tx1"/>
                </a:solidFill>
                <a:latin typeface="+mn-lt"/>
                <a:ea typeface="+mn-ea"/>
                <a:cs typeface="+mn-cs"/>
              </a:defRPr>
            </a:lvl1pPr>
            <a:lvl2pPr marL="0" indent="0" algn="l" defTabSz="912114" rtl="0" eaLnBrk="1" latinLnBrk="0" hangingPunct="1">
              <a:lnSpc>
                <a:spcPct val="90000"/>
              </a:lnSpc>
              <a:spcBef>
                <a:spcPts val="499"/>
              </a:spcBef>
              <a:buFont typeface="Arial" panose="020B0604020202020204" pitchFamily="34" charset="0"/>
              <a:buNone/>
              <a:defRPr sz="1995" kern="1200">
                <a:solidFill>
                  <a:schemeClr val="tx2"/>
                </a:solidFill>
                <a:latin typeface="Brandon Text Medium" panose="020B0603020203060203" pitchFamily="34" charset="0"/>
                <a:ea typeface="+mn-ea"/>
                <a:cs typeface="+mn-cs"/>
              </a:defRPr>
            </a:lvl2pPr>
            <a:lvl3pPr marL="266033" indent="-178940" algn="l" defTabSz="912114" rtl="0" eaLnBrk="1" latinLnBrk="0" hangingPunct="1">
              <a:lnSpc>
                <a:spcPct val="90000"/>
              </a:lnSpc>
              <a:spcBef>
                <a:spcPts val="499"/>
              </a:spcBef>
              <a:buClr>
                <a:schemeClr val="accent2"/>
              </a:buClr>
              <a:buSzPct val="90000"/>
              <a:buFont typeface="Brandon Text Black" panose="020B0A03020203060203" pitchFamily="34" charset="0"/>
              <a:buChar char="•"/>
              <a:defRPr sz="1795" kern="1200">
                <a:solidFill>
                  <a:schemeClr val="tx1"/>
                </a:solidFill>
                <a:latin typeface="+mn-lt"/>
                <a:ea typeface="+mn-ea"/>
                <a:cs typeface="+mn-cs"/>
              </a:defRPr>
            </a:lvl3pPr>
            <a:lvl4pPr marL="444973" indent="-178940" algn="l" defTabSz="912114" rtl="0" eaLnBrk="1" latinLnBrk="0" hangingPunct="1">
              <a:lnSpc>
                <a:spcPct val="90000"/>
              </a:lnSpc>
              <a:spcBef>
                <a:spcPts val="499"/>
              </a:spcBef>
              <a:buClr>
                <a:schemeClr val="accent2"/>
              </a:buClr>
              <a:buSzPct val="90000"/>
              <a:buFont typeface="Brandon Text Black" panose="020B0A03020203060203" pitchFamily="34" charset="0"/>
              <a:buChar char="•"/>
              <a:defRPr sz="1795" kern="1200">
                <a:solidFill>
                  <a:schemeClr val="tx1"/>
                </a:solidFill>
                <a:latin typeface="+mn-lt"/>
                <a:ea typeface="+mn-ea"/>
                <a:cs typeface="+mn-cs"/>
              </a:defRPr>
            </a:lvl4pPr>
            <a:lvl5pPr marL="623911" indent="-178940" algn="l" defTabSz="912114" rtl="0" eaLnBrk="1" latinLnBrk="0" hangingPunct="1">
              <a:lnSpc>
                <a:spcPct val="90000"/>
              </a:lnSpc>
              <a:spcBef>
                <a:spcPts val="499"/>
              </a:spcBef>
              <a:buClr>
                <a:schemeClr val="accent2"/>
              </a:buClr>
              <a:buSzPct val="90000"/>
              <a:buFont typeface="Brandon Text Black" panose="020B0A03020203060203" pitchFamily="34" charset="0"/>
              <a:buChar char="•"/>
              <a:defRPr sz="1795" kern="1200">
                <a:solidFill>
                  <a:schemeClr val="tx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9pPr>
          </a:lstStyle>
          <a:p>
            <a:pPr marL="342385" indent="-342385" algn="ctr">
              <a:lnSpc>
                <a:spcPct val="100000"/>
              </a:lnSpc>
              <a:spcBef>
                <a:spcPts val="0"/>
              </a:spcBef>
              <a:defRPr/>
            </a:pPr>
            <a:r>
              <a:rPr lang="en-AU" sz="2796" b="1" dirty="0">
                <a:solidFill>
                  <a:schemeClr val="bg2"/>
                </a:solidFill>
                <a:latin typeface="+mj-lt"/>
              </a:rPr>
              <a:t>Safe</a:t>
            </a:r>
          </a:p>
          <a:p>
            <a:pPr marL="342385" indent="-342385" algn="ctr">
              <a:lnSpc>
                <a:spcPct val="100000"/>
              </a:lnSpc>
              <a:spcBef>
                <a:spcPts val="0"/>
              </a:spcBef>
              <a:defRPr/>
            </a:pPr>
            <a:r>
              <a:rPr lang="en-AU" sz="2097" dirty="0">
                <a:solidFill>
                  <a:schemeClr val="bg2"/>
                </a:solidFill>
              </a:rPr>
              <a:t>Thanks to Lithium-Iron-Phosphate</a:t>
            </a:r>
          </a:p>
          <a:p>
            <a:pPr marL="342385" indent="-342385" algn="ctr">
              <a:lnSpc>
                <a:spcPct val="100000"/>
              </a:lnSpc>
              <a:spcBef>
                <a:spcPts val="0"/>
              </a:spcBef>
              <a:defRPr/>
            </a:pPr>
            <a:endParaRPr lang="en-AU" sz="2396" dirty="0">
              <a:solidFill>
                <a:schemeClr val="bg2"/>
              </a:solidFill>
              <a:latin typeface="+mj-lt"/>
            </a:endParaRPr>
          </a:p>
          <a:p>
            <a:pPr marL="342385" indent="-342385" algn="ctr">
              <a:lnSpc>
                <a:spcPct val="100000"/>
              </a:lnSpc>
              <a:spcBef>
                <a:spcPts val="0"/>
              </a:spcBef>
              <a:defRPr/>
            </a:pPr>
            <a:r>
              <a:rPr lang="en-AU" sz="2796" b="1" dirty="0">
                <a:solidFill>
                  <a:schemeClr val="bg2"/>
                </a:solidFill>
                <a:latin typeface="+mj-lt"/>
              </a:rPr>
              <a:t>Long lasting</a:t>
            </a:r>
          </a:p>
          <a:p>
            <a:pPr marL="342385" indent="-342385" algn="ctr">
              <a:lnSpc>
                <a:spcPct val="100000"/>
              </a:lnSpc>
              <a:spcBef>
                <a:spcPts val="0"/>
              </a:spcBef>
            </a:pPr>
            <a:r>
              <a:rPr lang="en-AU" sz="2097" dirty="0">
                <a:solidFill>
                  <a:schemeClr val="bg2"/>
                </a:solidFill>
              </a:rPr>
              <a:t>10 years, 10.000 cycles</a:t>
            </a:r>
          </a:p>
          <a:p>
            <a:pPr marL="342385" indent="-342385" algn="ctr">
              <a:lnSpc>
                <a:spcPct val="100000"/>
              </a:lnSpc>
              <a:spcBef>
                <a:spcPts val="0"/>
              </a:spcBef>
              <a:defRPr/>
            </a:pPr>
            <a:endParaRPr lang="en-AU" sz="2396" dirty="0">
              <a:solidFill>
                <a:schemeClr val="bg2"/>
              </a:solidFill>
              <a:latin typeface="+mj-lt"/>
            </a:endParaRPr>
          </a:p>
          <a:p>
            <a:pPr marL="342385" indent="-342385" algn="ctr">
              <a:lnSpc>
                <a:spcPct val="100000"/>
              </a:lnSpc>
              <a:spcBef>
                <a:spcPts val="0"/>
              </a:spcBef>
              <a:defRPr/>
            </a:pPr>
            <a:r>
              <a:rPr lang="en-AU" sz="2796" b="1" dirty="0">
                <a:solidFill>
                  <a:schemeClr val="bg2"/>
                </a:solidFill>
              </a:rPr>
              <a:t>Economical</a:t>
            </a:r>
            <a:endParaRPr lang="en-AU" sz="2396" b="1" dirty="0">
              <a:solidFill>
                <a:schemeClr val="bg2"/>
              </a:solidFill>
            </a:endParaRPr>
          </a:p>
          <a:p>
            <a:pPr marL="342385" indent="-342385" algn="ctr">
              <a:lnSpc>
                <a:spcPct val="100000"/>
              </a:lnSpc>
              <a:spcBef>
                <a:spcPts val="0"/>
              </a:spcBef>
              <a:defRPr/>
            </a:pPr>
            <a:r>
              <a:rPr lang="en-AU" sz="2097" dirty="0">
                <a:solidFill>
                  <a:schemeClr val="bg2"/>
                </a:solidFill>
                <a:latin typeface="+mj-lt"/>
              </a:rPr>
              <a:t>Zero Dollar Bill with sonnenFlat</a:t>
            </a:r>
          </a:p>
          <a:p>
            <a:pPr marL="342385" indent="-342385" algn="ctr">
              <a:lnSpc>
                <a:spcPct val="100000"/>
              </a:lnSpc>
              <a:spcBef>
                <a:spcPts val="0"/>
              </a:spcBef>
              <a:defRPr/>
            </a:pPr>
            <a:endParaRPr lang="en-AU" sz="2396" dirty="0">
              <a:solidFill>
                <a:schemeClr val="bg2"/>
              </a:solidFill>
              <a:latin typeface="+mj-lt"/>
            </a:endParaRPr>
          </a:p>
          <a:p>
            <a:pPr marL="342385" indent="-342385" algn="ctr">
              <a:lnSpc>
                <a:spcPct val="100000"/>
              </a:lnSpc>
              <a:spcBef>
                <a:spcPts val="0"/>
              </a:spcBef>
              <a:defRPr/>
            </a:pPr>
            <a:r>
              <a:rPr lang="en-AU" sz="2796" b="1" dirty="0">
                <a:solidFill>
                  <a:srgbClr val="00B0F0"/>
                </a:solidFill>
                <a:latin typeface="+mj-lt"/>
              </a:rPr>
              <a:t>Integrated</a:t>
            </a:r>
            <a:endParaRPr lang="en-AU" sz="2396" b="1" dirty="0">
              <a:solidFill>
                <a:srgbClr val="00B0F0"/>
              </a:solidFill>
              <a:latin typeface="+mj-lt"/>
            </a:endParaRPr>
          </a:p>
          <a:p>
            <a:pPr marL="342385" indent="-342385" algn="ctr">
              <a:lnSpc>
                <a:spcPct val="100000"/>
              </a:lnSpc>
              <a:spcBef>
                <a:spcPts val="0"/>
              </a:spcBef>
              <a:defRPr/>
            </a:pPr>
            <a:r>
              <a:rPr lang="en-AU" sz="2097" dirty="0">
                <a:latin typeface="+mj-lt"/>
              </a:rPr>
              <a:t>All-In-One-Solution</a:t>
            </a:r>
          </a:p>
          <a:p>
            <a:pPr marL="342385" indent="-342385" algn="ctr">
              <a:lnSpc>
                <a:spcPct val="100000"/>
              </a:lnSpc>
              <a:spcBef>
                <a:spcPts val="0"/>
              </a:spcBef>
              <a:defRPr/>
            </a:pPr>
            <a:endParaRPr lang="en-AU" sz="2396" dirty="0">
              <a:solidFill>
                <a:schemeClr val="bg2"/>
              </a:solidFill>
              <a:latin typeface="+mj-lt"/>
            </a:endParaRPr>
          </a:p>
          <a:p>
            <a:pPr marL="342385" indent="-342385" algn="ctr">
              <a:lnSpc>
                <a:spcPct val="100000"/>
              </a:lnSpc>
              <a:spcBef>
                <a:spcPts val="0"/>
              </a:spcBef>
              <a:defRPr/>
            </a:pPr>
            <a:r>
              <a:rPr lang="en-AU" sz="2796" b="1" dirty="0">
                <a:solidFill>
                  <a:schemeClr val="bg2"/>
                </a:solidFill>
                <a:latin typeface="+mj-lt"/>
              </a:rPr>
              <a:t>Proven</a:t>
            </a:r>
            <a:endParaRPr lang="en-AU" sz="2396" b="1" dirty="0">
              <a:solidFill>
                <a:schemeClr val="bg2"/>
              </a:solidFill>
              <a:latin typeface="+mj-lt"/>
            </a:endParaRPr>
          </a:p>
          <a:p>
            <a:pPr marL="342385" indent="-342385" algn="ctr">
              <a:lnSpc>
                <a:spcPct val="100000"/>
              </a:lnSpc>
              <a:spcBef>
                <a:spcPts val="0"/>
              </a:spcBef>
              <a:defRPr/>
            </a:pPr>
            <a:r>
              <a:rPr lang="en-AU" sz="2097" dirty="0">
                <a:solidFill>
                  <a:schemeClr val="bg2"/>
                </a:solidFill>
                <a:latin typeface="+mj-lt"/>
              </a:rPr>
              <a:t>Market leading Technology</a:t>
            </a:r>
          </a:p>
          <a:p>
            <a:pPr marL="342385" indent="-342385">
              <a:lnSpc>
                <a:spcPct val="100000"/>
              </a:lnSpc>
              <a:spcBef>
                <a:spcPts val="0"/>
              </a:spcBef>
              <a:defRPr/>
            </a:pPr>
            <a:endParaRPr lang="en-AU" sz="1997" dirty="0">
              <a:latin typeface="+mj-lt"/>
            </a:endParaRPr>
          </a:p>
          <a:p>
            <a:pPr marL="342385" indent="-342385">
              <a:lnSpc>
                <a:spcPct val="100000"/>
              </a:lnSpc>
              <a:spcBef>
                <a:spcPts val="0"/>
              </a:spcBef>
              <a:defRPr/>
            </a:pPr>
            <a:endParaRPr lang="en-AU" sz="1997" dirty="0"/>
          </a:p>
        </p:txBody>
      </p:sp>
      <p:sp>
        <p:nvSpPr>
          <p:cNvPr id="17" name="Rectangle 16">
            <a:extLst>
              <a:ext uri="{FF2B5EF4-FFF2-40B4-BE49-F238E27FC236}">
                <a16:creationId xmlns:a16="http://schemas.microsoft.com/office/drawing/2014/main" id="{D331799F-94F7-4E3D-89BB-328527E7951C}"/>
              </a:ext>
            </a:extLst>
          </p:cNvPr>
          <p:cNvSpPr/>
          <p:nvPr/>
        </p:nvSpPr>
        <p:spPr>
          <a:xfrm>
            <a:off x="3883800" y="2228230"/>
            <a:ext cx="1377570" cy="2042748"/>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35946" tIns="35946" rIns="35946" bIns="35946" rtlCol="0" anchor="ctr"/>
          <a:lstStyle/>
          <a:p>
            <a:pPr algn="ctr" defTabSz="914208"/>
            <a:r>
              <a:rPr lang="de-DE" sz="1198" dirty="0">
                <a:solidFill>
                  <a:srgbClr val="4A4A4A"/>
                </a:solidFill>
                <a:latin typeface="Brandon Text Bold" panose="020B0803020203060203" pitchFamily="34" charset="0"/>
              </a:rPr>
              <a:t>Inverter</a:t>
            </a:r>
          </a:p>
        </p:txBody>
      </p:sp>
      <p:sp>
        <p:nvSpPr>
          <p:cNvPr id="18" name="Rounded Rectangle 6">
            <a:extLst>
              <a:ext uri="{FF2B5EF4-FFF2-40B4-BE49-F238E27FC236}">
                <a16:creationId xmlns:a16="http://schemas.microsoft.com/office/drawing/2014/main" id="{4C120BC4-F6B8-4193-BB4F-A55EBE619FA2}"/>
              </a:ext>
            </a:extLst>
          </p:cNvPr>
          <p:cNvSpPr/>
          <p:nvPr/>
        </p:nvSpPr>
        <p:spPr>
          <a:xfrm>
            <a:off x="3621803" y="1532383"/>
            <a:ext cx="8340392" cy="4637730"/>
          </a:xfrm>
          <a:prstGeom prst="roundRect">
            <a:avLst/>
          </a:prstGeom>
          <a:noFill/>
          <a:ln w="38100">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35946" tIns="35946" rIns="35946" bIns="35946" rtlCol="0" anchor="ctr"/>
          <a:lstStyle/>
          <a:p>
            <a:pPr algn="ctr" defTabSz="914208"/>
            <a:endParaRPr lang="en-AU" sz="1398">
              <a:solidFill>
                <a:srgbClr val="FFFFFF"/>
              </a:solidFill>
              <a:latin typeface="Brandon Text Bold" panose="020B0803020203060203" pitchFamily="34" charset="0"/>
            </a:endParaRPr>
          </a:p>
        </p:txBody>
      </p:sp>
      <p:sp>
        <p:nvSpPr>
          <p:cNvPr id="20" name="Rectangle 19">
            <a:extLst>
              <a:ext uri="{FF2B5EF4-FFF2-40B4-BE49-F238E27FC236}">
                <a16:creationId xmlns:a16="http://schemas.microsoft.com/office/drawing/2014/main" id="{4CAA2A87-47DD-4467-8189-4C9910216B7F}"/>
              </a:ext>
            </a:extLst>
          </p:cNvPr>
          <p:cNvSpPr/>
          <p:nvPr/>
        </p:nvSpPr>
        <p:spPr>
          <a:xfrm>
            <a:off x="9394129" y="2197217"/>
            <a:ext cx="2139454" cy="3282989"/>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35946" tIns="35946" rIns="35946" bIns="35946" rtlCol="0" anchor="ctr"/>
          <a:lstStyle/>
          <a:p>
            <a:pPr algn="ctr" defTabSz="914208"/>
            <a:endParaRPr lang="en-AU" sz="1198">
              <a:solidFill>
                <a:srgbClr val="FFFFFF"/>
              </a:solidFill>
              <a:latin typeface="Brandon Text Bold" panose="020B0803020203060203" pitchFamily="34" charset="0"/>
            </a:endParaRPr>
          </a:p>
        </p:txBody>
      </p:sp>
      <p:sp>
        <p:nvSpPr>
          <p:cNvPr id="21" name="Oval 20">
            <a:extLst>
              <a:ext uri="{FF2B5EF4-FFF2-40B4-BE49-F238E27FC236}">
                <a16:creationId xmlns:a16="http://schemas.microsoft.com/office/drawing/2014/main" id="{7CACDF9A-C155-4D33-96A1-85175AEDF86F}"/>
              </a:ext>
            </a:extLst>
          </p:cNvPr>
          <p:cNvSpPr/>
          <p:nvPr/>
        </p:nvSpPr>
        <p:spPr>
          <a:xfrm>
            <a:off x="10225152" y="2773781"/>
            <a:ext cx="483459" cy="439004"/>
          </a:xfrm>
          <a:prstGeom prst="ellipse">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35946" tIns="35946" rIns="35946" bIns="35946" rtlCol="0" anchor="ctr"/>
          <a:lstStyle/>
          <a:p>
            <a:pPr algn="ctr" defTabSz="914208"/>
            <a:endParaRPr lang="en-AU" sz="1398">
              <a:solidFill>
                <a:srgbClr val="4A4A4A"/>
              </a:solidFill>
              <a:latin typeface="Brandon Text Bold" panose="020B0803020203060203" pitchFamily="34" charset="0"/>
            </a:endParaRPr>
          </a:p>
        </p:txBody>
      </p:sp>
      <p:cxnSp>
        <p:nvCxnSpPr>
          <p:cNvPr id="23" name="Straight Connector 22">
            <a:extLst>
              <a:ext uri="{FF2B5EF4-FFF2-40B4-BE49-F238E27FC236}">
                <a16:creationId xmlns:a16="http://schemas.microsoft.com/office/drawing/2014/main" id="{3B40097D-A81A-4910-9096-D4D36D51543E}"/>
              </a:ext>
            </a:extLst>
          </p:cNvPr>
          <p:cNvCxnSpPr>
            <a:cxnSpLocks/>
          </p:cNvCxnSpPr>
          <p:nvPr/>
        </p:nvCxnSpPr>
        <p:spPr>
          <a:xfrm>
            <a:off x="8964462" y="1712134"/>
            <a:ext cx="0" cy="4170059"/>
          </a:xfrm>
          <a:prstGeom prst="line">
            <a:avLst/>
          </a:prstGeom>
          <a:ln w="12700">
            <a:solidFill>
              <a:schemeClr val="accent2"/>
            </a:solidFill>
            <a:prstDash val="dash"/>
          </a:ln>
        </p:spPr>
        <p:style>
          <a:lnRef idx="1">
            <a:schemeClr val="accent1"/>
          </a:lnRef>
          <a:fillRef idx="0">
            <a:schemeClr val="accent1"/>
          </a:fillRef>
          <a:effectRef idx="0">
            <a:schemeClr val="accent1"/>
          </a:effectRef>
          <a:fontRef idx="minor">
            <a:schemeClr val="tx1"/>
          </a:fontRef>
        </p:style>
      </p:cxnSp>
      <p:sp>
        <p:nvSpPr>
          <p:cNvPr id="35" name="Rectangle 34">
            <a:extLst>
              <a:ext uri="{FF2B5EF4-FFF2-40B4-BE49-F238E27FC236}">
                <a16:creationId xmlns:a16="http://schemas.microsoft.com/office/drawing/2014/main" id="{2E865638-9475-413B-821B-41CD4E1D68E8}"/>
              </a:ext>
            </a:extLst>
          </p:cNvPr>
          <p:cNvSpPr/>
          <p:nvPr/>
        </p:nvSpPr>
        <p:spPr>
          <a:xfrm>
            <a:off x="6388976" y="3675210"/>
            <a:ext cx="2139454" cy="1801822"/>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35946" tIns="35946" rIns="35946" bIns="35946" rtlCol="0" anchor="ctr"/>
          <a:lstStyle/>
          <a:p>
            <a:pPr algn="ctr" defTabSz="914208"/>
            <a:r>
              <a:rPr lang="en-AU" sz="1398">
                <a:solidFill>
                  <a:srgbClr val="4A4A4A"/>
                </a:solidFill>
                <a:latin typeface="Brandon Text Bold" panose="020B0803020203060203" pitchFamily="34" charset="0"/>
              </a:rPr>
              <a:t>Battery</a:t>
            </a:r>
          </a:p>
        </p:txBody>
      </p:sp>
      <p:sp>
        <p:nvSpPr>
          <p:cNvPr id="36" name="Rectangle 35">
            <a:extLst>
              <a:ext uri="{FF2B5EF4-FFF2-40B4-BE49-F238E27FC236}">
                <a16:creationId xmlns:a16="http://schemas.microsoft.com/office/drawing/2014/main" id="{2FF62804-37E6-4761-9B21-908D55A9F2A9}"/>
              </a:ext>
            </a:extLst>
          </p:cNvPr>
          <p:cNvSpPr/>
          <p:nvPr/>
        </p:nvSpPr>
        <p:spPr>
          <a:xfrm>
            <a:off x="7077463" y="2480440"/>
            <a:ext cx="767919" cy="562589"/>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35946" tIns="35946" rIns="35946" bIns="35946" rtlCol="0" anchor="ctr"/>
          <a:lstStyle/>
          <a:p>
            <a:pPr algn="ctr" defTabSz="914208"/>
            <a:r>
              <a:rPr lang="en-AU" sz="1398" dirty="0">
                <a:solidFill>
                  <a:srgbClr val="4A4A4A"/>
                </a:solidFill>
                <a:latin typeface="Brandon Text Bold" panose="020B0803020203060203" pitchFamily="34" charset="0"/>
              </a:rPr>
              <a:t>Switch</a:t>
            </a:r>
          </a:p>
        </p:txBody>
      </p:sp>
      <p:sp>
        <p:nvSpPr>
          <p:cNvPr id="37" name="Rectangle 36">
            <a:extLst>
              <a:ext uri="{FF2B5EF4-FFF2-40B4-BE49-F238E27FC236}">
                <a16:creationId xmlns:a16="http://schemas.microsoft.com/office/drawing/2014/main" id="{5095EF99-C3CE-4E6D-8BCE-0487E9706A2E}"/>
              </a:ext>
            </a:extLst>
          </p:cNvPr>
          <p:cNvSpPr/>
          <p:nvPr/>
        </p:nvSpPr>
        <p:spPr>
          <a:xfrm>
            <a:off x="5796234" y="2480440"/>
            <a:ext cx="768276" cy="562589"/>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35946" tIns="35946" rIns="35946" bIns="35946" rtlCol="0" anchor="ctr"/>
          <a:lstStyle/>
          <a:p>
            <a:pPr algn="ctr" defTabSz="914208"/>
            <a:r>
              <a:rPr lang="en-AU" sz="1398">
                <a:solidFill>
                  <a:srgbClr val="4A4A4A"/>
                </a:solidFill>
                <a:latin typeface="Brandon Text Bold" panose="020B0803020203060203" pitchFamily="34" charset="0"/>
              </a:rPr>
              <a:t>Energy Manager</a:t>
            </a:r>
          </a:p>
        </p:txBody>
      </p:sp>
      <p:cxnSp>
        <p:nvCxnSpPr>
          <p:cNvPr id="38" name="Straight Connector 37">
            <a:extLst>
              <a:ext uri="{FF2B5EF4-FFF2-40B4-BE49-F238E27FC236}">
                <a16:creationId xmlns:a16="http://schemas.microsoft.com/office/drawing/2014/main" id="{EB40C678-68C8-4DA9-BCDE-DD81453D78AF}"/>
              </a:ext>
            </a:extLst>
          </p:cNvPr>
          <p:cNvCxnSpPr>
            <a:cxnSpLocks/>
            <a:stCxn id="40" idx="0"/>
            <a:endCxn id="37" idx="1"/>
          </p:cNvCxnSpPr>
          <p:nvPr/>
        </p:nvCxnSpPr>
        <p:spPr>
          <a:xfrm>
            <a:off x="5796233" y="2761735"/>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B6732683-6DD4-418D-A296-13A10C090D2C}"/>
              </a:ext>
            </a:extLst>
          </p:cNvPr>
          <p:cNvCxnSpPr>
            <a:stCxn id="36" idx="2"/>
            <a:endCxn id="35" idx="0"/>
          </p:cNvCxnSpPr>
          <p:nvPr/>
        </p:nvCxnSpPr>
        <p:spPr>
          <a:xfrm flipH="1">
            <a:off x="7458703" y="3043029"/>
            <a:ext cx="2719" cy="632180"/>
          </a:xfrm>
          <a:prstGeom prst="line">
            <a:avLst/>
          </a:prstGeom>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0136E2-DF5F-4F7F-B42B-E64F19AB03F7}"/>
              </a:ext>
            </a:extLst>
          </p:cNvPr>
          <p:cNvCxnSpPr/>
          <p:nvPr/>
        </p:nvCxnSpPr>
        <p:spPr>
          <a:xfrm flipH="1">
            <a:off x="5289558" y="2761735"/>
            <a:ext cx="506676" cy="0"/>
          </a:xfrm>
          <a:prstGeom prst="line">
            <a:avLst/>
          </a:prstGeom>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0B40FC0C-045F-48DB-A149-0837E2CDAE98}"/>
              </a:ext>
            </a:extLst>
          </p:cNvPr>
          <p:cNvSpPr txBox="1"/>
          <p:nvPr/>
        </p:nvSpPr>
        <p:spPr>
          <a:xfrm>
            <a:off x="9416752" y="3400399"/>
            <a:ext cx="2116832" cy="583898"/>
          </a:xfrm>
          <a:prstGeom prst="rect">
            <a:avLst/>
          </a:prstGeom>
          <a:noFill/>
        </p:spPr>
        <p:txBody>
          <a:bodyPr wrap="square" rtlCol="0">
            <a:spAutoFit/>
          </a:bodyPr>
          <a:lstStyle/>
          <a:p>
            <a:pPr algn="ctr" defTabSz="914208"/>
            <a:r>
              <a:rPr lang="en-AU" sz="1598">
                <a:solidFill>
                  <a:srgbClr val="4A4A4A"/>
                </a:solidFill>
                <a:latin typeface="Brandon Text Bold" panose="020B0803020203060203" pitchFamily="34" charset="0"/>
              </a:rPr>
              <a:t>sonnenBatterie</a:t>
            </a:r>
            <a:r>
              <a:rPr lang="en-AU" sz="1598">
                <a:solidFill>
                  <a:srgbClr val="4A4A4A"/>
                </a:solidFill>
                <a:latin typeface="Brandon Text" charset="0"/>
                <a:ea typeface="Brandon Text" charset="0"/>
                <a:cs typeface="Brandon Text" charset="0"/>
              </a:rPr>
              <a:t> </a:t>
            </a:r>
          </a:p>
          <a:p>
            <a:pPr algn="ctr" defTabSz="914208"/>
            <a:endParaRPr lang="en-AU" sz="1598">
              <a:solidFill>
                <a:srgbClr val="4A4A4A"/>
              </a:solidFill>
              <a:latin typeface="Brandon Text Bold" panose="020B0803020203060203" pitchFamily="34" charset="0"/>
            </a:endParaRPr>
          </a:p>
        </p:txBody>
      </p:sp>
      <p:cxnSp>
        <p:nvCxnSpPr>
          <p:cNvPr id="42" name="Straight Connector 41">
            <a:extLst>
              <a:ext uri="{FF2B5EF4-FFF2-40B4-BE49-F238E27FC236}">
                <a16:creationId xmlns:a16="http://schemas.microsoft.com/office/drawing/2014/main" id="{FF9D7F4A-ABE3-46BC-A856-00FDCC1DD274}"/>
              </a:ext>
            </a:extLst>
          </p:cNvPr>
          <p:cNvCxnSpPr/>
          <p:nvPr/>
        </p:nvCxnSpPr>
        <p:spPr>
          <a:xfrm flipH="1">
            <a:off x="6564511" y="2761735"/>
            <a:ext cx="506676" cy="0"/>
          </a:xfrm>
          <a:prstGeom prst="line">
            <a:avLst/>
          </a:prstGeom>
        </p:spPr>
        <p:style>
          <a:lnRef idx="1">
            <a:schemeClr val="accent1"/>
          </a:lnRef>
          <a:fillRef idx="0">
            <a:schemeClr val="accent1"/>
          </a:fillRef>
          <a:effectRef idx="0">
            <a:schemeClr val="accent1"/>
          </a:effectRef>
          <a:fontRef idx="minor">
            <a:schemeClr val="tx1"/>
          </a:fontRef>
        </p:style>
      </p:cxnSp>
      <p:pic>
        <p:nvPicPr>
          <p:cNvPr id="24" name="Picture 23">
            <a:extLst>
              <a:ext uri="{FF2B5EF4-FFF2-40B4-BE49-F238E27FC236}">
                <a16:creationId xmlns:a16="http://schemas.microsoft.com/office/drawing/2014/main" id="{A3386D74-B027-485C-B0FE-C83FD6D13147}"/>
              </a:ext>
            </a:extLst>
          </p:cNvPr>
          <p:cNvPicPr>
            <a:picLocks noChangeAspect="1"/>
          </p:cNvPicPr>
          <p:nvPr/>
        </p:nvPicPr>
        <p:blipFill>
          <a:blip r:embed="rId2"/>
          <a:stretch>
            <a:fillRect/>
          </a:stretch>
        </p:blipFill>
        <p:spPr>
          <a:xfrm>
            <a:off x="197694" y="197371"/>
            <a:ext cx="1548172" cy="582841"/>
          </a:xfrm>
          <a:prstGeom prst="rect">
            <a:avLst/>
          </a:prstGeom>
        </p:spPr>
      </p:pic>
      <p:sp>
        <p:nvSpPr>
          <p:cNvPr id="25" name="Rectangle 24">
            <a:extLst>
              <a:ext uri="{FF2B5EF4-FFF2-40B4-BE49-F238E27FC236}">
                <a16:creationId xmlns:a16="http://schemas.microsoft.com/office/drawing/2014/main" id="{AB5D1E52-F036-43B4-91DF-00803250629F}"/>
              </a:ext>
            </a:extLst>
          </p:cNvPr>
          <p:cNvSpPr/>
          <p:nvPr/>
        </p:nvSpPr>
        <p:spPr>
          <a:xfrm>
            <a:off x="1637854" y="378000"/>
            <a:ext cx="1800200" cy="4022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400" dirty="0" err="1">
              <a:latin typeface="Brandon Text Bold" panose="020B0803020203060203" pitchFamily="34" charset="0"/>
            </a:endParaRPr>
          </a:p>
        </p:txBody>
      </p:sp>
    </p:spTree>
    <p:extLst>
      <p:ext uri="{BB962C8B-B14F-4D97-AF65-F5344CB8AC3E}">
        <p14:creationId xmlns:p14="http://schemas.microsoft.com/office/powerpoint/2010/main" val="42009711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p:cNvSpPr>
            <a:spLocks noGrp="1"/>
          </p:cNvSpPr>
          <p:nvPr>
            <p:ph type="title"/>
          </p:nvPr>
        </p:nvSpPr>
        <p:spPr>
          <a:xfrm>
            <a:off x="350996" y="382419"/>
            <a:ext cx="11502711" cy="1077880"/>
          </a:xfrm>
        </p:spPr>
        <p:txBody>
          <a:bodyPr>
            <a:normAutofit/>
          </a:bodyPr>
          <a:lstStyle/>
          <a:p>
            <a:r>
              <a:rPr lang="en-AU" sz="1997" dirty="0">
                <a:solidFill>
                  <a:schemeClr val="accent2"/>
                </a:solidFill>
              </a:rPr>
              <a:t>Products &amp; Innovation.</a:t>
            </a:r>
            <a:br>
              <a:rPr lang="en-AU" dirty="0"/>
            </a:br>
            <a:r>
              <a:rPr lang="en-AU" dirty="0"/>
              <a:t>sonnenProtect for the eco 8.2 </a:t>
            </a:r>
            <a:r>
              <a:rPr lang="en-AU" sz="2000" dirty="0">
                <a:solidFill>
                  <a:srgbClr val="4CCFEF"/>
                </a:solidFill>
              </a:rPr>
              <a:t>– Before Energising Backup Circuit</a:t>
            </a:r>
          </a:p>
        </p:txBody>
      </p:sp>
      <p:pic>
        <p:nvPicPr>
          <p:cNvPr id="8" name="Picture 7">
            <a:extLst>
              <a:ext uri="{FF2B5EF4-FFF2-40B4-BE49-F238E27FC236}">
                <a16:creationId xmlns:a16="http://schemas.microsoft.com/office/drawing/2014/main" id="{810F8804-F41A-40F6-A968-128D572EF4E4}"/>
              </a:ext>
            </a:extLst>
          </p:cNvPr>
          <p:cNvPicPr>
            <a:picLocks noChangeAspect="1"/>
          </p:cNvPicPr>
          <p:nvPr/>
        </p:nvPicPr>
        <p:blipFill>
          <a:blip r:embed="rId2"/>
          <a:stretch>
            <a:fillRect/>
          </a:stretch>
        </p:blipFill>
        <p:spPr>
          <a:xfrm>
            <a:off x="197694" y="197371"/>
            <a:ext cx="1548172" cy="582841"/>
          </a:xfrm>
          <a:prstGeom prst="rect">
            <a:avLst/>
          </a:prstGeom>
        </p:spPr>
      </p:pic>
      <p:sp>
        <p:nvSpPr>
          <p:cNvPr id="9" name="Rectangle 8">
            <a:extLst>
              <a:ext uri="{FF2B5EF4-FFF2-40B4-BE49-F238E27FC236}">
                <a16:creationId xmlns:a16="http://schemas.microsoft.com/office/drawing/2014/main" id="{A47ACAB1-39EC-40AD-B0D6-00C838547023}"/>
              </a:ext>
            </a:extLst>
          </p:cNvPr>
          <p:cNvSpPr/>
          <p:nvPr/>
        </p:nvSpPr>
        <p:spPr>
          <a:xfrm>
            <a:off x="1637854" y="378000"/>
            <a:ext cx="1800200" cy="4022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400" dirty="0" err="1">
              <a:latin typeface="Brandon Text Bold" panose="020B0803020203060203" pitchFamily="34" charset="0"/>
            </a:endParaRPr>
          </a:p>
        </p:txBody>
      </p:sp>
      <p:sp>
        <p:nvSpPr>
          <p:cNvPr id="3" name="Rectangle 2">
            <a:extLst>
              <a:ext uri="{FF2B5EF4-FFF2-40B4-BE49-F238E27FC236}">
                <a16:creationId xmlns:a16="http://schemas.microsoft.com/office/drawing/2014/main" id="{38BC5CB5-368C-400B-9BFD-763AE8536942}"/>
              </a:ext>
            </a:extLst>
          </p:cNvPr>
          <p:cNvSpPr/>
          <p:nvPr/>
        </p:nvSpPr>
        <p:spPr>
          <a:xfrm>
            <a:off x="404717" y="1529519"/>
            <a:ext cx="11395266" cy="4524315"/>
          </a:xfrm>
          <a:prstGeom prst="rect">
            <a:avLst/>
          </a:prstGeom>
        </p:spPr>
        <p:txBody>
          <a:bodyPr wrap="square">
            <a:spAutoFit/>
          </a:bodyPr>
          <a:lstStyle/>
          <a:p>
            <a:r>
              <a:rPr lang="en-US" sz="1600" dirty="0"/>
              <a:t>The backup load circuits can be wired directly from a dedicated backup sub-board or fed from the existing switch panel which in turn is fed from the sonnenProtect accessory output cable in addition to the normal grid supply.</a:t>
            </a:r>
          </a:p>
          <a:p>
            <a:endParaRPr lang="en-US" sz="1600" dirty="0"/>
          </a:p>
          <a:p>
            <a:r>
              <a:rPr lang="en-US" sz="1600" dirty="0"/>
              <a:t>If the loads are to be fed directly from the existing switch panel, then it is important to clearly label and identify those circuits being supplied as they will automatically be powered even when the grid has failed (when there is sufficient battery supply to enable the sonnenProtect).</a:t>
            </a:r>
          </a:p>
          <a:p>
            <a:endParaRPr lang="en-US" sz="1600" dirty="0"/>
          </a:p>
          <a:p>
            <a:r>
              <a:rPr lang="en-US" sz="1600" dirty="0"/>
              <a:t>It is essential that under normal load condition the appliances and/or load circuits being supplied by the sonnenProtect do not exceed 10A (2500W).</a:t>
            </a:r>
          </a:p>
          <a:p>
            <a:endParaRPr lang="en-US" sz="1600" dirty="0"/>
          </a:p>
          <a:p>
            <a:r>
              <a:rPr lang="en-US" sz="1600" dirty="0"/>
              <a:t>In some circumstances the combined power draw of both full charge rate of the sonnenBatterie (2500W) as well as the full power supply of the sonnenProtect (2500W) need to be considered. To enable this situation, included within the sonnenProtect 2500-AU-IN2-ATS kit set is a 25A main MCB which should be used as the sonnenBatterie MCB (Main AC isolator). </a:t>
            </a:r>
          </a:p>
          <a:p>
            <a:endParaRPr lang="en-US" sz="1600" dirty="0"/>
          </a:p>
          <a:p>
            <a:r>
              <a:rPr lang="en-US" sz="1600" dirty="0"/>
              <a:t>In addition to the higher rating of the protective device the supply cable itself depending upon route length and location may also need to be replaced with a larger CSA cable. </a:t>
            </a:r>
          </a:p>
          <a:p>
            <a:endParaRPr lang="en-US" sz="1600" dirty="0"/>
          </a:p>
          <a:p>
            <a:r>
              <a:rPr lang="en-US" sz="1600" dirty="0"/>
              <a:t>The sub-board itself and any further protective devices for any sub-circuit after the RCD will need to be supplied by the installer.</a:t>
            </a:r>
          </a:p>
        </p:txBody>
      </p:sp>
    </p:spTree>
    <p:extLst>
      <p:ext uri="{BB962C8B-B14F-4D97-AF65-F5344CB8AC3E}">
        <p14:creationId xmlns:p14="http://schemas.microsoft.com/office/powerpoint/2010/main" val="37089201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p:cNvSpPr>
            <a:spLocks noGrp="1"/>
          </p:cNvSpPr>
          <p:nvPr>
            <p:ph type="title"/>
          </p:nvPr>
        </p:nvSpPr>
        <p:spPr>
          <a:xfrm>
            <a:off x="350996" y="382419"/>
            <a:ext cx="11502711" cy="1077880"/>
          </a:xfrm>
        </p:spPr>
        <p:txBody>
          <a:bodyPr>
            <a:normAutofit/>
          </a:bodyPr>
          <a:lstStyle/>
          <a:p>
            <a:r>
              <a:rPr lang="en-AU" sz="1997" dirty="0">
                <a:solidFill>
                  <a:schemeClr val="accent2"/>
                </a:solidFill>
              </a:rPr>
              <a:t>Products &amp; Innovation.</a:t>
            </a:r>
            <a:br>
              <a:rPr lang="en-AU" dirty="0"/>
            </a:br>
            <a:r>
              <a:rPr lang="en-AU" dirty="0"/>
              <a:t>sonnenProtect for the eco 8.2 </a:t>
            </a:r>
            <a:r>
              <a:rPr lang="en-AU" sz="2000" dirty="0">
                <a:solidFill>
                  <a:srgbClr val="4CCFEF"/>
                </a:solidFill>
              </a:rPr>
              <a:t>– Before Energising Backup Circuit</a:t>
            </a:r>
          </a:p>
        </p:txBody>
      </p:sp>
      <p:pic>
        <p:nvPicPr>
          <p:cNvPr id="8" name="Picture 7">
            <a:extLst>
              <a:ext uri="{FF2B5EF4-FFF2-40B4-BE49-F238E27FC236}">
                <a16:creationId xmlns:a16="http://schemas.microsoft.com/office/drawing/2014/main" id="{810F8804-F41A-40F6-A968-128D572EF4E4}"/>
              </a:ext>
            </a:extLst>
          </p:cNvPr>
          <p:cNvPicPr>
            <a:picLocks noChangeAspect="1"/>
          </p:cNvPicPr>
          <p:nvPr/>
        </p:nvPicPr>
        <p:blipFill>
          <a:blip r:embed="rId2"/>
          <a:stretch>
            <a:fillRect/>
          </a:stretch>
        </p:blipFill>
        <p:spPr>
          <a:xfrm>
            <a:off x="197694" y="197371"/>
            <a:ext cx="1548172" cy="582841"/>
          </a:xfrm>
          <a:prstGeom prst="rect">
            <a:avLst/>
          </a:prstGeom>
        </p:spPr>
      </p:pic>
      <p:sp>
        <p:nvSpPr>
          <p:cNvPr id="9" name="Rectangle 8">
            <a:extLst>
              <a:ext uri="{FF2B5EF4-FFF2-40B4-BE49-F238E27FC236}">
                <a16:creationId xmlns:a16="http://schemas.microsoft.com/office/drawing/2014/main" id="{A47ACAB1-39EC-40AD-B0D6-00C838547023}"/>
              </a:ext>
            </a:extLst>
          </p:cNvPr>
          <p:cNvSpPr/>
          <p:nvPr/>
        </p:nvSpPr>
        <p:spPr>
          <a:xfrm>
            <a:off x="1637854" y="378000"/>
            <a:ext cx="1800200" cy="4022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400" dirty="0" err="1">
              <a:latin typeface="Brandon Text Bold" panose="020B0803020203060203" pitchFamily="34" charset="0"/>
            </a:endParaRPr>
          </a:p>
        </p:txBody>
      </p:sp>
      <p:sp>
        <p:nvSpPr>
          <p:cNvPr id="3" name="Rectangle 2">
            <a:extLst>
              <a:ext uri="{FF2B5EF4-FFF2-40B4-BE49-F238E27FC236}">
                <a16:creationId xmlns:a16="http://schemas.microsoft.com/office/drawing/2014/main" id="{38BC5CB5-368C-400B-9BFD-763AE8536942}"/>
              </a:ext>
            </a:extLst>
          </p:cNvPr>
          <p:cNvSpPr/>
          <p:nvPr/>
        </p:nvSpPr>
        <p:spPr>
          <a:xfrm>
            <a:off x="404717" y="1529519"/>
            <a:ext cx="11395266" cy="4524315"/>
          </a:xfrm>
          <a:prstGeom prst="rect">
            <a:avLst/>
          </a:prstGeom>
        </p:spPr>
        <p:txBody>
          <a:bodyPr wrap="square">
            <a:spAutoFit/>
          </a:bodyPr>
          <a:lstStyle/>
          <a:p>
            <a:r>
              <a:rPr lang="en-US" sz="1600" dirty="0"/>
              <a:t>Before the sonnenProtect is operated, a function test must be carried out:</a:t>
            </a:r>
          </a:p>
          <a:p>
            <a:endParaRPr lang="en-US" sz="1600" dirty="0"/>
          </a:p>
          <a:p>
            <a:r>
              <a:rPr lang="en-US" sz="1600" dirty="0"/>
              <a:t>1. Wait until the storage system is completely started up.</a:t>
            </a:r>
          </a:p>
          <a:p>
            <a:endParaRPr lang="en-US" sz="1600" dirty="0"/>
          </a:p>
          <a:p>
            <a:r>
              <a:rPr lang="en-US" sz="1600" dirty="0"/>
              <a:t>2. Check whether the sonnenProtect is behaving as described within the installation manual.</a:t>
            </a:r>
          </a:p>
          <a:p>
            <a:endParaRPr lang="en-US" sz="1600" dirty="0"/>
          </a:p>
          <a:p>
            <a:r>
              <a:rPr lang="en-US" sz="1600" dirty="0"/>
              <a:t>3. Switch off the AC miniature circuit breaker at the mains line to the storage system to simulate a grid outage.</a:t>
            </a:r>
          </a:p>
          <a:p>
            <a:endParaRPr lang="en-US" sz="1600" dirty="0"/>
          </a:p>
          <a:p>
            <a:r>
              <a:rPr lang="en-US" sz="1600" dirty="0"/>
              <a:t>4. Check whether the sonnenProtect is behaving as described for emergency operation as described in the installation manual.</a:t>
            </a:r>
          </a:p>
          <a:p>
            <a:endParaRPr lang="en-US" sz="1600" dirty="0"/>
          </a:p>
          <a:p>
            <a:r>
              <a:rPr lang="en-US" sz="1600" dirty="0"/>
              <a:t>5. Press the test key of the RCD to simulate an insulation fault of the sub-board.</a:t>
            </a:r>
          </a:p>
          <a:p>
            <a:endParaRPr lang="en-US" sz="1600" dirty="0"/>
          </a:p>
          <a:p>
            <a:r>
              <a:rPr lang="en-US" sz="1600" dirty="0"/>
              <a:t>6. Check whether the sonnenProtect is behaving as described for emergency operation as described in the installation manual.</a:t>
            </a:r>
          </a:p>
          <a:p>
            <a:endParaRPr lang="en-US" sz="1600" dirty="0"/>
          </a:p>
          <a:p>
            <a:r>
              <a:rPr lang="en-US" sz="1600" dirty="0"/>
              <a:t>7. Ensure that the illuminated eclipse of the sonnen main unit has turned green whilst the unit is in backup mode.</a:t>
            </a:r>
          </a:p>
          <a:p>
            <a:endParaRPr lang="en-US" sz="1600" dirty="0"/>
          </a:p>
          <a:p>
            <a:r>
              <a:rPr lang="en-US" sz="1600" dirty="0"/>
              <a:t>If the sonnenProtect is behaving as described the function test is successful. The sonnenProtect can be operated. </a:t>
            </a:r>
          </a:p>
          <a:p>
            <a:r>
              <a:rPr lang="en-US" sz="1600" dirty="0"/>
              <a:t>If the sonnenProtect is not behaving as described within the installation manual then the sonnenProtect must not be operated.</a:t>
            </a:r>
          </a:p>
        </p:txBody>
      </p:sp>
    </p:spTree>
    <p:extLst>
      <p:ext uri="{BB962C8B-B14F-4D97-AF65-F5344CB8AC3E}">
        <p14:creationId xmlns:p14="http://schemas.microsoft.com/office/powerpoint/2010/main" val="30440710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1">
            <a:extLst>
              <a:ext uri="{FF2B5EF4-FFF2-40B4-BE49-F238E27FC236}">
                <a16:creationId xmlns:a16="http://schemas.microsoft.com/office/drawing/2014/main" id="{16CB1F19-5256-4D5F-B38E-080BD7369CE0}"/>
              </a:ext>
            </a:extLst>
          </p:cNvPr>
          <p:cNvSpPr txBox="1">
            <a:spLocks/>
          </p:cNvSpPr>
          <p:nvPr/>
        </p:nvSpPr>
        <p:spPr>
          <a:xfrm>
            <a:off x="1133987" y="5597972"/>
            <a:ext cx="9936721" cy="936104"/>
          </a:xfrm>
          <a:prstGeom prst="rect">
            <a:avLst/>
          </a:prstGeom>
        </p:spPr>
        <p:txBody>
          <a:bodyPr/>
          <a:lstStyle>
            <a:lvl1pPr algn="l" defTabSz="914400" rtl="0" eaLnBrk="1" latinLnBrk="0" hangingPunct="1">
              <a:lnSpc>
                <a:spcPct val="90000"/>
              </a:lnSpc>
              <a:spcBef>
                <a:spcPct val="0"/>
              </a:spcBef>
              <a:buNone/>
              <a:defRPr sz="3500" kern="1200">
                <a:solidFill>
                  <a:schemeClr val="tx2"/>
                </a:solidFill>
                <a:latin typeface="+mj-lt"/>
                <a:ea typeface="+mj-ea"/>
                <a:cs typeface="+mj-cs"/>
              </a:defRPr>
            </a:lvl1pPr>
          </a:lstStyle>
          <a:p>
            <a:pPr algn="ctr"/>
            <a:r>
              <a:rPr lang="en-AU" dirty="0">
                <a:solidFill>
                  <a:schemeClr val="bg1"/>
                </a:solidFill>
              </a:rPr>
              <a:t>sonnenProtect for eco 9.43</a:t>
            </a:r>
          </a:p>
        </p:txBody>
      </p:sp>
      <p:pic>
        <p:nvPicPr>
          <p:cNvPr id="4" name="Picture 3">
            <a:extLst>
              <a:ext uri="{FF2B5EF4-FFF2-40B4-BE49-F238E27FC236}">
                <a16:creationId xmlns:a16="http://schemas.microsoft.com/office/drawing/2014/main" id="{E3044A24-E6CE-43C7-8886-C38591999B25}"/>
              </a:ext>
            </a:extLst>
          </p:cNvPr>
          <p:cNvPicPr>
            <a:picLocks noChangeAspect="1"/>
          </p:cNvPicPr>
          <p:nvPr/>
        </p:nvPicPr>
        <p:blipFill>
          <a:blip r:embed="rId2"/>
          <a:stretch>
            <a:fillRect/>
          </a:stretch>
        </p:blipFill>
        <p:spPr>
          <a:xfrm>
            <a:off x="1529950" y="712006"/>
            <a:ext cx="9144793" cy="4669941"/>
          </a:xfrm>
          <a:prstGeom prst="rect">
            <a:avLst/>
          </a:prstGeom>
        </p:spPr>
      </p:pic>
      <p:grpSp>
        <p:nvGrpSpPr>
          <p:cNvPr id="8" name="Group 7">
            <a:extLst>
              <a:ext uri="{FF2B5EF4-FFF2-40B4-BE49-F238E27FC236}">
                <a16:creationId xmlns:a16="http://schemas.microsoft.com/office/drawing/2014/main" id="{4F294B42-12A1-4335-99E4-0F5E69999E1B}"/>
              </a:ext>
            </a:extLst>
          </p:cNvPr>
          <p:cNvGrpSpPr/>
          <p:nvPr/>
        </p:nvGrpSpPr>
        <p:grpSpPr>
          <a:xfrm>
            <a:off x="182274" y="197371"/>
            <a:ext cx="1579011" cy="468052"/>
            <a:chOff x="112850" y="845443"/>
            <a:chExt cx="1579011" cy="468052"/>
          </a:xfrm>
        </p:grpSpPr>
        <p:pic>
          <p:nvPicPr>
            <p:cNvPr id="5" name="Picture 4">
              <a:extLst>
                <a:ext uri="{FF2B5EF4-FFF2-40B4-BE49-F238E27FC236}">
                  <a16:creationId xmlns:a16="http://schemas.microsoft.com/office/drawing/2014/main" id="{924B1D11-1282-414F-9943-E92451036EE0}"/>
                </a:ext>
              </a:extLst>
            </p:cNvPr>
            <p:cNvPicPr>
              <a:picLocks noChangeAspect="1"/>
            </p:cNvPicPr>
            <p:nvPr/>
          </p:nvPicPr>
          <p:blipFill>
            <a:blip r:embed="rId3"/>
            <a:stretch>
              <a:fillRect/>
            </a:stretch>
          </p:blipFill>
          <p:spPr>
            <a:xfrm>
              <a:off x="575737" y="942989"/>
              <a:ext cx="1116124" cy="298498"/>
            </a:xfrm>
            <a:prstGeom prst="rect">
              <a:avLst/>
            </a:prstGeom>
          </p:spPr>
        </p:pic>
        <p:pic>
          <p:nvPicPr>
            <p:cNvPr id="6" name="Picture 5">
              <a:extLst>
                <a:ext uri="{FF2B5EF4-FFF2-40B4-BE49-F238E27FC236}">
                  <a16:creationId xmlns:a16="http://schemas.microsoft.com/office/drawing/2014/main" id="{2A4A466B-6CF3-4172-9CF2-1045B156F8FE}"/>
                </a:ext>
              </a:extLst>
            </p:cNvPr>
            <p:cNvPicPr>
              <a:picLocks noChangeAspect="1"/>
            </p:cNvPicPr>
            <p:nvPr/>
          </p:nvPicPr>
          <p:blipFill>
            <a:blip r:embed="rId4"/>
            <a:stretch>
              <a:fillRect/>
            </a:stretch>
          </p:blipFill>
          <p:spPr>
            <a:xfrm>
              <a:off x="112850" y="845443"/>
              <a:ext cx="504056" cy="468052"/>
            </a:xfrm>
            <a:prstGeom prst="rect">
              <a:avLst/>
            </a:prstGeom>
          </p:spPr>
        </p:pic>
      </p:grpSp>
    </p:spTree>
    <p:extLst>
      <p:ext uri="{BB962C8B-B14F-4D97-AF65-F5344CB8AC3E}">
        <p14:creationId xmlns:p14="http://schemas.microsoft.com/office/powerpoint/2010/main" val="37320883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BC75AA8-6CCB-4153-A2C9-9CD754D241F1}"/>
              </a:ext>
            </a:extLst>
          </p:cNvPr>
          <p:cNvPicPr>
            <a:picLocks noChangeAspect="1"/>
          </p:cNvPicPr>
          <p:nvPr/>
        </p:nvPicPr>
        <p:blipFill>
          <a:blip r:embed="rId2"/>
          <a:stretch>
            <a:fillRect/>
          </a:stretch>
        </p:blipFill>
        <p:spPr>
          <a:xfrm>
            <a:off x="5814318" y="1349499"/>
            <a:ext cx="6087102" cy="4748953"/>
          </a:xfrm>
          <a:prstGeom prst="rect">
            <a:avLst/>
          </a:prstGeom>
        </p:spPr>
      </p:pic>
      <p:sp>
        <p:nvSpPr>
          <p:cNvPr id="6" name="Titel 1"/>
          <p:cNvSpPr>
            <a:spLocks noGrp="1"/>
          </p:cNvSpPr>
          <p:nvPr>
            <p:ph type="title"/>
          </p:nvPr>
        </p:nvSpPr>
        <p:spPr>
          <a:xfrm>
            <a:off x="350996" y="382419"/>
            <a:ext cx="11502711" cy="1077880"/>
          </a:xfrm>
        </p:spPr>
        <p:txBody>
          <a:bodyPr>
            <a:normAutofit/>
          </a:bodyPr>
          <a:lstStyle/>
          <a:p>
            <a:r>
              <a:rPr lang="en-AU" sz="1997" dirty="0">
                <a:solidFill>
                  <a:schemeClr val="accent2"/>
                </a:solidFill>
              </a:rPr>
              <a:t>Products &amp; Innovation.</a:t>
            </a:r>
            <a:br>
              <a:rPr lang="en-AU" dirty="0"/>
            </a:br>
            <a:r>
              <a:rPr lang="en-AU" dirty="0"/>
              <a:t>sonnenProtect for the eco 9.43 </a:t>
            </a:r>
            <a:r>
              <a:rPr lang="en-AU" sz="2000" dirty="0">
                <a:solidFill>
                  <a:srgbClr val="4CCFEF"/>
                </a:solidFill>
              </a:rPr>
              <a:t>– sonnenProtect 1300-AU-IN-ATS</a:t>
            </a:r>
          </a:p>
        </p:txBody>
      </p:sp>
      <p:pic>
        <p:nvPicPr>
          <p:cNvPr id="8" name="Picture 7">
            <a:extLst>
              <a:ext uri="{FF2B5EF4-FFF2-40B4-BE49-F238E27FC236}">
                <a16:creationId xmlns:a16="http://schemas.microsoft.com/office/drawing/2014/main" id="{810F8804-F41A-40F6-A968-128D572EF4E4}"/>
              </a:ext>
            </a:extLst>
          </p:cNvPr>
          <p:cNvPicPr>
            <a:picLocks noChangeAspect="1"/>
          </p:cNvPicPr>
          <p:nvPr/>
        </p:nvPicPr>
        <p:blipFill>
          <a:blip r:embed="rId3"/>
          <a:stretch>
            <a:fillRect/>
          </a:stretch>
        </p:blipFill>
        <p:spPr>
          <a:xfrm>
            <a:off x="197694" y="197371"/>
            <a:ext cx="1548172" cy="582841"/>
          </a:xfrm>
          <a:prstGeom prst="rect">
            <a:avLst/>
          </a:prstGeom>
        </p:spPr>
      </p:pic>
      <p:sp>
        <p:nvSpPr>
          <p:cNvPr id="9" name="Rectangle 8">
            <a:extLst>
              <a:ext uri="{FF2B5EF4-FFF2-40B4-BE49-F238E27FC236}">
                <a16:creationId xmlns:a16="http://schemas.microsoft.com/office/drawing/2014/main" id="{A47ACAB1-39EC-40AD-B0D6-00C838547023}"/>
              </a:ext>
            </a:extLst>
          </p:cNvPr>
          <p:cNvSpPr/>
          <p:nvPr/>
        </p:nvSpPr>
        <p:spPr>
          <a:xfrm>
            <a:off x="1637854" y="378000"/>
            <a:ext cx="1800200" cy="4022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400" dirty="0" err="1">
              <a:latin typeface="Brandon Text Bold" panose="020B0803020203060203" pitchFamily="34" charset="0"/>
            </a:endParaRPr>
          </a:p>
        </p:txBody>
      </p:sp>
      <p:pic>
        <p:nvPicPr>
          <p:cNvPr id="7" name="Picture 6">
            <a:extLst>
              <a:ext uri="{FF2B5EF4-FFF2-40B4-BE49-F238E27FC236}">
                <a16:creationId xmlns:a16="http://schemas.microsoft.com/office/drawing/2014/main" id="{353ABCC9-6B71-4BA0-9052-25A74948D44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2221" y="1338798"/>
            <a:ext cx="6066073" cy="4748953"/>
          </a:xfrm>
          <a:prstGeom prst="rect">
            <a:avLst/>
          </a:prstGeom>
        </p:spPr>
      </p:pic>
      <p:pic>
        <p:nvPicPr>
          <p:cNvPr id="2" name="Picture 1">
            <a:extLst>
              <a:ext uri="{FF2B5EF4-FFF2-40B4-BE49-F238E27FC236}">
                <a16:creationId xmlns:a16="http://schemas.microsoft.com/office/drawing/2014/main" id="{D058AEDF-4FB0-4863-81F6-FD1194161940}"/>
              </a:ext>
            </a:extLst>
          </p:cNvPr>
          <p:cNvPicPr>
            <a:picLocks noChangeAspect="1"/>
          </p:cNvPicPr>
          <p:nvPr/>
        </p:nvPicPr>
        <p:blipFill>
          <a:blip r:embed="rId5"/>
          <a:stretch>
            <a:fillRect/>
          </a:stretch>
        </p:blipFill>
        <p:spPr>
          <a:xfrm>
            <a:off x="-233250" y="1221484"/>
            <a:ext cx="584243" cy="4876968"/>
          </a:xfrm>
          <a:prstGeom prst="rect">
            <a:avLst/>
          </a:prstGeom>
        </p:spPr>
      </p:pic>
    </p:spTree>
    <p:extLst>
      <p:ext uri="{BB962C8B-B14F-4D97-AF65-F5344CB8AC3E}">
        <p14:creationId xmlns:p14="http://schemas.microsoft.com/office/powerpoint/2010/main" val="26702379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p:cNvSpPr>
            <a:spLocks noGrp="1"/>
          </p:cNvSpPr>
          <p:nvPr>
            <p:ph type="title"/>
          </p:nvPr>
        </p:nvSpPr>
        <p:spPr>
          <a:xfrm>
            <a:off x="350996" y="382419"/>
            <a:ext cx="11502711" cy="1077880"/>
          </a:xfrm>
        </p:spPr>
        <p:txBody>
          <a:bodyPr>
            <a:normAutofit/>
          </a:bodyPr>
          <a:lstStyle/>
          <a:p>
            <a:r>
              <a:rPr lang="en-AU" sz="1997" dirty="0">
                <a:solidFill>
                  <a:schemeClr val="accent2"/>
                </a:solidFill>
              </a:rPr>
              <a:t>Products &amp; Innovation.</a:t>
            </a:r>
            <a:br>
              <a:rPr lang="en-AU" dirty="0"/>
            </a:br>
            <a:r>
              <a:rPr lang="en-AU" dirty="0"/>
              <a:t>sonnenProtect for the eco 9.43 </a:t>
            </a:r>
            <a:r>
              <a:rPr lang="en-AU" sz="2000" dirty="0">
                <a:solidFill>
                  <a:srgbClr val="4CCFEF"/>
                </a:solidFill>
              </a:rPr>
              <a:t>– sonnenProtect 1300-AU-IN-ATS</a:t>
            </a:r>
          </a:p>
        </p:txBody>
      </p:sp>
      <p:pic>
        <p:nvPicPr>
          <p:cNvPr id="8" name="Picture 7">
            <a:extLst>
              <a:ext uri="{FF2B5EF4-FFF2-40B4-BE49-F238E27FC236}">
                <a16:creationId xmlns:a16="http://schemas.microsoft.com/office/drawing/2014/main" id="{810F8804-F41A-40F6-A968-128D572EF4E4}"/>
              </a:ext>
            </a:extLst>
          </p:cNvPr>
          <p:cNvPicPr>
            <a:picLocks noChangeAspect="1"/>
          </p:cNvPicPr>
          <p:nvPr/>
        </p:nvPicPr>
        <p:blipFill>
          <a:blip r:embed="rId2"/>
          <a:stretch>
            <a:fillRect/>
          </a:stretch>
        </p:blipFill>
        <p:spPr>
          <a:xfrm>
            <a:off x="197694" y="197371"/>
            <a:ext cx="1548172" cy="582841"/>
          </a:xfrm>
          <a:prstGeom prst="rect">
            <a:avLst/>
          </a:prstGeom>
        </p:spPr>
      </p:pic>
      <p:sp>
        <p:nvSpPr>
          <p:cNvPr id="9" name="Rectangle 8">
            <a:extLst>
              <a:ext uri="{FF2B5EF4-FFF2-40B4-BE49-F238E27FC236}">
                <a16:creationId xmlns:a16="http://schemas.microsoft.com/office/drawing/2014/main" id="{A47ACAB1-39EC-40AD-B0D6-00C838547023}"/>
              </a:ext>
            </a:extLst>
          </p:cNvPr>
          <p:cNvSpPr/>
          <p:nvPr/>
        </p:nvSpPr>
        <p:spPr>
          <a:xfrm>
            <a:off x="1637854" y="378000"/>
            <a:ext cx="1800200" cy="4022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400" dirty="0" err="1">
              <a:latin typeface="Brandon Text Bold" panose="020B0803020203060203" pitchFamily="34" charset="0"/>
            </a:endParaRPr>
          </a:p>
        </p:txBody>
      </p:sp>
      <p:sp>
        <p:nvSpPr>
          <p:cNvPr id="3" name="Rectangle 2">
            <a:extLst>
              <a:ext uri="{FF2B5EF4-FFF2-40B4-BE49-F238E27FC236}">
                <a16:creationId xmlns:a16="http://schemas.microsoft.com/office/drawing/2014/main" id="{96A601C2-37C7-41F7-BC34-0500DE216D01}"/>
              </a:ext>
            </a:extLst>
          </p:cNvPr>
          <p:cNvSpPr/>
          <p:nvPr/>
        </p:nvSpPr>
        <p:spPr>
          <a:xfrm>
            <a:off x="274345" y="1467210"/>
            <a:ext cx="11656010" cy="4533805"/>
          </a:xfrm>
          <a:prstGeom prst="rect">
            <a:avLst/>
          </a:prstGeom>
        </p:spPr>
        <p:txBody>
          <a:bodyPr wrap="square">
            <a:spAutoFit/>
          </a:bodyPr>
          <a:lstStyle/>
          <a:p>
            <a:pPr>
              <a:lnSpc>
                <a:spcPct val="115000"/>
              </a:lnSpc>
              <a:spcAft>
                <a:spcPts val="1000"/>
              </a:spcAft>
            </a:pPr>
            <a:r>
              <a:rPr lang="en-AU" sz="1000" b="1" u="sng" dirty="0">
                <a:latin typeface="Brandon Text Regular" panose="020B0503020203060203" pitchFamily="34" charset="0"/>
                <a:ea typeface="Times New Roman" panose="02020603050405020304" pitchFamily="18" charset="0"/>
                <a:cs typeface="Arial" panose="020B0604020202020204" pitchFamily="34" charset="0"/>
              </a:rPr>
              <a:t>System data</a:t>
            </a:r>
            <a:r>
              <a:rPr lang="en-AU" sz="1000" b="1" dirty="0">
                <a:latin typeface="Brandon Text Regular" panose="020B0503020203060203" pitchFamily="34" charset="0"/>
                <a:ea typeface="Times New Roman" panose="02020603050405020304" pitchFamily="18" charset="0"/>
                <a:cs typeface="Arial" panose="020B0604020202020204" pitchFamily="34" charset="0"/>
              </a:rPr>
              <a:t> 						</a:t>
            </a:r>
            <a:r>
              <a:rPr lang="en-AU" sz="1000" b="1" u="sng" dirty="0">
                <a:latin typeface="Brandon Text Regular" panose="020B0503020203060203" pitchFamily="34" charset="0"/>
                <a:ea typeface="Times New Roman" panose="02020603050405020304" pitchFamily="18" charset="0"/>
                <a:cs typeface="Arial" panose="020B0604020202020204" pitchFamily="34" charset="0"/>
              </a:rPr>
              <a:t>sonnenProtect 1300-AU-ATS</a:t>
            </a:r>
            <a:endParaRPr lang="en-US" sz="1000" dirty="0">
              <a:latin typeface="Brandon Text Regular" panose="020B0503020203060203" pitchFamily="34" charset="0"/>
              <a:ea typeface="Times New Roman" panose="02020603050405020304" pitchFamily="18" charset="0"/>
              <a:cs typeface="Arial" panose="020B0604020202020204" pitchFamily="34" charset="0"/>
            </a:endParaRPr>
          </a:p>
          <a:p>
            <a:pPr>
              <a:lnSpc>
                <a:spcPct val="115000"/>
              </a:lnSpc>
              <a:spcAft>
                <a:spcPts val="1000"/>
              </a:spcAft>
            </a:pPr>
            <a:r>
              <a:rPr lang="en-AU" sz="1000" dirty="0">
                <a:latin typeface="Brandon Text Regular" panose="020B0503020203060203" pitchFamily="34" charset="0"/>
                <a:ea typeface="Times New Roman" panose="02020603050405020304" pitchFamily="18" charset="0"/>
                <a:cs typeface="Arial" panose="020B0604020202020204" pitchFamily="34" charset="0"/>
              </a:rPr>
              <a:t>Maximum power 					1,300 W</a:t>
            </a:r>
          </a:p>
          <a:p>
            <a:pPr>
              <a:lnSpc>
                <a:spcPct val="115000"/>
              </a:lnSpc>
              <a:spcAft>
                <a:spcPts val="1000"/>
              </a:spcAft>
            </a:pPr>
            <a:r>
              <a:rPr lang="en-AU" sz="1000" dirty="0">
                <a:latin typeface="Brandon Text Regular" panose="020B0503020203060203" pitchFamily="34" charset="0"/>
                <a:ea typeface="Times New Roman" panose="02020603050405020304" pitchFamily="18" charset="0"/>
                <a:cs typeface="Arial" panose="020B0604020202020204" pitchFamily="34" charset="0"/>
              </a:rPr>
              <a:t>Nominal power 						1,300 W</a:t>
            </a:r>
          </a:p>
          <a:p>
            <a:pPr>
              <a:lnSpc>
                <a:spcPct val="115000"/>
              </a:lnSpc>
              <a:spcAft>
                <a:spcPts val="1000"/>
              </a:spcAft>
            </a:pPr>
            <a:r>
              <a:rPr lang="en-AU" sz="1000" dirty="0">
                <a:latin typeface="Brandon Text Regular" panose="020B0503020203060203" pitchFamily="34" charset="0"/>
                <a:ea typeface="Times New Roman" panose="02020603050405020304" pitchFamily="18" charset="0"/>
                <a:cs typeface="Arial" panose="020B0604020202020204" pitchFamily="34" charset="0"/>
              </a:rPr>
              <a:t>Output voltage (AC) 					240 V +/- 10 %</a:t>
            </a:r>
          </a:p>
          <a:p>
            <a:pPr>
              <a:lnSpc>
                <a:spcPct val="115000"/>
              </a:lnSpc>
              <a:spcAft>
                <a:spcPts val="1000"/>
              </a:spcAft>
            </a:pPr>
            <a:r>
              <a:rPr lang="en-AU" sz="1000" dirty="0">
                <a:latin typeface="Brandon Text Regular" panose="020B0503020203060203" pitchFamily="34" charset="0"/>
                <a:ea typeface="Times New Roman" panose="02020603050405020304" pitchFamily="18" charset="0"/>
                <a:cs typeface="Arial" panose="020B0604020202020204" pitchFamily="34" charset="0"/>
              </a:rPr>
              <a:t>Nominal frequency					50 Hz</a:t>
            </a:r>
          </a:p>
          <a:p>
            <a:pPr>
              <a:lnSpc>
                <a:spcPct val="115000"/>
              </a:lnSpc>
              <a:spcAft>
                <a:spcPts val="1000"/>
              </a:spcAft>
            </a:pPr>
            <a:r>
              <a:rPr lang="en-AU" sz="1000" dirty="0">
                <a:latin typeface="Brandon Text Regular" panose="020B0503020203060203" pitchFamily="34" charset="0"/>
                <a:ea typeface="Times New Roman" panose="02020603050405020304" pitchFamily="18" charset="0"/>
                <a:cs typeface="Arial" panose="020B0604020202020204" pitchFamily="34" charset="0"/>
              </a:rPr>
              <a:t>Network configuration in emergency operation				IT</a:t>
            </a:r>
          </a:p>
          <a:p>
            <a:pPr>
              <a:lnSpc>
                <a:spcPct val="115000"/>
              </a:lnSpc>
              <a:spcAft>
                <a:spcPts val="1000"/>
              </a:spcAft>
            </a:pPr>
            <a:r>
              <a:rPr lang="en-AU" sz="1000" dirty="0">
                <a:latin typeface="Brandon Text Regular" panose="020B0503020203060203" pitchFamily="34" charset="0"/>
                <a:ea typeface="Times New Roman" panose="02020603050405020304" pitchFamily="18" charset="0"/>
                <a:cs typeface="Arial" panose="020B0604020202020204" pitchFamily="34" charset="0"/>
              </a:rPr>
              <a:t>Operating concept 					Single-phase – RCD protected wired supply</a:t>
            </a:r>
          </a:p>
          <a:p>
            <a:pPr>
              <a:lnSpc>
                <a:spcPct val="115000"/>
              </a:lnSpc>
              <a:spcAft>
                <a:spcPts val="1000"/>
              </a:spcAft>
            </a:pPr>
            <a:r>
              <a:rPr lang="en-AU" sz="1000" dirty="0">
                <a:latin typeface="Brandon Text Regular" panose="020B0503020203060203" pitchFamily="34" charset="0"/>
                <a:ea typeface="Times New Roman" panose="02020603050405020304" pitchFamily="18" charset="0"/>
                <a:cs typeface="Arial" panose="020B0604020202020204" pitchFamily="34" charset="0"/>
              </a:rPr>
              <a:t>Switchover time approx. 					15.0 seconds</a:t>
            </a:r>
          </a:p>
          <a:p>
            <a:pPr>
              <a:lnSpc>
                <a:spcPct val="115000"/>
              </a:lnSpc>
              <a:spcAft>
                <a:spcPts val="1000"/>
              </a:spcAft>
            </a:pPr>
            <a:r>
              <a:rPr lang="en-AU" sz="1000" b="1" u="sng" dirty="0">
                <a:latin typeface="Brandon Text Regular" panose="020B0503020203060203" pitchFamily="34" charset="0"/>
                <a:ea typeface="Times New Roman" panose="02020603050405020304" pitchFamily="18" charset="0"/>
                <a:cs typeface="Arial" panose="020B0604020202020204" pitchFamily="34" charset="0"/>
              </a:rPr>
              <a:t>Dimensions</a:t>
            </a:r>
          </a:p>
          <a:p>
            <a:pPr>
              <a:lnSpc>
                <a:spcPct val="115000"/>
              </a:lnSpc>
              <a:spcAft>
                <a:spcPts val="1000"/>
              </a:spcAft>
            </a:pPr>
            <a:r>
              <a:rPr lang="en-AU" sz="1000" dirty="0">
                <a:latin typeface="Brandon Text Regular" panose="020B0503020203060203" pitchFamily="34" charset="0"/>
                <a:ea typeface="Times New Roman" panose="02020603050405020304" pitchFamily="18" charset="0"/>
                <a:cs typeface="Arial" panose="020B0604020202020204" pitchFamily="34" charset="0"/>
              </a:rPr>
              <a:t>Dimensions (H/W/D) in mm 					120/50/140</a:t>
            </a:r>
          </a:p>
          <a:p>
            <a:pPr>
              <a:lnSpc>
                <a:spcPct val="115000"/>
              </a:lnSpc>
              <a:spcAft>
                <a:spcPts val="1000"/>
              </a:spcAft>
            </a:pPr>
            <a:r>
              <a:rPr lang="en-AU" sz="1000" dirty="0">
                <a:latin typeface="Brandon Text Regular" panose="020B0503020203060203" pitchFamily="34" charset="0"/>
                <a:ea typeface="Times New Roman" panose="02020603050405020304" pitchFamily="18" charset="0"/>
                <a:cs typeface="Arial" panose="020B0604020202020204" pitchFamily="34" charset="0"/>
              </a:rPr>
              <a:t>Weight in kg approx. 					0.65 kg</a:t>
            </a:r>
          </a:p>
          <a:p>
            <a:pPr>
              <a:lnSpc>
                <a:spcPct val="115000"/>
              </a:lnSpc>
              <a:spcAft>
                <a:spcPts val="1000"/>
              </a:spcAft>
            </a:pPr>
            <a:r>
              <a:rPr lang="en-AU" sz="1000" b="1" u="sng" dirty="0">
                <a:latin typeface="Brandon Text Regular" panose="020B0503020203060203" pitchFamily="34" charset="0"/>
                <a:ea typeface="Times New Roman" panose="02020603050405020304" pitchFamily="18" charset="0"/>
                <a:cs typeface="Arial" panose="020B0604020202020204" pitchFamily="34" charset="0"/>
              </a:rPr>
              <a:t>Safety</a:t>
            </a:r>
          </a:p>
          <a:p>
            <a:pPr>
              <a:lnSpc>
                <a:spcPct val="115000"/>
              </a:lnSpc>
              <a:spcAft>
                <a:spcPts val="1000"/>
              </a:spcAft>
            </a:pPr>
            <a:r>
              <a:rPr lang="en-AU" sz="1000" dirty="0">
                <a:latin typeface="Brandon Text Regular" panose="020B0503020203060203" pitchFamily="34" charset="0"/>
                <a:ea typeface="Times New Roman" panose="02020603050405020304" pitchFamily="18" charset="0"/>
                <a:cs typeface="Arial" panose="020B0604020202020204" pitchFamily="34" charset="0"/>
              </a:rPr>
              <a:t>Protection Standard					IEC 61009-1; AS/NZ 61009-1</a:t>
            </a:r>
          </a:p>
          <a:p>
            <a:pPr>
              <a:lnSpc>
                <a:spcPct val="115000"/>
              </a:lnSpc>
              <a:spcAft>
                <a:spcPts val="1000"/>
              </a:spcAft>
            </a:pPr>
            <a:r>
              <a:rPr lang="en-AU" sz="1000" dirty="0">
                <a:latin typeface="Brandon Text Regular" panose="020B0503020203060203" pitchFamily="34" charset="0"/>
                <a:ea typeface="Times New Roman" panose="02020603050405020304" pitchFamily="18" charset="0"/>
                <a:cs typeface="Arial" panose="020B0604020202020204" pitchFamily="34" charset="0"/>
              </a:rPr>
              <a:t>Protective functions					Overcurrent &amp; Earth Leakage </a:t>
            </a:r>
          </a:p>
          <a:p>
            <a:pPr>
              <a:lnSpc>
                <a:spcPct val="115000"/>
              </a:lnSpc>
              <a:spcAft>
                <a:spcPts val="1000"/>
              </a:spcAft>
            </a:pPr>
            <a:r>
              <a:rPr lang="en-AU" sz="1000" dirty="0">
                <a:latin typeface="Brandon Text Regular" panose="020B0503020203060203" pitchFamily="34" charset="0"/>
                <a:ea typeface="Times New Roman" panose="02020603050405020304" pitchFamily="18" charset="0"/>
                <a:cs typeface="Arial" panose="020B0604020202020204" pitchFamily="34" charset="0"/>
              </a:rPr>
              <a:t>Degree of protection 					IP 30 (as per sonnen eco 9.43 main unit)</a:t>
            </a:r>
          </a:p>
        </p:txBody>
      </p:sp>
      <p:pic>
        <p:nvPicPr>
          <p:cNvPr id="5" name="Picture 4">
            <a:extLst>
              <a:ext uri="{FF2B5EF4-FFF2-40B4-BE49-F238E27FC236}">
                <a16:creationId xmlns:a16="http://schemas.microsoft.com/office/drawing/2014/main" id="{F779BD68-B1E8-4A59-B45F-509ADC479E3E}"/>
              </a:ext>
            </a:extLst>
          </p:cNvPr>
          <p:cNvPicPr>
            <a:picLocks noChangeAspect="1"/>
          </p:cNvPicPr>
          <p:nvPr/>
        </p:nvPicPr>
        <p:blipFill>
          <a:blip r:embed="rId3"/>
          <a:stretch>
            <a:fillRect/>
          </a:stretch>
        </p:blipFill>
        <p:spPr>
          <a:xfrm>
            <a:off x="5814318" y="5735794"/>
            <a:ext cx="2104641" cy="438241"/>
          </a:xfrm>
          <a:prstGeom prst="rect">
            <a:avLst/>
          </a:prstGeom>
        </p:spPr>
      </p:pic>
      <p:pic>
        <p:nvPicPr>
          <p:cNvPr id="7" name="Picture 6">
            <a:extLst>
              <a:ext uri="{FF2B5EF4-FFF2-40B4-BE49-F238E27FC236}">
                <a16:creationId xmlns:a16="http://schemas.microsoft.com/office/drawing/2014/main" id="{710AA0CA-9E65-4519-8230-F7610B4FC928}"/>
              </a:ext>
            </a:extLst>
          </p:cNvPr>
          <p:cNvPicPr>
            <a:picLocks noChangeAspect="1"/>
          </p:cNvPicPr>
          <p:nvPr/>
        </p:nvPicPr>
        <p:blipFill>
          <a:blip r:embed="rId4"/>
          <a:stretch>
            <a:fillRect/>
          </a:stretch>
        </p:blipFill>
        <p:spPr>
          <a:xfrm>
            <a:off x="7909305" y="5408253"/>
            <a:ext cx="752475" cy="695325"/>
          </a:xfrm>
          <a:prstGeom prst="rect">
            <a:avLst/>
          </a:prstGeom>
        </p:spPr>
      </p:pic>
    </p:spTree>
    <p:extLst>
      <p:ext uri="{BB962C8B-B14F-4D97-AF65-F5344CB8AC3E}">
        <p14:creationId xmlns:p14="http://schemas.microsoft.com/office/powerpoint/2010/main" val="34420688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p:cNvSpPr>
            <a:spLocks noGrp="1"/>
          </p:cNvSpPr>
          <p:nvPr>
            <p:ph type="title"/>
          </p:nvPr>
        </p:nvSpPr>
        <p:spPr>
          <a:xfrm>
            <a:off x="350996" y="382419"/>
            <a:ext cx="11502711" cy="1077880"/>
          </a:xfrm>
        </p:spPr>
        <p:txBody>
          <a:bodyPr>
            <a:normAutofit/>
          </a:bodyPr>
          <a:lstStyle/>
          <a:p>
            <a:r>
              <a:rPr lang="en-AU" sz="1997" dirty="0">
                <a:solidFill>
                  <a:schemeClr val="accent2"/>
                </a:solidFill>
              </a:rPr>
              <a:t>Products &amp; Innovation.</a:t>
            </a:r>
            <a:br>
              <a:rPr lang="en-AU" dirty="0"/>
            </a:br>
            <a:r>
              <a:rPr lang="en-AU" dirty="0"/>
              <a:t>sonnenProtect for the eco 9.43 </a:t>
            </a:r>
            <a:r>
              <a:rPr lang="en-AU" sz="2000" dirty="0">
                <a:solidFill>
                  <a:srgbClr val="4CCFEF"/>
                </a:solidFill>
              </a:rPr>
              <a:t>– sonnenProtect 1300-AU-IN-ATS</a:t>
            </a:r>
          </a:p>
        </p:txBody>
      </p:sp>
      <p:pic>
        <p:nvPicPr>
          <p:cNvPr id="8" name="Picture 7">
            <a:extLst>
              <a:ext uri="{FF2B5EF4-FFF2-40B4-BE49-F238E27FC236}">
                <a16:creationId xmlns:a16="http://schemas.microsoft.com/office/drawing/2014/main" id="{810F8804-F41A-40F6-A968-128D572EF4E4}"/>
              </a:ext>
            </a:extLst>
          </p:cNvPr>
          <p:cNvPicPr>
            <a:picLocks noChangeAspect="1"/>
          </p:cNvPicPr>
          <p:nvPr/>
        </p:nvPicPr>
        <p:blipFill>
          <a:blip r:embed="rId2"/>
          <a:stretch>
            <a:fillRect/>
          </a:stretch>
        </p:blipFill>
        <p:spPr>
          <a:xfrm>
            <a:off x="197694" y="197371"/>
            <a:ext cx="1548172" cy="582841"/>
          </a:xfrm>
          <a:prstGeom prst="rect">
            <a:avLst/>
          </a:prstGeom>
        </p:spPr>
      </p:pic>
      <p:sp>
        <p:nvSpPr>
          <p:cNvPr id="9" name="Rectangle 8">
            <a:extLst>
              <a:ext uri="{FF2B5EF4-FFF2-40B4-BE49-F238E27FC236}">
                <a16:creationId xmlns:a16="http://schemas.microsoft.com/office/drawing/2014/main" id="{A47ACAB1-39EC-40AD-B0D6-00C838547023}"/>
              </a:ext>
            </a:extLst>
          </p:cNvPr>
          <p:cNvSpPr/>
          <p:nvPr/>
        </p:nvSpPr>
        <p:spPr>
          <a:xfrm>
            <a:off x="1637854" y="378000"/>
            <a:ext cx="1800200" cy="4022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400" dirty="0" err="1">
              <a:latin typeface="Brandon Text Bold" panose="020B0803020203060203" pitchFamily="34" charset="0"/>
            </a:endParaRPr>
          </a:p>
        </p:txBody>
      </p:sp>
      <p:sp>
        <p:nvSpPr>
          <p:cNvPr id="3" name="Rectangle 2">
            <a:extLst>
              <a:ext uri="{FF2B5EF4-FFF2-40B4-BE49-F238E27FC236}">
                <a16:creationId xmlns:a16="http://schemas.microsoft.com/office/drawing/2014/main" id="{96A601C2-37C7-41F7-BC34-0500DE216D01}"/>
              </a:ext>
            </a:extLst>
          </p:cNvPr>
          <p:cNvSpPr/>
          <p:nvPr/>
        </p:nvSpPr>
        <p:spPr>
          <a:xfrm>
            <a:off x="274345" y="1467210"/>
            <a:ext cx="11656010" cy="2397323"/>
          </a:xfrm>
          <a:prstGeom prst="rect">
            <a:avLst/>
          </a:prstGeom>
        </p:spPr>
        <p:txBody>
          <a:bodyPr wrap="square">
            <a:spAutoFit/>
          </a:bodyPr>
          <a:lstStyle/>
          <a:p>
            <a:pPr>
              <a:lnSpc>
                <a:spcPct val="115000"/>
              </a:lnSpc>
              <a:spcAft>
                <a:spcPts val="1000"/>
              </a:spcAft>
            </a:pPr>
            <a:r>
              <a:rPr lang="en-AU" sz="1000" b="1" dirty="0">
                <a:latin typeface="Brandon Text Regular" panose="020B0503020203060203" pitchFamily="34" charset="0"/>
                <a:ea typeface="Times New Roman" panose="02020603050405020304" pitchFamily="18" charset="0"/>
                <a:cs typeface="Arial" panose="020B0604020202020204" pitchFamily="34" charset="0"/>
              </a:rPr>
              <a:t>						</a:t>
            </a:r>
            <a:r>
              <a:rPr lang="en-AU" sz="1000" b="1" u="sng" dirty="0">
                <a:latin typeface="Brandon Text Regular" panose="020B0503020203060203" pitchFamily="34" charset="0"/>
                <a:ea typeface="Times New Roman" panose="02020603050405020304" pitchFamily="18" charset="0"/>
                <a:cs typeface="Arial" panose="020B0604020202020204" pitchFamily="34" charset="0"/>
              </a:rPr>
              <a:t>sonnenProtect 1300-AU-ATS</a:t>
            </a:r>
            <a:endParaRPr lang="en-US" sz="1000" dirty="0">
              <a:latin typeface="Brandon Text Regular" panose="020B0503020203060203" pitchFamily="34" charset="0"/>
              <a:ea typeface="Times New Roman" panose="02020603050405020304" pitchFamily="18" charset="0"/>
              <a:cs typeface="Arial" panose="020B0604020202020204" pitchFamily="34" charset="0"/>
            </a:endParaRPr>
          </a:p>
          <a:p>
            <a:pPr>
              <a:lnSpc>
                <a:spcPct val="115000"/>
              </a:lnSpc>
              <a:spcAft>
                <a:spcPts val="1000"/>
              </a:spcAft>
            </a:pPr>
            <a:r>
              <a:rPr lang="en-AU" sz="1000" b="1" u="sng" dirty="0">
                <a:latin typeface="Brandon Text Regular" panose="020B0503020203060203" pitchFamily="34" charset="0"/>
                <a:ea typeface="Times New Roman" panose="02020603050405020304" pitchFamily="18" charset="0"/>
                <a:cs typeface="Arial" panose="020B0604020202020204" pitchFamily="34" charset="0"/>
              </a:rPr>
              <a:t>Ambient conditions</a:t>
            </a:r>
            <a:endParaRPr lang="en-US" sz="1000" dirty="0">
              <a:latin typeface="Brandon Text Regular" panose="020B0503020203060203" pitchFamily="34" charset="0"/>
              <a:ea typeface="Times New Roman" panose="02020603050405020304" pitchFamily="18" charset="0"/>
              <a:cs typeface="Arial" panose="020B0604020202020204" pitchFamily="34" charset="0"/>
            </a:endParaRPr>
          </a:p>
          <a:p>
            <a:pPr>
              <a:lnSpc>
                <a:spcPct val="115000"/>
              </a:lnSpc>
              <a:spcAft>
                <a:spcPts val="1000"/>
              </a:spcAft>
            </a:pPr>
            <a:r>
              <a:rPr lang="en-AU" sz="1000" dirty="0">
                <a:latin typeface="Brandon Text Regular" panose="020B0503020203060203" pitchFamily="34" charset="0"/>
                <a:ea typeface="Times New Roman" panose="02020603050405020304" pitchFamily="18" charset="0"/>
                <a:cs typeface="Arial" panose="020B0604020202020204" pitchFamily="34" charset="0"/>
              </a:rPr>
              <a:t>Ambient temperature range					5 °C … 40 °C</a:t>
            </a:r>
            <a:endParaRPr lang="en-US" sz="1000" dirty="0">
              <a:latin typeface="Brandon Text Regular" panose="020B0503020203060203" pitchFamily="34" charset="0"/>
              <a:ea typeface="Times New Roman" panose="02020603050405020304" pitchFamily="18" charset="0"/>
              <a:cs typeface="Arial" panose="020B0604020202020204" pitchFamily="34" charset="0"/>
            </a:endParaRPr>
          </a:p>
          <a:p>
            <a:pPr>
              <a:lnSpc>
                <a:spcPct val="115000"/>
              </a:lnSpc>
              <a:spcAft>
                <a:spcPts val="1000"/>
              </a:spcAft>
            </a:pPr>
            <a:r>
              <a:rPr lang="en-AU" sz="1000" dirty="0">
                <a:latin typeface="Brandon Text Regular" panose="020B0503020203060203" pitchFamily="34" charset="0"/>
                <a:ea typeface="Times New Roman" panose="02020603050405020304" pitchFamily="18" charset="0"/>
                <a:cs typeface="Arial" panose="020B0604020202020204" pitchFamily="34" charset="0"/>
              </a:rPr>
              <a:t>Storage temperature range 					0 °C … 50 °C</a:t>
            </a:r>
            <a:endParaRPr lang="en-US" sz="1000" dirty="0">
              <a:latin typeface="Brandon Text Regular" panose="020B0503020203060203" pitchFamily="34" charset="0"/>
              <a:ea typeface="Times New Roman" panose="02020603050405020304" pitchFamily="18" charset="0"/>
              <a:cs typeface="Arial" panose="020B0604020202020204" pitchFamily="34" charset="0"/>
            </a:endParaRPr>
          </a:p>
          <a:p>
            <a:pPr>
              <a:lnSpc>
                <a:spcPct val="115000"/>
              </a:lnSpc>
              <a:spcAft>
                <a:spcPts val="1000"/>
              </a:spcAft>
            </a:pPr>
            <a:r>
              <a:rPr lang="en-AU" sz="1000" dirty="0">
                <a:latin typeface="Brandon Text Regular" panose="020B0503020203060203" pitchFamily="34" charset="0"/>
                <a:ea typeface="Times New Roman" panose="02020603050405020304" pitchFamily="18" charset="0"/>
                <a:cs typeface="Arial" panose="020B0604020202020204" pitchFamily="34" charset="0"/>
              </a:rPr>
              <a:t>Transport temperature rang 					-15 °C … 50 °C</a:t>
            </a:r>
            <a:endParaRPr lang="en-US" sz="1000" dirty="0">
              <a:latin typeface="Brandon Text Regular" panose="020B0503020203060203" pitchFamily="34" charset="0"/>
              <a:ea typeface="Times New Roman" panose="02020603050405020304" pitchFamily="18" charset="0"/>
              <a:cs typeface="Arial" panose="020B0604020202020204" pitchFamily="34" charset="0"/>
            </a:endParaRPr>
          </a:p>
          <a:p>
            <a:pPr>
              <a:lnSpc>
                <a:spcPct val="115000"/>
              </a:lnSpc>
              <a:spcAft>
                <a:spcPts val="1000"/>
              </a:spcAft>
            </a:pPr>
            <a:r>
              <a:rPr lang="en-AU" sz="1000" dirty="0">
                <a:latin typeface="Brandon Text Regular" panose="020B0503020203060203" pitchFamily="34" charset="0"/>
                <a:ea typeface="Times New Roman" panose="02020603050405020304" pitchFamily="18" charset="0"/>
                <a:cs typeface="Arial" panose="020B0604020202020204" pitchFamily="34" charset="0"/>
              </a:rPr>
              <a:t>Maximum relative humidity 					90 %, non-condensing</a:t>
            </a:r>
            <a:endParaRPr lang="en-US" sz="1000" dirty="0">
              <a:latin typeface="Brandon Text Regular" panose="020B0503020203060203" pitchFamily="34" charset="0"/>
              <a:ea typeface="Times New Roman" panose="02020603050405020304" pitchFamily="18" charset="0"/>
              <a:cs typeface="Arial" panose="020B0604020202020204" pitchFamily="34" charset="0"/>
            </a:endParaRPr>
          </a:p>
          <a:p>
            <a:pPr>
              <a:lnSpc>
                <a:spcPct val="115000"/>
              </a:lnSpc>
              <a:spcAft>
                <a:spcPts val="1000"/>
              </a:spcAft>
            </a:pPr>
            <a:r>
              <a:rPr lang="en-AU" sz="1000" dirty="0">
                <a:latin typeface="Brandon Text Regular" panose="020B0503020203060203" pitchFamily="34" charset="0"/>
                <a:ea typeface="Times New Roman" panose="02020603050405020304" pitchFamily="18" charset="0"/>
                <a:cs typeface="Arial" panose="020B0604020202020204" pitchFamily="34" charset="0"/>
              </a:rPr>
              <a:t>Permissible installation altitude 					2,000 m above sea level</a:t>
            </a:r>
            <a:endParaRPr lang="en-US" sz="1000" dirty="0">
              <a:latin typeface="Brandon Text Regular" panose="020B0503020203060203" pitchFamily="34" charset="0"/>
              <a:ea typeface="Times New Roman" panose="02020603050405020304" pitchFamily="18" charset="0"/>
              <a:cs typeface="Arial" panose="020B0604020202020204" pitchFamily="34" charset="0"/>
            </a:endParaRPr>
          </a:p>
          <a:p>
            <a:pPr>
              <a:lnSpc>
                <a:spcPct val="115000"/>
              </a:lnSpc>
              <a:spcAft>
                <a:spcPts val="1000"/>
              </a:spcAft>
            </a:pPr>
            <a:r>
              <a:rPr lang="en-AU" sz="1000" dirty="0">
                <a:latin typeface="Brandon Text Regular" panose="020B0503020203060203" pitchFamily="34" charset="0"/>
                <a:ea typeface="Times New Roman" panose="02020603050405020304" pitchFamily="18" charset="0"/>
                <a:cs typeface="Arial" panose="020B0604020202020204" pitchFamily="34" charset="0"/>
              </a:rPr>
              <a:t>Additional ambient conditions 					As prescribed for the storage system </a:t>
            </a:r>
            <a:endParaRPr lang="en-US" sz="1000" dirty="0">
              <a:effectLst/>
              <a:latin typeface="Brandon Text Regular" panose="020B0503020203060203"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19178074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p:cNvSpPr>
            <a:spLocks noGrp="1"/>
          </p:cNvSpPr>
          <p:nvPr>
            <p:ph type="title"/>
          </p:nvPr>
        </p:nvSpPr>
        <p:spPr>
          <a:xfrm>
            <a:off x="350996" y="382419"/>
            <a:ext cx="11502711" cy="1077880"/>
          </a:xfrm>
        </p:spPr>
        <p:txBody>
          <a:bodyPr>
            <a:normAutofit/>
          </a:bodyPr>
          <a:lstStyle/>
          <a:p>
            <a:r>
              <a:rPr lang="en-AU" sz="1997" dirty="0">
                <a:solidFill>
                  <a:schemeClr val="accent2"/>
                </a:solidFill>
              </a:rPr>
              <a:t>Products &amp; Innovation.</a:t>
            </a:r>
            <a:br>
              <a:rPr lang="en-AU" dirty="0"/>
            </a:br>
            <a:r>
              <a:rPr lang="en-AU" dirty="0"/>
              <a:t>sonnenProtect for the eco 9.43 </a:t>
            </a:r>
            <a:r>
              <a:rPr lang="en-AU" sz="2000" dirty="0">
                <a:solidFill>
                  <a:srgbClr val="4CCFEF"/>
                </a:solidFill>
              </a:rPr>
              <a:t>– Bill of Materials</a:t>
            </a:r>
          </a:p>
        </p:txBody>
      </p:sp>
      <p:pic>
        <p:nvPicPr>
          <p:cNvPr id="8" name="Picture 7">
            <a:extLst>
              <a:ext uri="{FF2B5EF4-FFF2-40B4-BE49-F238E27FC236}">
                <a16:creationId xmlns:a16="http://schemas.microsoft.com/office/drawing/2014/main" id="{810F8804-F41A-40F6-A968-128D572EF4E4}"/>
              </a:ext>
            </a:extLst>
          </p:cNvPr>
          <p:cNvPicPr>
            <a:picLocks noChangeAspect="1"/>
          </p:cNvPicPr>
          <p:nvPr/>
        </p:nvPicPr>
        <p:blipFill>
          <a:blip r:embed="rId2"/>
          <a:stretch>
            <a:fillRect/>
          </a:stretch>
        </p:blipFill>
        <p:spPr>
          <a:xfrm>
            <a:off x="197694" y="197371"/>
            <a:ext cx="1548172" cy="582841"/>
          </a:xfrm>
          <a:prstGeom prst="rect">
            <a:avLst/>
          </a:prstGeom>
        </p:spPr>
      </p:pic>
      <p:sp>
        <p:nvSpPr>
          <p:cNvPr id="9" name="Rectangle 8">
            <a:extLst>
              <a:ext uri="{FF2B5EF4-FFF2-40B4-BE49-F238E27FC236}">
                <a16:creationId xmlns:a16="http://schemas.microsoft.com/office/drawing/2014/main" id="{A47ACAB1-39EC-40AD-B0D6-00C838547023}"/>
              </a:ext>
            </a:extLst>
          </p:cNvPr>
          <p:cNvSpPr/>
          <p:nvPr/>
        </p:nvSpPr>
        <p:spPr>
          <a:xfrm>
            <a:off x="1637854" y="378000"/>
            <a:ext cx="1800200" cy="4022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400" dirty="0" err="1">
              <a:latin typeface="Brandon Text Bold" panose="020B0803020203060203" pitchFamily="34" charset="0"/>
            </a:endParaRPr>
          </a:p>
        </p:txBody>
      </p:sp>
      <p:pic>
        <p:nvPicPr>
          <p:cNvPr id="3" name="Picture 2">
            <a:extLst>
              <a:ext uri="{FF2B5EF4-FFF2-40B4-BE49-F238E27FC236}">
                <a16:creationId xmlns:a16="http://schemas.microsoft.com/office/drawing/2014/main" id="{E25563E1-AA09-4142-A6C1-9BCDFC47E38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9019" y="2496661"/>
            <a:ext cx="4870593" cy="3785385"/>
          </a:xfrm>
          <a:prstGeom prst="rect">
            <a:avLst/>
          </a:prstGeom>
        </p:spPr>
      </p:pic>
      <p:sp>
        <p:nvSpPr>
          <p:cNvPr id="2" name="Rectangle 1">
            <a:extLst>
              <a:ext uri="{FF2B5EF4-FFF2-40B4-BE49-F238E27FC236}">
                <a16:creationId xmlns:a16="http://schemas.microsoft.com/office/drawing/2014/main" id="{8ADBE283-C572-4C43-BCA3-099ABB9D702A}"/>
              </a:ext>
            </a:extLst>
          </p:cNvPr>
          <p:cNvSpPr/>
          <p:nvPr/>
        </p:nvSpPr>
        <p:spPr>
          <a:xfrm>
            <a:off x="3186026" y="1732097"/>
            <a:ext cx="8487584" cy="1323439"/>
          </a:xfrm>
          <a:prstGeom prst="rect">
            <a:avLst/>
          </a:prstGeom>
        </p:spPr>
        <p:txBody>
          <a:bodyPr wrap="square">
            <a:spAutoFit/>
          </a:bodyPr>
          <a:lstStyle/>
          <a:p>
            <a:pPr algn="just"/>
            <a:r>
              <a:rPr lang="en-AU" sz="1600" dirty="0">
                <a:latin typeface="Brandon Text Regular" panose="020B0503020203060203" pitchFamily="34" charset="0"/>
                <a:ea typeface="Times New Roman" panose="02020603050405020304" pitchFamily="18" charset="0"/>
                <a:cs typeface="Arial" panose="020B0604020202020204" pitchFamily="34" charset="0"/>
              </a:rPr>
              <a:t>The outlet cable of the sonnenProtect supplies electrical power both in grid and emergency operation. The switchover time between grid and emergency operation is stated in the technical data. In the event that the sonnenBatterie is turned off or has an unexpected issue the power supply to the sonnenProtect backup circuits are automatically fed from the normal grid supply.</a:t>
            </a:r>
            <a:endParaRPr lang="en-US" sz="1600" dirty="0">
              <a:effectLst/>
              <a:latin typeface="Brandon Text Regular" panose="020B0503020203060203" pitchFamily="34" charset="0"/>
              <a:ea typeface="Times New Roman" panose="02020603050405020304" pitchFamily="18" charset="0"/>
              <a:cs typeface="Arial" panose="020B0604020202020204" pitchFamily="34" charset="0"/>
            </a:endParaRPr>
          </a:p>
        </p:txBody>
      </p:sp>
      <p:pic>
        <p:nvPicPr>
          <p:cNvPr id="5" name="Picture 4">
            <a:extLst>
              <a:ext uri="{FF2B5EF4-FFF2-40B4-BE49-F238E27FC236}">
                <a16:creationId xmlns:a16="http://schemas.microsoft.com/office/drawing/2014/main" id="{794F6CDA-7954-4C07-B1F9-AB065B366590}"/>
              </a:ext>
            </a:extLst>
          </p:cNvPr>
          <p:cNvPicPr>
            <a:picLocks noChangeAspect="1"/>
          </p:cNvPicPr>
          <p:nvPr/>
        </p:nvPicPr>
        <p:blipFill>
          <a:blip r:embed="rId4"/>
          <a:stretch>
            <a:fillRect/>
          </a:stretch>
        </p:blipFill>
        <p:spPr>
          <a:xfrm>
            <a:off x="5310262" y="3221707"/>
            <a:ext cx="6627715" cy="2671970"/>
          </a:xfrm>
          <a:prstGeom prst="rect">
            <a:avLst/>
          </a:prstGeom>
        </p:spPr>
      </p:pic>
    </p:spTree>
    <p:extLst>
      <p:ext uri="{BB962C8B-B14F-4D97-AF65-F5344CB8AC3E}">
        <p14:creationId xmlns:p14="http://schemas.microsoft.com/office/powerpoint/2010/main" val="5593826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p:cNvSpPr>
            <a:spLocks noGrp="1"/>
          </p:cNvSpPr>
          <p:nvPr>
            <p:ph type="title"/>
          </p:nvPr>
        </p:nvSpPr>
        <p:spPr>
          <a:xfrm>
            <a:off x="350996" y="382419"/>
            <a:ext cx="11502711" cy="1077880"/>
          </a:xfrm>
        </p:spPr>
        <p:txBody>
          <a:bodyPr>
            <a:normAutofit/>
          </a:bodyPr>
          <a:lstStyle/>
          <a:p>
            <a:r>
              <a:rPr lang="en-AU" sz="1997" dirty="0">
                <a:solidFill>
                  <a:schemeClr val="accent2"/>
                </a:solidFill>
              </a:rPr>
              <a:t>Products &amp; Innovation.</a:t>
            </a:r>
            <a:br>
              <a:rPr lang="en-AU" dirty="0"/>
            </a:br>
            <a:r>
              <a:rPr lang="en-AU" dirty="0"/>
              <a:t>sonnenProtect for the eco 9.43 </a:t>
            </a:r>
            <a:r>
              <a:rPr lang="en-AU" sz="2000" dirty="0">
                <a:solidFill>
                  <a:srgbClr val="4CCFEF"/>
                </a:solidFill>
              </a:rPr>
              <a:t>– Observe minimum distances</a:t>
            </a:r>
          </a:p>
        </p:txBody>
      </p:sp>
      <p:pic>
        <p:nvPicPr>
          <p:cNvPr id="8" name="Picture 7">
            <a:extLst>
              <a:ext uri="{FF2B5EF4-FFF2-40B4-BE49-F238E27FC236}">
                <a16:creationId xmlns:a16="http://schemas.microsoft.com/office/drawing/2014/main" id="{810F8804-F41A-40F6-A968-128D572EF4E4}"/>
              </a:ext>
            </a:extLst>
          </p:cNvPr>
          <p:cNvPicPr>
            <a:picLocks noChangeAspect="1"/>
          </p:cNvPicPr>
          <p:nvPr/>
        </p:nvPicPr>
        <p:blipFill>
          <a:blip r:embed="rId2"/>
          <a:stretch>
            <a:fillRect/>
          </a:stretch>
        </p:blipFill>
        <p:spPr>
          <a:xfrm>
            <a:off x="197694" y="197371"/>
            <a:ext cx="1548172" cy="582841"/>
          </a:xfrm>
          <a:prstGeom prst="rect">
            <a:avLst/>
          </a:prstGeom>
        </p:spPr>
      </p:pic>
      <p:sp>
        <p:nvSpPr>
          <p:cNvPr id="9" name="Rectangle 8">
            <a:extLst>
              <a:ext uri="{FF2B5EF4-FFF2-40B4-BE49-F238E27FC236}">
                <a16:creationId xmlns:a16="http://schemas.microsoft.com/office/drawing/2014/main" id="{A47ACAB1-39EC-40AD-B0D6-00C838547023}"/>
              </a:ext>
            </a:extLst>
          </p:cNvPr>
          <p:cNvSpPr/>
          <p:nvPr/>
        </p:nvSpPr>
        <p:spPr>
          <a:xfrm>
            <a:off x="1637854" y="378000"/>
            <a:ext cx="1800200" cy="4022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400" dirty="0" err="1">
              <a:latin typeface="Brandon Text Bold" panose="020B0803020203060203" pitchFamily="34" charset="0"/>
            </a:endParaRPr>
          </a:p>
        </p:txBody>
      </p:sp>
      <p:sp>
        <p:nvSpPr>
          <p:cNvPr id="3" name="Rectangle 4">
            <a:extLst>
              <a:ext uri="{FF2B5EF4-FFF2-40B4-BE49-F238E27FC236}">
                <a16:creationId xmlns:a16="http://schemas.microsoft.com/office/drawing/2014/main" id="{083D69C2-BA1D-44D3-A912-89511E980FF5}"/>
              </a:ext>
            </a:extLst>
          </p:cNvPr>
          <p:cNvSpPr>
            <a:spLocks noChangeArrowheads="1"/>
          </p:cNvSpPr>
          <p:nvPr/>
        </p:nvSpPr>
        <p:spPr bwMode="auto">
          <a:xfrm>
            <a:off x="365946" y="1460299"/>
            <a:ext cx="6896486" cy="3046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AU" altLang="en-US" sz="1600" b="0" i="0" u="none" strike="noStrike" cap="none" normalizeH="0" baseline="0" dirty="0">
                <a:ln>
                  <a:noFill/>
                </a:ln>
                <a:solidFill>
                  <a:schemeClr val="tx1"/>
                </a:solidFill>
                <a:effectLst/>
                <a:latin typeface="+mn-lt"/>
                <a:ea typeface="Calibri" panose="020F0502020204030204" pitchFamily="34" charset="0"/>
                <a:cs typeface="ArialMT"/>
              </a:rPr>
              <a:t>► </a:t>
            </a:r>
            <a:r>
              <a:rPr kumimoji="0" lang="en-AU" altLang="en-US" sz="1600" b="0" i="0" u="none" strike="noStrike" cap="none" normalizeH="0" baseline="0" dirty="0">
                <a:ln>
                  <a:noFill/>
                </a:ln>
                <a:solidFill>
                  <a:schemeClr val="tx1"/>
                </a:solidFill>
                <a:effectLst/>
                <a:latin typeface="+mn-lt"/>
                <a:ea typeface="Calibri" panose="020F0502020204030204" pitchFamily="34" charset="0"/>
                <a:cs typeface="Arial" panose="020B0604020202020204" pitchFamily="34" charset="0"/>
              </a:rPr>
              <a:t>Observe the minimum distances as illustrated between the device and the storage system and neighbouring objects.</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600" b="0" i="0" u="none" strike="noStrike" cap="none" normalizeH="0" baseline="0" dirty="0">
              <a:ln>
                <a:noFill/>
              </a:ln>
              <a:solidFill>
                <a:schemeClr val="tx1"/>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AU" altLang="en-US" sz="1600" b="0" i="0" u="none" strike="noStrike" cap="none" normalizeH="0" baseline="0" dirty="0">
                <a:ln>
                  <a:noFill/>
                </a:ln>
                <a:solidFill>
                  <a:schemeClr val="tx1"/>
                </a:solidFill>
                <a:effectLst/>
                <a:latin typeface="+mn-lt"/>
                <a:ea typeface="Calibri" panose="020F0502020204030204" pitchFamily="34" charset="0"/>
                <a:cs typeface="ArialMT"/>
              </a:rPr>
              <a:t>► </a:t>
            </a:r>
            <a:r>
              <a:rPr kumimoji="0" lang="en-AU" altLang="en-US" sz="1600" b="0" i="0" u="none" strike="noStrike" cap="none" normalizeH="0" baseline="0" dirty="0">
                <a:ln>
                  <a:noFill/>
                </a:ln>
                <a:solidFill>
                  <a:schemeClr val="tx1"/>
                </a:solidFill>
                <a:effectLst/>
                <a:latin typeface="+mn-lt"/>
                <a:ea typeface="Calibri" panose="020F0502020204030204" pitchFamily="34" charset="0"/>
                <a:cs typeface="Arial" panose="020B0604020202020204" pitchFamily="34" charset="0"/>
              </a:rPr>
              <a:t>Install the sonnenProtect at the same level as the top edge of the storage system, if possible. </a:t>
            </a:r>
            <a:endParaRPr kumimoji="0" lang="en-US" altLang="en-US" sz="1600" b="0" i="0" u="none" strike="noStrike" cap="none" normalizeH="0" baseline="0" dirty="0">
              <a:ln>
                <a:noFill/>
              </a:ln>
              <a:solidFill>
                <a:schemeClr val="tx1"/>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AU" altLang="en-US" sz="1600" b="0" i="0" u="none" strike="noStrike" cap="none" normalizeH="0" baseline="0" dirty="0">
                <a:ln>
                  <a:noFill/>
                </a:ln>
                <a:solidFill>
                  <a:schemeClr val="tx1"/>
                </a:solidFill>
                <a:effectLst/>
                <a:latin typeface="+mn-lt"/>
                <a:ea typeface="Calibri" panose="020F0502020204030204" pitchFamily="34" charset="0"/>
                <a:cs typeface="Arial" panose="020B0604020202020204" pitchFamily="34" charset="0"/>
              </a:rPr>
              <a:t> </a:t>
            </a:r>
            <a:endParaRPr kumimoji="0" lang="en-US" altLang="en-US" sz="1600" b="0" i="0" u="none" strike="noStrike" cap="none" normalizeH="0" baseline="0" dirty="0">
              <a:ln>
                <a:noFill/>
              </a:ln>
              <a:solidFill>
                <a:schemeClr val="tx1"/>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AU" altLang="en-US" sz="1600" b="0" i="0" u="none" strike="noStrike" cap="none" normalizeH="0" baseline="0" dirty="0">
                <a:ln>
                  <a:noFill/>
                </a:ln>
                <a:solidFill>
                  <a:schemeClr val="tx1"/>
                </a:solidFill>
                <a:effectLst/>
                <a:latin typeface="+mn-lt"/>
                <a:ea typeface="Calibri" panose="020F0502020204030204" pitchFamily="34" charset="0"/>
                <a:cs typeface="Arial" panose="020B0604020202020204" pitchFamily="34" charset="0"/>
              </a:rPr>
              <a:t>This keeps the cable lengths as short as possible.</a:t>
            </a:r>
            <a:endParaRPr kumimoji="0" lang="en-US" altLang="en-US" sz="1600" b="0" i="0" u="none" strike="noStrike" cap="none" normalizeH="0" baseline="0" dirty="0">
              <a:ln>
                <a:noFill/>
              </a:ln>
              <a:solidFill>
                <a:schemeClr val="tx1"/>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a:ln>
                  <a:noFill/>
                </a:ln>
                <a:solidFill>
                  <a:schemeClr val="tx1"/>
                </a:solidFill>
                <a:effectLst/>
                <a:latin typeface="+mn-lt"/>
                <a:ea typeface="Times New Roman" panose="02020603050405020304" pitchFamily="18" charset="0"/>
                <a:cs typeface="Arial" panose="020B0604020202020204" pitchFamily="34" charset="0"/>
              </a:rPr>
              <a:t>The minimum distances ensure that</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600" b="0" i="0" u="none" strike="noStrike" cap="none" normalizeH="0" baseline="0" dirty="0">
              <a:ln>
                <a:noFill/>
              </a:ln>
              <a:solidFill>
                <a:schemeClr val="tx1"/>
              </a:solidFill>
              <a:effectLst/>
              <a:latin typeface="+mn-lt"/>
            </a:endParaRPr>
          </a:p>
          <a:p>
            <a:pPr marL="285750" marR="0" lvl="0" indent="-285750" algn="l" defTabSz="914400" rtl="0" eaLnBrk="0" fontAlgn="base" latinLnBrk="0" hangingPunct="0">
              <a:lnSpc>
                <a:spcPct val="100000"/>
              </a:lnSpc>
              <a:spcBef>
                <a:spcPct val="0"/>
              </a:spcBef>
              <a:spcAft>
                <a:spcPct val="0"/>
              </a:spcAft>
              <a:buClrTx/>
              <a:buSzTx/>
              <a:buFont typeface="Wingdings" panose="05000000000000000000" pitchFamily="2" charset="2"/>
              <a:buChar char="Ø"/>
              <a:tabLst/>
            </a:pPr>
            <a:r>
              <a:rPr kumimoji="0" lang="en-AU" altLang="en-US" sz="1600" b="0" i="0" u="none" strike="noStrike" cap="none" normalizeH="0" baseline="0" dirty="0">
                <a:ln>
                  <a:noFill/>
                </a:ln>
                <a:solidFill>
                  <a:schemeClr val="tx1"/>
                </a:solidFill>
                <a:effectLst/>
                <a:latin typeface="+mn-lt"/>
                <a:ea typeface="Calibri" panose="020F0502020204030204" pitchFamily="34" charset="0"/>
                <a:cs typeface="Times New Roman" panose="02020603050405020304" pitchFamily="18" charset="0"/>
              </a:rPr>
              <a:t>the sonnenProtect sub-board can be easily reached and;</a:t>
            </a:r>
          </a:p>
          <a:p>
            <a:pPr marL="285750" marR="0" lvl="0" indent="-285750" algn="l" defTabSz="914400" rtl="0" eaLnBrk="0" fontAlgn="base" latinLnBrk="0" hangingPunct="0">
              <a:lnSpc>
                <a:spcPct val="100000"/>
              </a:lnSpc>
              <a:spcBef>
                <a:spcPct val="0"/>
              </a:spcBef>
              <a:spcAft>
                <a:spcPct val="0"/>
              </a:spcAft>
              <a:buClrTx/>
              <a:buSzTx/>
              <a:buFont typeface="Wingdings" panose="05000000000000000000" pitchFamily="2" charset="2"/>
              <a:buChar char="Ø"/>
              <a:tabLst/>
            </a:pPr>
            <a:endParaRPr kumimoji="0" lang="en-US" altLang="en-US" sz="1600" b="0" i="0" u="none" strike="noStrike" cap="none" normalizeH="0" baseline="0" dirty="0">
              <a:ln>
                <a:noFill/>
              </a:ln>
              <a:solidFill>
                <a:schemeClr val="tx1"/>
              </a:solidFill>
              <a:effectLst/>
              <a:latin typeface="+mn-lt"/>
            </a:endParaRPr>
          </a:p>
          <a:p>
            <a:pPr marL="285750" marR="0" lvl="0" indent="-285750" algn="l" defTabSz="914400" rtl="0" eaLnBrk="0" fontAlgn="base" latinLnBrk="0" hangingPunct="0">
              <a:lnSpc>
                <a:spcPct val="100000"/>
              </a:lnSpc>
              <a:spcBef>
                <a:spcPct val="0"/>
              </a:spcBef>
              <a:spcAft>
                <a:spcPct val="0"/>
              </a:spcAft>
              <a:buClrTx/>
              <a:buSzTx/>
              <a:buFont typeface="Wingdings" panose="05000000000000000000" pitchFamily="2" charset="2"/>
              <a:buChar char="Ø"/>
              <a:tabLst/>
            </a:pPr>
            <a:r>
              <a:rPr kumimoji="0" lang="en-AU" altLang="en-US" sz="1600" b="0" i="0" u="none" strike="noStrike" cap="none" normalizeH="0" baseline="0" dirty="0">
                <a:ln>
                  <a:noFill/>
                </a:ln>
                <a:solidFill>
                  <a:schemeClr val="tx1"/>
                </a:solidFill>
                <a:effectLst/>
                <a:latin typeface="+mn-lt"/>
                <a:ea typeface="Calibri" panose="020F0502020204030204" pitchFamily="34" charset="0"/>
                <a:cs typeface="Times New Roman" panose="02020603050405020304" pitchFamily="18" charset="0"/>
              </a:rPr>
              <a:t>there is sufficient space for installation and maintenance work.</a:t>
            </a:r>
            <a:endParaRPr kumimoji="0" lang="en-AU" altLang="en-US" sz="1600" b="0" i="0" u="none" strike="noStrike" cap="none" normalizeH="0" baseline="0" dirty="0">
              <a:ln>
                <a:noFill/>
              </a:ln>
              <a:solidFill>
                <a:schemeClr val="tx1"/>
              </a:solidFill>
              <a:effectLst/>
              <a:latin typeface="+mn-lt"/>
            </a:endParaRPr>
          </a:p>
        </p:txBody>
      </p:sp>
      <p:pic>
        <p:nvPicPr>
          <p:cNvPr id="4" name="Picture 3">
            <a:extLst>
              <a:ext uri="{FF2B5EF4-FFF2-40B4-BE49-F238E27FC236}">
                <a16:creationId xmlns:a16="http://schemas.microsoft.com/office/drawing/2014/main" id="{D8DBA64A-9971-436E-A881-F5BE201A8A1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58534" y="1277491"/>
            <a:ext cx="3912689" cy="4870241"/>
          </a:xfrm>
          <a:prstGeom prst="rect">
            <a:avLst/>
          </a:prstGeom>
        </p:spPr>
      </p:pic>
    </p:spTree>
    <p:extLst>
      <p:ext uri="{BB962C8B-B14F-4D97-AF65-F5344CB8AC3E}">
        <p14:creationId xmlns:p14="http://schemas.microsoft.com/office/powerpoint/2010/main" val="3009201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p:cNvSpPr>
            <a:spLocks noGrp="1"/>
          </p:cNvSpPr>
          <p:nvPr>
            <p:ph type="title"/>
          </p:nvPr>
        </p:nvSpPr>
        <p:spPr>
          <a:xfrm>
            <a:off x="350996" y="382419"/>
            <a:ext cx="11502711" cy="1077880"/>
          </a:xfrm>
        </p:spPr>
        <p:txBody>
          <a:bodyPr>
            <a:normAutofit/>
          </a:bodyPr>
          <a:lstStyle/>
          <a:p>
            <a:r>
              <a:rPr lang="en-AU" sz="1997" dirty="0">
                <a:solidFill>
                  <a:schemeClr val="accent2"/>
                </a:solidFill>
              </a:rPr>
              <a:t>Products &amp; Innovation.</a:t>
            </a:r>
            <a:br>
              <a:rPr lang="en-AU" dirty="0"/>
            </a:br>
            <a:r>
              <a:rPr lang="en-AU" dirty="0"/>
              <a:t>sonnenProtect for the eco 9.43 </a:t>
            </a:r>
            <a:r>
              <a:rPr lang="en-AU" sz="2000" dirty="0">
                <a:solidFill>
                  <a:srgbClr val="4CCFEF"/>
                </a:solidFill>
              </a:rPr>
              <a:t>– Accessory installation</a:t>
            </a:r>
          </a:p>
        </p:txBody>
      </p:sp>
      <p:pic>
        <p:nvPicPr>
          <p:cNvPr id="8" name="Picture 7">
            <a:extLst>
              <a:ext uri="{FF2B5EF4-FFF2-40B4-BE49-F238E27FC236}">
                <a16:creationId xmlns:a16="http://schemas.microsoft.com/office/drawing/2014/main" id="{810F8804-F41A-40F6-A968-128D572EF4E4}"/>
              </a:ext>
            </a:extLst>
          </p:cNvPr>
          <p:cNvPicPr>
            <a:picLocks noChangeAspect="1"/>
          </p:cNvPicPr>
          <p:nvPr/>
        </p:nvPicPr>
        <p:blipFill>
          <a:blip r:embed="rId2"/>
          <a:stretch>
            <a:fillRect/>
          </a:stretch>
        </p:blipFill>
        <p:spPr>
          <a:xfrm>
            <a:off x="197694" y="197371"/>
            <a:ext cx="1548172" cy="582841"/>
          </a:xfrm>
          <a:prstGeom prst="rect">
            <a:avLst/>
          </a:prstGeom>
        </p:spPr>
      </p:pic>
      <p:sp>
        <p:nvSpPr>
          <p:cNvPr id="9" name="Rectangle 8">
            <a:extLst>
              <a:ext uri="{FF2B5EF4-FFF2-40B4-BE49-F238E27FC236}">
                <a16:creationId xmlns:a16="http://schemas.microsoft.com/office/drawing/2014/main" id="{A47ACAB1-39EC-40AD-B0D6-00C838547023}"/>
              </a:ext>
            </a:extLst>
          </p:cNvPr>
          <p:cNvSpPr/>
          <p:nvPr/>
        </p:nvSpPr>
        <p:spPr>
          <a:xfrm>
            <a:off x="1637854" y="378000"/>
            <a:ext cx="1800200" cy="4022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400" dirty="0" err="1">
              <a:latin typeface="Brandon Text Bold" panose="020B0803020203060203" pitchFamily="34" charset="0"/>
            </a:endParaRPr>
          </a:p>
        </p:txBody>
      </p:sp>
      <p:sp>
        <p:nvSpPr>
          <p:cNvPr id="11" name="Text Box 39">
            <a:extLst>
              <a:ext uri="{FF2B5EF4-FFF2-40B4-BE49-F238E27FC236}">
                <a16:creationId xmlns:a16="http://schemas.microsoft.com/office/drawing/2014/main" id="{761206D1-4416-47D5-8982-44AF174ADF1C}"/>
              </a:ext>
            </a:extLst>
          </p:cNvPr>
          <p:cNvSpPr txBox="1"/>
          <p:nvPr/>
        </p:nvSpPr>
        <p:spPr>
          <a:xfrm>
            <a:off x="623441" y="1686964"/>
            <a:ext cx="2028825" cy="419100"/>
          </a:xfrm>
          <a:prstGeom prst="rect">
            <a:avLst/>
          </a:prstGeom>
          <a:blipFill>
            <a:blip r:embed="rId3"/>
            <a:stretch>
              <a:fillRect/>
            </a:stretch>
          </a:blip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spcBef>
                <a:spcPts val="0"/>
              </a:spcBef>
              <a:spcAft>
                <a:spcPts val="0"/>
              </a:spcAft>
            </a:pPr>
            <a:r>
              <a:rPr lang="en-US" sz="1100">
                <a:effectLst/>
                <a:latin typeface="Brandon Text Regular" panose="020B0503020203060203" pitchFamily="34" charset="0"/>
                <a:ea typeface="Times New Roman" panose="02020603050405020304" pitchFamily="18" charset="0"/>
                <a:cs typeface="Arial" panose="020B0604020202020204" pitchFamily="34" charset="0"/>
              </a:rPr>
              <a:t> </a:t>
            </a:r>
          </a:p>
        </p:txBody>
      </p:sp>
      <p:sp>
        <p:nvSpPr>
          <p:cNvPr id="4" name="Rectangle 4">
            <a:extLst>
              <a:ext uri="{FF2B5EF4-FFF2-40B4-BE49-F238E27FC236}">
                <a16:creationId xmlns:a16="http://schemas.microsoft.com/office/drawing/2014/main" id="{822F0722-9A68-4615-8458-DFEFC22D91CA}"/>
              </a:ext>
            </a:extLst>
          </p:cNvPr>
          <p:cNvSpPr>
            <a:spLocks noChangeArrowheads="1"/>
          </p:cNvSpPr>
          <p:nvPr/>
        </p:nvSpPr>
        <p:spPr bwMode="auto">
          <a:xfrm>
            <a:off x="350993" y="2230968"/>
            <a:ext cx="5904656" cy="32932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228600"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22860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a:ln>
                  <a:noFill/>
                </a:ln>
                <a:solidFill>
                  <a:schemeClr val="tx1"/>
                </a:solidFill>
                <a:effectLst/>
                <a:latin typeface="+mn-lt"/>
                <a:ea typeface="Times New Roman" panose="02020603050405020304" pitchFamily="18" charset="0"/>
                <a:cs typeface="Arial" panose="020B0604020202020204" pitchFamily="34" charset="0"/>
              </a:rPr>
              <a:t>Electrical work on the storage system</a:t>
            </a:r>
          </a:p>
          <a:p>
            <a:pPr marL="0" marR="0" lvl="0" indent="228600" algn="l" defTabSz="914400" rtl="0" eaLnBrk="0" fontAlgn="base" latinLnBrk="0" hangingPunct="0">
              <a:lnSpc>
                <a:spcPct val="100000"/>
              </a:lnSpc>
              <a:spcBef>
                <a:spcPct val="0"/>
              </a:spcBef>
              <a:spcAft>
                <a:spcPct val="0"/>
              </a:spcAft>
              <a:buClrTx/>
              <a:buSzTx/>
              <a:buFontTx/>
              <a:buNone/>
              <a:tabLst/>
            </a:pPr>
            <a:endParaRPr kumimoji="0" lang="en-US" altLang="en-US" sz="1600" b="0" i="0" u="none" strike="noStrike" cap="none" normalizeH="0" baseline="0" dirty="0">
              <a:ln>
                <a:noFill/>
              </a:ln>
              <a:solidFill>
                <a:schemeClr val="tx1"/>
              </a:solidFill>
              <a:effectLst/>
              <a:latin typeface="+mn-lt"/>
            </a:endParaRPr>
          </a:p>
          <a:p>
            <a:pPr marL="0" marR="0" lvl="0" indent="22860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a:ln>
                  <a:noFill/>
                </a:ln>
                <a:solidFill>
                  <a:schemeClr val="tx1"/>
                </a:solidFill>
                <a:effectLst/>
                <a:latin typeface="+mn-lt"/>
                <a:ea typeface="Times New Roman" panose="02020603050405020304" pitchFamily="18" charset="0"/>
                <a:cs typeface="Arial" panose="020B0604020202020204" pitchFamily="34" charset="0"/>
              </a:rPr>
              <a:t>Danger to life due to electrocution!</a:t>
            </a:r>
          </a:p>
          <a:p>
            <a:pPr marL="0" marR="0" lvl="0" indent="228600" algn="l" defTabSz="914400" rtl="0" eaLnBrk="0" fontAlgn="base" latinLnBrk="0" hangingPunct="0">
              <a:lnSpc>
                <a:spcPct val="100000"/>
              </a:lnSpc>
              <a:spcBef>
                <a:spcPct val="0"/>
              </a:spcBef>
              <a:spcAft>
                <a:spcPct val="0"/>
              </a:spcAft>
              <a:buClrTx/>
              <a:buSzTx/>
              <a:buFontTx/>
              <a:buNone/>
              <a:tabLst/>
            </a:pPr>
            <a:endParaRPr kumimoji="0" lang="en-US" altLang="en-US" sz="1600" b="0" i="0" u="none" strike="noStrike" cap="none" normalizeH="0" baseline="0" dirty="0">
              <a:ln>
                <a:noFill/>
              </a:ln>
              <a:solidFill>
                <a:schemeClr val="tx1"/>
              </a:solidFill>
              <a:effectLst/>
              <a:latin typeface="+mn-lt"/>
            </a:endParaRPr>
          </a:p>
          <a:p>
            <a:pPr marL="0" marR="0" lvl="0" indent="22860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a:ln>
                  <a:noFill/>
                </a:ln>
                <a:solidFill>
                  <a:schemeClr val="tx1"/>
                </a:solidFill>
                <a:effectLst/>
                <a:latin typeface="+mn-lt"/>
                <a:ea typeface="Times New Roman" panose="02020603050405020304" pitchFamily="18" charset="0"/>
                <a:cs typeface="Arial" panose="020B0604020202020204" pitchFamily="34" charset="0"/>
              </a:rPr>
              <a:t>► Switch off the storage system.</a:t>
            </a:r>
            <a:endParaRPr kumimoji="0" lang="en-US" altLang="en-US" sz="1600" b="0" i="0" u="none" strike="noStrike" cap="none" normalizeH="0" baseline="0" dirty="0">
              <a:ln>
                <a:noFill/>
              </a:ln>
              <a:solidFill>
                <a:schemeClr val="tx1"/>
              </a:solidFill>
              <a:effectLst/>
              <a:latin typeface="+mn-lt"/>
            </a:endParaRPr>
          </a:p>
          <a:p>
            <a:pPr marL="0" marR="0" lvl="0" indent="22860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a:ln>
                  <a:noFill/>
                </a:ln>
                <a:solidFill>
                  <a:schemeClr val="tx1"/>
                </a:solidFill>
                <a:effectLst/>
                <a:latin typeface="+mn-lt"/>
                <a:ea typeface="Times New Roman" panose="02020603050405020304" pitchFamily="18" charset="0"/>
                <a:cs typeface="Arial" panose="020B0604020202020204" pitchFamily="34" charset="0"/>
              </a:rPr>
              <a:t>► Disconnect the relevant electrical circuits.</a:t>
            </a:r>
            <a:endParaRPr kumimoji="0" lang="en-US" altLang="en-US" sz="1600" b="0" i="0" u="none" strike="noStrike" cap="none" normalizeH="0" baseline="0" dirty="0">
              <a:ln>
                <a:noFill/>
              </a:ln>
              <a:solidFill>
                <a:schemeClr val="tx1"/>
              </a:solidFill>
              <a:effectLst/>
              <a:latin typeface="+mn-lt"/>
            </a:endParaRPr>
          </a:p>
          <a:p>
            <a:pPr marL="0" marR="0" lvl="0" indent="22860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a:ln>
                  <a:noFill/>
                </a:ln>
                <a:solidFill>
                  <a:schemeClr val="tx1"/>
                </a:solidFill>
                <a:effectLst/>
                <a:latin typeface="+mn-lt"/>
                <a:ea typeface="Times New Roman" panose="02020603050405020304" pitchFamily="18" charset="0"/>
                <a:cs typeface="Arial" panose="020B0604020202020204" pitchFamily="34" charset="0"/>
              </a:rPr>
              <a:t>► Remove the orange fuse connectors on all battery modules.</a:t>
            </a:r>
            <a:endParaRPr kumimoji="0" lang="en-US" altLang="en-US" sz="1600" b="0" i="0" u="none" strike="noStrike" cap="none" normalizeH="0" baseline="0" dirty="0">
              <a:ln>
                <a:noFill/>
              </a:ln>
              <a:solidFill>
                <a:schemeClr val="tx1"/>
              </a:solidFill>
              <a:effectLst/>
              <a:latin typeface="+mn-lt"/>
            </a:endParaRPr>
          </a:p>
          <a:p>
            <a:pPr marL="0" marR="0" lvl="0" indent="22860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a:ln>
                  <a:noFill/>
                </a:ln>
                <a:solidFill>
                  <a:schemeClr val="tx1"/>
                </a:solidFill>
                <a:effectLst/>
                <a:latin typeface="+mn-lt"/>
                <a:ea typeface="Times New Roman" panose="02020603050405020304" pitchFamily="18" charset="0"/>
                <a:cs typeface="Arial" panose="020B0604020202020204" pitchFamily="34" charset="0"/>
              </a:rPr>
              <a:t>► Secure against anyone switching on the device again.</a:t>
            </a:r>
            <a:endParaRPr kumimoji="0" lang="en-US" altLang="en-US" sz="1600" b="0" i="0" u="none" strike="noStrike" cap="none" normalizeH="0" baseline="0" dirty="0">
              <a:ln>
                <a:noFill/>
              </a:ln>
              <a:solidFill>
                <a:schemeClr val="tx1"/>
              </a:solidFill>
              <a:effectLst/>
              <a:latin typeface="+mn-lt"/>
            </a:endParaRPr>
          </a:p>
          <a:p>
            <a:pPr marL="0" marR="0" lvl="0" indent="22860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a:ln>
                  <a:noFill/>
                </a:ln>
                <a:solidFill>
                  <a:schemeClr val="tx1"/>
                </a:solidFill>
                <a:effectLst/>
                <a:latin typeface="+mn-lt"/>
                <a:ea typeface="Times New Roman" panose="02020603050405020304" pitchFamily="18" charset="0"/>
                <a:cs typeface="Arial" panose="020B0604020202020204" pitchFamily="34" charset="0"/>
              </a:rPr>
              <a:t>► Wait five minutes so the capacitors can discharge.</a:t>
            </a:r>
            <a:endParaRPr kumimoji="0" lang="en-US" altLang="en-US" sz="1600" b="0" i="0" u="none" strike="noStrike" cap="none" normalizeH="0" baseline="0" dirty="0">
              <a:ln>
                <a:noFill/>
              </a:ln>
              <a:solidFill>
                <a:schemeClr val="tx1"/>
              </a:solidFill>
              <a:effectLst/>
              <a:latin typeface="+mn-lt"/>
            </a:endParaRPr>
          </a:p>
          <a:p>
            <a:pPr marL="0" marR="0" lvl="0" indent="22860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a:ln>
                  <a:noFill/>
                </a:ln>
                <a:solidFill>
                  <a:schemeClr val="tx1"/>
                </a:solidFill>
                <a:effectLst/>
                <a:latin typeface="+mn-lt"/>
                <a:ea typeface="Times New Roman" panose="02020603050405020304" pitchFamily="18" charset="0"/>
                <a:cs typeface="Arial" panose="020B0604020202020204" pitchFamily="34" charset="0"/>
              </a:rPr>
              <a:t>► Check that the device is disconnected from the power </a:t>
            </a:r>
          </a:p>
          <a:p>
            <a:pPr marL="0" marR="0" lvl="0" indent="228600" algn="l" defTabSz="914400" rtl="0" eaLnBrk="0" fontAlgn="base" latinLnBrk="0" hangingPunct="0">
              <a:lnSpc>
                <a:spcPct val="100000"/>
              </a:lnSpc>
              <a:spcBef>
                <a:spcPct val="0"/>
              </a:spcBef>
              <a:spcAft>
                <a:spcPct val="0"/>
              </a:spcAft>
              <a:buClrTx/>
              <a:buSzTx/>
              <a:buFontTx/>
              <a:buNone/>
              <a:tabLst/>
            </a:pPr>
            <a:r>
              <a:rPr lang="en-US" altLang="en-US" sz="1600" dirty="0">
                <a:latin typeface="+mn-lt"/>
                <a:ea typeface="Times New Roman" panose="02020603050405020304" pitchFamily="18" charset="0"/>
                <a:cs typeface="Arial" panose="020B0604020202020204" pitchFamily="34" charset="0"/>
              </a:rPr>
              <a:t>     </a:t>
            </a:r>
            <a:r>
              <a:rPr kumimoji="0" lang="en-US" altLang="en-US" sz="1600" b="0" i="0" u="none" strike="noStrike" cap="none" normalizeH="0" baseline="0" dirty="0">
                <a:ln>
                  <a:noFill/>
                </a:ln>
                <a:solidFill>
                  <a:schemeClr val="tx1"/>
                </a:solidFill>
                <a:effectLst/>
                <a:latin typeface="+mn-lt"/>
                <a:ea typeface="Times New Roman" panose="02020603050405020304" pitchFamily="18" charset="0"/>
                <a:cs typeface="Arial" panose="020B0604020202020204" pitchFamily="34" charset="0"/>
              </a:rPr>
              <a:t>supply.</a:t>
            </a:r>
            <a:endParaRPr kumimoji="0" lang="en-US" altLang="en-US" sz="1600" b="0" i="0" u="none" strike="noStrike" cap="none" normalizeH="0" baseline="0" dirty="0">
              <a:ln>
                <a:noFill/>
              </a:ln>
              <a:solidFill>
                <a:schemeClr val="tx1"/>
              </a:solidFill>
              <a:effectLst/>
              <a:latin typeface="+mn-lt"/>
            </a:endParaRPr>
          </a:p>
          <a:p>
            <a:pPr marL="0" marR="0" lvl="0" indent="22860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a:ln>
                  <a:noFill/>
                </a:ln>
                <a:solidFill>
                  <a:schemeClr val="tx1"/>
                </a:solidFill>
                <a:effectLst/>
                <a:latin typeface="+mn-lt"/>
                <a:ea typeface="Times New Roman" panose="02020603050405020304" pitchFamily="18" charset="0"/>
                <a:cs typeface="Arial" panose="020B0604020202020204" pitchFamily="34" charset="0"/>
              </a:rPr>
              <a:t>► Only authorized electricians &amp; accredited sonnen installers </a:t>
            </a:r>
          </a:p>
          <a:p>
            <a:pPr marL="0" marR="0" lvl="0" indent="22860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a:ln>
                  <a:noFill/>
                </a:ln>
                <a:solidFill>
                  <a:schemeClr val="tx1"/>
                </a:solidFill>
                <a:effectLst/>
                <a:latin typeface="+mn-lt"/>
                <a:ea typeface="Times New Roman" panose="02020603050405020304" pitchFamily="18" charset="0"/>
                <a:cs typeface="Arial" panose="020B0604020202020204" pitchFamily="34" charset="0"/>
              </a:rPr>
              <a:t>     are permitted to carry out electrical work</a:t>
            </a:r>
            <a:r>
              <a:rPr kumimoji="0" lang="en-US" altLang="en-US" sz="1100" b="0" i="0" u="none" strike="noStrike" cap="none" normalizeH="0" baseline="0" dirty="0">
                <a:ln>
                  <a:noFill/>
                </a:ln>
                <a:solidFill>
                  <a:schemeClr val="tx1"/>
                </a:solidFill>
                <a:effectLst/>
                <a:latin typeface="Brandon Text Regular" panose="020B0503020203060203" pitchFamily="34" charset="0"/>
                <a:ea typeface="Times New Roman" panose="02020603050405020304" pitchFamily="18" charset="0"/>
                <a:cs typeface="Arial" panose="020B0604020202020204" pitchFamily="34" charset="0"/>
              </a:rPr>
              <a:t>.</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5" name="Rectangle 4">
            <a:extLst>
              <a:ext uri="{FF2B5EF4-FFF2-40B4-BE49-F238E27FC236}">
                <a16:creationId xmlns:a16="http://schemas.microsoft.com/office/drawing/2014/main" id="{12A15047-0E44-4F45-8786-FE3A0C5FFD8A}"/>
              </a:ext>
            </a:extLst>
          </p:cNvPr>
          <p:cNvSpPr/>
          <p:nvPr/>
        </p:nvSpPr>
        <p:spPr>
          <a:xfrm>
            <a:off x="6300044" y="2195117"/>
            <a:ext cx="5553663" cy="2201628"/>
          </a:xfrm>
          <a:prstGeom prst="rect">
            <a:avLst/>
          </a:prstGeom>
        </p:spPr>
        <p:txBody>
          <a:bodyPr wrap="square">
            <a:spAutoFit/>
          </a:bodyPr>
          <a:lstStyle/>
          <a:p>
            <a:pPr>
              <a:spcAft>
                <a:spcPts val="800"/>
              </a:spcAft>
            </a:pPr>
            <a:r>
              <a:rPr lang="en-US" sz="1600" spc="75" dirty="0">
                <a:ea typeface="Calibri" panose="020F0502020204030204" pitchFamily="34" charset="0"/>
                <a:cs typeface="Times New Roman" panose="02020603050405020304" pitchFamily="18" charset="0"/>
              </a:rPr>
              <a:t>Removing the inverter cover</a:t>
            </a:r>
            <a:endParaRPr lang="en-US" sz="1600" spc="75" dirty="0">
              <a:ea typeface="Times New Roman" panose="02020603050405020304" pitchFamily="18" charset="0"/>
              <a:cs typeface="Times New Roman" panose="02020603050405020304" pitchFamily="18" charset="0"/>
            </a:endParaRPr>
          </a:p>
          <a:p>
            <a:r>
              <a:rPr lang="en-AU" sz="1600" dirty="0">
                <a:ea typeface="Calibri" panose="020F0502020204030204" pitchFamily="34" charset="0"/>
                <a:cs typeface="Arial" panose="020B0604020202020204" pitchFamily="34" charset="0"/>
              </a:rPr>
              <a:t>Contact with the components inside the inverter</a:t>
            </a:r>
            <a:endParaRPr lang="en-US" sz="1600" dirty="0">
              <a:ea typeface="Times New Roman" panose="02020603050405020304" pitchFamily="18" charset="0"/>
              <a:cs typeface="Arial" panose="020B0604020202020204" pitchFamily="34" charset="0"/>
            </a:endParaRPr>
          </a:p>
          <a:p>
            <a:r>
              <a:rPr lang="en-US" sz="1600" dirty="0">
                <a:ea typeface="Calibri" panose="020F0502020204030204" pitchFamily="34" charset="0"/>
                <a:cs typeface="Arial" panose="020B0604020202020204" pitchFamily="34" charset="0"/>
              </a:rPr>
              <a:t>Damage to components due to electrostatic discharge (ESD)!</a:t>
            </a:r>
            <a:endParaRPr lang="en-US" sz="1600" dirty="0">
              <a:ea typeface="Times New Roman" panose="02020603050405020304" pitchFamily="18" charset="0"/>
              <a:cs typeface="Arial" panose="020B0604020202020204" pitchFamily="34" charset="0"/>
            </a:endParaRPr>
          </a:p>
          <a:p>
            <a:pPr marL="457200" marR="0">
              <a:lnSpc>
                <a:spcPct val="115000"/>
              </a:lnSpc>
              <a:spcBef>
                <a:spcPts val="0"/>
              </a:spcBef>
              <a:spcAft>
                <a:spcPts val="0"/>
              </a:spcAft>
            </a:pPr>
            <a:r>
              <a:rPr lang="en-AU" sz="1600" dirty="0">
                <a:ea typeface="Calibri" panose="020F0502020204030204" pitchFamily="34" charset="0"/>
                <a:cs typeface="Times New Roman" panose="02020603050405020304" pitchFamily="18" charset="0"/>
              </a:rPr>
              <a:t> </a:t>
            </a:r>
            <a:endParaRPr lang="en-US" sz="1600" dirty="0">
              <a:ea typeface="Calibri" panose="020F0502020204030204" pitchFamily="34" charset="0"/>
              <a:cs typeface="Times New Roman" panose="02020603050405020304" pitchFamily="18" charset="0"/>
            </a:endParaRPr>
          </a:p>
          <a:p>
            <a:pPr indent="228600"/>
            <a:r>
              <a:rPr lang="en-US" sz="1600" dirty="0">
                <a:ea typeface="Calibri" panose="020F0502020204030204" pitchFamily="34" charset="0"/>
                <a:cs typeface="ArialMT"/>
              </a:rPr>
              <a:t>► </a:t>
            </a:r>
            <a:r>
              <a:rPr lang="en-US" sz="1600" dirty="0">
                <a:ea typeface="Calibri" panose="020F0502020204030204" pitchFamily="34" charset="0"/>
                <a:cs typeface="Arial" panose="020B0604020202020204" pitchFamily="34" charset="0"/>
              </a:rPr>
              <a:t>Use ESD-compliant equipment.</a:t>
            </a:r>
            <a:endParaRPr lang="en-US" sz="1600" dirty="0">
              <a:ea typeface="Times New Roman" panose="02020603050405020304" pitchFamily="18" charset="0"/>
              <a:cs typeface="Arial" panose="020B0604020202020204" pitchFamily="34" charset="0"/>
            </a:endParaRPr>
          </a:p>
          <a:p>
            <a:pPr indent="228600"/>
            <a:r>
              <a:rPr lang="en-US" sz="1600" dirty="0">
                <a:ea typeface="Calibri" panose="020F0502020204030204" pitchFamily="34" charset="0"/>
                <a:cs typeface="ArialMT"/>
              </a:rPr>
              <a:t>► </a:t>
            </a:r>
            <a:r>
              <a:rPr lang="en-US" sz="1600" dirty="0">
                <a:ea typeface="Calibri" panose="020F0502020204030204" pitchFamily="34" charset="0"/>
                <a:cs typeface="Arial" panose="020B0604020202020204" pitchFamily="34" charset="0"/>
              </a:rPr>
              <a:t>Do not touch any conductive components inside the </a:t>
            </a:r>
          </a:p>
          <a:p>
            <a:pPr indent="228600"/>
            <a:r>
              <a:rPr lang="en-US" sz="1600" dirty="0">
                <a:ea typeface="Calibri" panose="020F0502020204030204" pitchFamily="34" charset="0"/>
                <a:cs typeface="Arial" panose="020B0604020202020204" pitchFamily="34" charset="0"/>
              </a:rPr>
              <a:t>     inverter.</a:t>
            </a:r>
            <a:endParaRPr lang="en-US" sz="1600" dirty="0">
              <a:effectLst/>
              <a:ea typeface="Times New Roman" panose="02020603050405020304" pitchFamily="18" charset="0"/>
              <a:cs typeface="Arial" panose="020B0604020202020204" pitchFamily="34" charset="0"/>
            </a:endParaRPr>
          </a:p>
        </p:txBody>
      </p:sp>
      <p:pic>
        <p:nvPicPr>
          <p:cNvPr id="7" name="Picture 6">
            <a:extLst>
              <a:ext uri="{FF2B5EF4-FFF2-40B4-BE49-F238E27FC236}">
                <a16:creationId xmlns:a16="http://schemas.microsoft.com/office/drawing/2014/main" id="{01368911-B0BB-4122-8B2B-710E557E79D3}"/>
              </a:ext>
            </a:extLst>
          </p:cNvPr>
          <p:cNvPicPr>
            <a:picLocks noChangeAspect="1"/>
          </p:cNvPicPr>
          <p:nvPr/>
        </p:nvPicPr>
        <p:blipFill>
          <a:blip r:embed="rId4"/>
          <a:stretch>
            <a:fillRect/>
          </a:stretch>
        </p:blipFill>
        <p:spPr>
          <a:xfrm>
            <a:off x="6300044" y="1610724"/>
            <a:ext cx="2133898" cy="571580"/>
          </a:xfrm>
          <a:prstGeom prst="rect">
            <a:avLst/>
          </a:prstGeom>
        </p:spPr>
      </p:pic>
    </p:spTree>
    <p:extLst>
      <p:ext uri="{BB962C8B-B14F-4D97-AF65-F5344CB8AC3E}">
        <p14:creationId xmlns:p14="http://schemas.microsoft.com/office/powerpoint/2010/main" val="42606678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AA5E172B-3E11-4D95-8C26-C50F61D298DA}"/>
              </a:ext>
            </a:extLst>
          </p:cNvPr>
          <p:cNvPicPr>
            <a:picLocks noChangeAspect="1"/>
          </p:cNvPicPr>
          <p:nvPr/>
        </p:nvPicPr>
        <p:blipFill>
          <a:blip r:embed="rId2"/>
          <a:stretch>
            <a:fillRect/>
          </a:stretch>
        </p:blipFill>
        <p:spPr>
          <a:xfrm>
            <a:off x="8946666" y="1553903"/>
            <a:ext cx="2748614" cy="2928847"/>
          </a:xfrm>
          <a:prstGeom prst="rect">
            <a:avLst/>
          </a:prstGeom>
        </p:spPr>
      </p:pic>
      <p:sp>
        <p:nvSpPr>
          <p:cNvPr id="6" name="Titel 1"/>
          <p:cNvSpPr>
            <a:spLocks noGrp="1"/>
          </p:cNvSpPr>
          <p:nvPr>
            <p:ph type="title"/>
          </p:nvPr>
        </p:nvSpPr>
        <p:spPr>
          <a:xfrm>
            <a:off x="350996" y="382419"/>
            <a:ext cx="11502711" cy="1077880"/>
          </a:xfrm>
        </p:spPr>
        <p:txBody>
          <a:bodyPr>
            <a:normAutofit/>
          </a:bodyPr>
          <a:lstStyle/>
          <a:p>
            <a:r>
              <a:rPr lang="en-AU" sz="1997" dirty="0">
                <a:solidFill>
                  <a:schemeClr val="accent2"/>
                </a:solidFill>
              </a:rPr>
              <a:t>Products &amp; Innovation.</a:t>
            </a:r>
            <a:br>
              <a:rPr lang="en-AU" dirty="0"/>
            </a:br>
            <a:r>
              <a:rPr lang="en-AU" dirty="0"/>
              <a:t>sonnenProtect for the eco 9.43 </a:t>
            </a:r>
            <a:r>
              <a:rPr lang="en-AU" sz="2000" dirty="0">
                <a:solidFill>
                  <a:srgbClr val="4CCFEF"/>
                </a:solidFill>
              </a:rPr>
              <a:t>– Cable Access</a:t>
            </a:r>
          </a:p>
        </p:txBody>
      </p:sp>
      <p:pic>
        <p:nvPicPr>
          <p:cNvPr id="8" name="Picture 7">
            <a:extLst>
              <a:ext uri="{FF2B5EF4-FFF2-40B4-BE49-F238E27FC236}">
                <a16:creationId xmlns:a16="http://schemas.microsoft.com/office/drawing/2014/main" id="{810F8804-F41A-40F6-A968-128D572EF4E4}"/>
              </a:ext>
            </a:extLst>
          </p:cNvPr>
          <p:cNvPicPr>
            <a:picLocks noChangeAspect="1"/>
          </p:cNvPicPr>
          <p:nvPr/>
        </p:nvPicPr>
        <p:blipFill>
          <a:blip r:embed="rId3"/>
          <a:stretch>
            <a:fillRect/>
          </a:stretch>
        </p:blipFill>
        <p:spPr>
          <a:xfrm>
            <a:off x="197694" y="197371"/>
            <a:ext cx="1548172" cy="582841"/>
          </a:xfrm>
          <a:prstGeom prst="rect">
            <a:avLst/>
          </a:prstGeom>
        </p:spPr>
      </p:pic>
      <p:sp>
        <p:nvSpPr>
          <p:cNvPr id="9" name="Rectangle 8">
            <a:extLst>
              <a:ext uri="{FF2B5EF4-FFF2-40B4-BE49-F238E27FC236}">
                <a16:creationId xmlns:a16="http://schemas.microsoft.com/office/drawing/2014/main" id="{A47ACAB1-39EC-40AD-B0D6-00C838547023}"/>
              </a:ext>
            </a:extLst>
          </p:cNvPr>
          <p:cNvSpPr/>
          <p:nvPr/>
        </p:nvSpPr>
        <p:spPr>
          <a:xfrm>
            <a:off x="1637854" y="378000"/>
            <a:ext cx="1800200" cy="4022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400" dirty="0" err="1">
              <a:latin typeface="Brandon Text Bold" panose="020B0803020203060203" pitchFamily="34" charset="0"/>
            </a:endParaRPr>
          </a:p>
        </p:txBody>
      </p:sp>
      <p:pic>
        <p:nvPicPr>
          <p:cNvPr id="2" name="Picture 1">
            <a:extLst>
              <a:ext uri="{FF2B5EF4-FFF2-40B4-BE49-F238E27FC236}">
                <a16:creationId xmlns:a16="http://schemas.microsoft.com/office/drawing/2014/main" id="{3D9C53F6-7205-4CF3-A6C3-ACA712BE961C}"/>
              </a:ext>
            </a:extLst>
          </p:cNvPr>
          <p:cNvPicPr>
            <a:picLocks noChangeAspect="1"/>
          </p:cNvPicPr>
          <p:nvPr/>
        </p:nvPicPr>
        <p:blipFill>
          <a:blip r:embed="rId4"/>
          <a:stretch>
            <a:fillRect/>
          </a:stretch>
        </p:blipFill>
        <p:spPr>
          <a:xfrm>
            <a:off x="341710" y="1583082"/>
            <a:ext cx="2667372" cy="2876951"/>
          </a:xfrm>
          <a:prstGeom prst="rect">
            <a:avLst/>
          </a:prstGeom>
        </p:spPr>
      </p:pic>
      <p:pic>
        <p:nvPicPr>
          <p:cNvPr id="4" name="Picture 3">
            <a:extLst>
              <a:ext uri="{FF2B5EF4-FFF2-40B4-BE49-F238E27FC236}">
                <a16:creationId xmlns:a16="http://schemas.microsoft.com/office/drawing/2014/main" id="{4019DCDC-A0E7-4AA1-AA5D-6D60F92BED9B}"/>
              </a:ext>
            </a:extLst>
          </p:cNvPr>
          <p:cNvPicPr>
            <a:picLocks noChangeAspect="1"/>
          </p:cNvPicPr>
          <p:nvPr/>
        </p:nvPicPr>
        <p:blipFill>
          <a:blip r:embed="rId5"/>
          <a:stretch>
            <a:fillRect/>
          </a:stretch>
        </p:blipFill>
        <p:spPr>
          <a:xfrm>
            <a:off x="4644188" y="1583082"/>
            <a:ext cx="2667372" cy="2876951"/>
          </a:xfrm>
          <a:prstGeom prst="rect">
            <a:avLst/>
          </a:prstGeom>
        </p:spPr>
      </p:pic>
      <p:sp>
        <p:nvSpPr>
          <p:cNvPr id="5" name="Rectangle 4">
            <a:extLst>
              <a:ext uri="{FF2B5EF4-FFF2-40B4-BE49-F238E27FC236}">
                <a16:creationId xmlns:a16="http://schemas.microsoft.com/office/drawing/2014/main" id="{6EC76878-63E2-4E66-850D-92307688D197}"/>
              </a:ext>
            </a:extLst>
          </p:cNvPr>
          <p:cNvSpPr/>
          <p:nvPr/>
        </p:nvSpPr>
        <p:spPr>
          <a:xfrm>
            <a:off x="340852" y="4593623"/>
            <a:ext cx="3541650" cy="1202124"/>
          </a:xfrm>
          <a:prstGeom prst="rect">
            <a:avLst/>
          </a:prstGeom>
        </p:spPr>
        <p:txBody>
          <a:bodyPr wrap="square">
            <a:spAutoFit/>
          </a:bodyPr>
          <a:lstStyle/>
          <a:p>
            <a:r>
              <a:rPr lang="en-US" dirty="0"/>
              <a:t>Remove the dummy plug shown.</a:t>
            </a:r>
          </a:p>
          <a:p>
            <a:endParaRPr lang="en-US" dirty="0"/>
          </a:p>
          <a:p>
            <a:r>
              <a:rPr lang="en-US" dirty="0"/>
              <a:t>A screwdriver with a thin blade can be used for this purpose.</a:t>
            </a:r>
          </a:p>
        </p:txBody>
      </p:sp>
      <p:sp>
        <p:nvSpPr>
          <p:cNvPr id="7" name="Rectangle 6">
            <a:extLst>
              <a:ext uri="{FF2B5EF4-FFF2-40B4-BE49-F238E27FC236}">
                <a16:creationId xmlns:a16="http://schemas.microsoft.com/office/drawing/2014/main" id="{C48F7E46-1422-42FB-959C-754A3AC6B472}"/>
              </a:ext>
            </a:extLst>
          </p:cNvPr>
          <p:cNvSpPr/>
          <p:nvPr/>
        </p:nvSpPr>
        <p:spPr>
          <a:xfrm>
            <a:off x="4554178" y="4593623"/>
            <a:ext cx="3265230" cy="924677"/>
          </a:xfrm>
          <a:prstGeom prst="rect">
            <a:avLst/>
          </a:prstGeom>
        </p:spPr>
        <p:txBody>
          <a:bodyPr wrap="square">
            <a:spAutoFit/>
          </a:bodyPr>
          <a:lstStyle/>
          <a:p>
            <a:r>
              <a:rPr lang="en-US" dirty="0"/>
              <a:t>Using a spanner (25m)</a:t>
            </a:r>
          </a:p>
          <a:p>
            <a:endParaRPr lang="en-US" dirty="0"/>
          </a:p>
          <a:p>
            <a:r>
              <a:rPr lang="en-US" dirty="0"/>
              <a:t>Install the cable gland as shown</a:t>
            </a:r>
          </a:p>
        </p:txBody>
      </p:sp>
      <p:sp>
        <p:nvSpPr>
          <p:cNvPr id="10" name="Rectangle 9">
            <a:extLst>
              <a:ext uri="{FF2B5EF4-FFF2-40B4-BE49-F238E27FC236}">
                <a16:creationId xmlns:a16="http://schemas.microsoft.com/office/drawing/2014/main" id="{6CA8C8BA-3A35-4DBF-93FF-35DE3E7A05E6}"/>
              </a:ext>
            </a:extLst>
          </p:cNvPr>
          <p:cNvSpPr/>
          <p:nvPr/>
        </p:nvSpPr>
        <p:spPr>
          <a:xfrm>
            <a:off x="8929940" y="4661867"/>
            <a:ext cx="3265230" cy="924677"/>
          </a:xfrm>
          <a:prstGeom prst="rect">
            <a:avLst/>
          </a:prstGeom>
        </p:spPr>
        <p:txBody>
          <a:bodyPr wrap="square">
            <a:spAutoFit/>
          </a:bodyPr>
          <a:lstStyle/>
          <a:p>
            <a:r>
              <a:rPr lang="en-US" dirty="0"/>
              <a:t>Insert Cable</a:t>
            </a:r>
          </a:p>
          <a:p>
            <a:endParaRPr lang="en-US" dirty="0"/>
          </a:p>
          <a:p>
            <a:r>
              <a:rPr lang="en-US" dirty="0"/>
              <a:t>Tighten the cable</a:t>
            </a:r>
          </a:p>
        </p:txBody>
      </p:sp>
    </p:spTree>
    <p:extLst>
      <p:ext uri="{BB962C8B-B14F-4D97-AF65-F5344CB8AC3E}">
        <p14:creationId xmlns:p14="http://schemas.microsoft.com/office/powerpoint/2010/main" val="18911871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7AEDDB83-8180-478B-A774-CBD223E7B250}"/>
              </a:ext>
            </a:extLst>
          </p:cNvPr>
          <p:cNvSpPr/>
          <p:nvPr/>
        </p:nvSpPr>
        <p:spPr>
          <a:xfrm>
            <a:off x="3883800" y="2228230"/>
            <a:ext cx="1377570" cy="2042748"/>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35946" tIns="35946" rIns="35946" bIns="35946" rtlCol="0" anchor="ctr"/>
          <a:lstStyle/>
          <a:p>
            <a:pPr algn="ctr" defTabSz="914208"/>
            <a:r>
              <a:rPr lang="de-DE" sz="1198" dirty="0">
                <a:solidFill>
                  <a:srgbClr val="4A4A4A"/>
                </a:solidFill>
                <a:latin typeface="Brandon Text Bold" panose="020B0803020203060203" pitchFamily="34" charset="0"/>
              </a:rPr>
              <a:t>Inverter</a:t>
            </a:r>
          </a:p>
        </p:txBody>
      </p:sp>
      <p:sp>
        <p:nvSpPr>
          <p:cNvPr id="7" name="Rounded Rectangle 6"/>
          <p:cNvSpPr/>
          <p:nvPr/>
        </p:nvSpPr>
        <p:spPr>
          <a:xfrm>
            <a:off x="3621803" y="1532383"/>
            <a:ext cx="8340392" cy="4637730"/>
          </a:xfrm>
          <a:prstGeom prst="roundRect">
            <a:avLst/>
          </a:prstGeom>
          <a:noFill/>
          <a:ln w="38100">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35946" tIns="35946" rIns="35946" bIns="35946" rtlCol="0" anchor="ctr"/>
          <a:lstStyle/>
          <a:p>
            <a:pPr algn="ctr" defTabSz="914208"/>
            <a:endParaRPr lang="en-AU" sz="1398">
              <a:solidFill>
                <a:srgbClr val="FFFFFF"/>
              </a:solidFill>
              <a:latin typeface="Brandon Text Bold" panose="020B0803020203060203" pitchFamily="34" charset="0"/>
            </a:endParaRPr>
          </a:p>
        </p:txBody>
      </p:sp>
      <p:sp>
        <p:nvSpPr>
          <p:cNvPr id="24" name="Rectangle 23"/>
          <p:cNvSpPr/>
          <p:nvPr/>
        </p:nvSpPr>
        <p:spPr>
          <a:xfrm>
            <a:off x="9394129" y="2197217"/>
            <a:ext cx="2139454" cy="3282989"/>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35946" tIns="35946" rIns="35946" bIns="35946" rtlCol="0" anchor="ctr"/>
          <a:lstStyle/>
          <a:p>
            <a:pPr algn="ctr" defTabSz="914208"/>
            <a:endParaRPr lang="en-AU" sz="1198">
              <a:solidFill>
                <a:srgbClr val="FFFFFF"/>
              </a:solidFill>
              <a:latin typeface="Brandon Text Bold" panose="020B0803020203060203" pitchFamily="34" charset="0"/>
            </a:endParaRPr>
          </a:p>
        </p:txBody>
      </p:sp>
      <p:sp>
        <p:nvSpPr>
          <p:cNvPr id="25" name="Oval 24"/>
          <p:cNvSpPr/>
          <p:nvPr/>
        </p:nvSpPr>
        <p:spPr>
          <a:xfrm>
            <a:off x="10225152" y="2773781"/>
            <a:ext cx="483459" cy="439004"/>
          </a:xfrm>
          <a:prstGeom prst="ellipse">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35946" tIns="35946" rIns="35946" bIns="35946" rtlCol="0" anchor="ctr"/>
          <a:lstStyle/>
          <a:p>
            <a:pPr algn="ctr" defTabSz="914208"/>
            <a:endParaRPr lang="en-AU" sz="1398">
              <a:solidFill>
                <a:srgbClr val="4A4A4A"/>
              </a:solidFill>
              <a:latin typeface="Brandon Text Bold" panose="020B0803020203060203" pitchFamily="34" charset="0"/>
            </a:endParaRPr>
          </a:p>
        </p:txBody>
      </p:sp>
      <p:cxnSp>
        <p:nvCxnSpPr>
          <p:cNvPr id="26" name="Straight Connector 25"/>
          <p:cNvCxnSpPr>
            <a:cxnSpLocks/>
          </p:cNvCxnSpPr>
          <p:nvPr/>
        </p:nvCxnSpPr>
        <p:spPr>
          <a:xfrm>
            <a:off x="8964462" y="1712134"/>
            <a:ext cx="0" cy="4170059"/>
          </a:xfrm>
          <a:prstGeom prst="line">
            <a:avLst/>
          </a:prstGeom>
          <a:ln w="12700">
            <a:solidFill>
              <a:schemeClr val="accent2"/>
            </a:solidFill>
            <a:prstDash val="dash"/>
          </a:ln>
        </p:spPr>
        <p:style>
          <a:lnRef idx="1">
            <a:schemeClr val="accent1"/>
          </a:lnRef>
          <a:fillRef idx="0">
            <a:schemeClr val="accent1"/>
          </a:fillRef>
          <a:effectRef idx="0">
            <a:schemeClr val="accent1"/>
          </a:effectRef>
          <a:fontRef idx="minor">
            <a:schemeClr val="tx1"/>
          </a:fontRef>
        </p:style>
      </p:cxnSp>
      <p:sp>
        <p:nvSpPr>
          <p:cNvPr id="27" name="Rectangle 26"/>
          <p:cNvSpPr/>
          <p:nvPr/>
        </p:nvSpPr>
        <p:spPr>
          <a:xfrm>
            <a:off x="6388976" y="3675210"/>
            <a:ext cx="2139454" cy="1801822"/>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35946" tIns="35946" rIns="35946" bIns="35946" rtlCol="0" anchor="ctr"/>
          <a:lstStyle/>
          <a:p>
            <a:pPr algn="ctr" defTabSz="914208"/>
            <a:r>
              <a:rPr lang="en-AU" sz="1398">
                <a:solidFill>
                  <a:srgbClr val="4A4A4A"/>
                </a:solidFill>
                <a:latin typeface="Brandon Text Bold" panose="020B0803020203060203" pitchFamily="34" charset="0"/>
              </a:rPr>
              <a:t>Battery</a:t>
            </a:r>
          </a:p>
        </p:txBody>
      </p:sp>
      <p:sp>
        <p:nvSpPr>
          <p:cNvPr id="28" name="Rectangle 27"/>
          <p:cNvSpPr/>
          <p:nvPr/>
        </p:nvSpPr>
        <p:spPr>
          <a:xfrm>
            <a:off x="7077463" y="2480440"/>
            <a:ext cx="767919" cy="562589"/>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35946" tIns="35946" rIns="35946" bIns="35946" rtlCol="0" anchor="ctr"/>
          <a:lstStyle/>
          <a:p>
            <a:pPr algn="ctr" defTabSz="914208"/>
            <a:r>
              <a:rPr lang="en-AU" sz="1398">
                <a:solidFill>
                  <a:srgbClr val="4A4A4A"/>
                </a:solidFill>
                <a:latin typeface="Brandon Text Bold" panose="020B0803020203060203" pitchFamily="34" charset="0"/>
              </a:rPr>
              <a:t>Zähler</a:t>
            </a:r>
          </a:p>
        </p:txBody>
      </p:sp>
      <p:sp>
        <p:nvSpPr>
          <p:cNvPr id="29" name="Rectangle 28"/>
          <p:cNvSpPr/>
          <p:nvPr/>
        </p:nvSpPr>
        <p:spPr>
          <a:xfrm>
            <a:off x="5796234" y="2480440"/>
            <a:ext cx="768276" cy="562589"/>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35946" tIns="35946" rIns="35946" bIns="35946" rtlCol="0" anchor="ctr"/>
          <a:lstStyle/>
          <a:p>
            <a:pPr algn="ctr" defTabSz="914208"/>
            <a:r>
              <a:rPr lang="en-AU" sz="1398">
                <a:solidFill>
                  <a:srgbClr val="4A4A4A"/>
                </a:solidFill>
                <a:latin typeface="Brandon Text Bold" panose="020B0803020203060203" pitchFamily="34" charset="0"/>
              </a:rPr>
              <a:t>Energy Manager</a:t>
            </a:r>
          </a:p>
        </p:txBody>
      </p:sp>
      <p:cxnSp>
        <p:nvCxnSpPr>
          <p:cNvPr id="31" name="Straight Connector 30"/>
          <p:cNvCxnSpPr>
            <a:cxnSpLocks/>
            <a:stCxn id="33" idx="0"/>
            <a:endCxn id="29" idx="1"/>
          </p:cNvCxnSpPr>
          <p:nvPr/>
        </p:nvCxnSpPr>
        <p:spPr>
          <a:xfrm>
            <a:off x="5796233" y="2761735"/>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2" name="Straight Connector 31"/>
          <p:cNvCxnSpPr>
            <a:stCxn id="28" idx="2"/>
            <a:endCxn id="27" idx="0"/>
          </p:cNvCxnSpPr>
          <p:nvPr/>
        </p:nvCxnSpPr>
        <p:spPr>
          <a:xfrm flipH="1">
            <a:off x="7458703" y="3043029"/>
            <a:ext cx="2719" cy="632180"/>
          </a:xfrm>
          <a:prstGeom prst="line">
            <a:avLst/>
          </a:prstGeom>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H="1">
            <a:off x="5289558" y="2761735"/>
            <a:ext cx="506676" cy="0"/>
          </a:xfrm>
          <a:prstGeom prst="line">
            <a:avLst/>
          </a:prstGeom>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9416752" y="3400399"/>
            <a:ext cx="2116832" cy="583898"/>
          </a:xfrm>
          <a:prstGeom prst="rect">
            <a:avLst/>
          </a:prstGeom>
          <a:noFill/>
        </p:spPr>
        <p:txBody>
          <a:bodyPr wrap="square" rtlCol="0">
            <a:spAutoFit/>
          </a:bodyPr>
          <a:lstStyle/>
          <a:p>
            <a:pPr algn="ctr" defTabSz="914208"/>
            <a:r>
              <a:rPr lang="en-AU" sz="1598">
                <a:solidFill>
                  <a:srgbClr val="4A4A4A"/>
                </a:solidFill>
                <a:latin typeface="Brandon Text Bold" panose="020B0803020203060203" pitchFamily="34" charset="0"/>
              </a:rPr>
              <a:t>sonnenBatterie</a:t>
            </a:r>
            <a:r>
              <a:rPr lang="en-AU" sz="1598">
                <a:solidFill>
                  <a:srgbClr val="4A4A4A"/>
                </a:solidFill>
                <a:latin typeface="Brandon Text" charset="0"/>
                <a:ea typeface="Brandon Text" charset="0"/>
                <a:cs typeface="Brandon Text" charset="0"/>
              </a:rPr>
              <a:t> </a:t>
            </a:r>
          </a:p>
          <a:p>
            <a:pPr algn="ctr" defTabSz="914208"/>
            <a:endParaRPr lang="en-AU" sz="1598">
              <a:solidFill>
                <a:srgbClr val="4A4A4A"/>
              </a:solidFill>
              <a:latin typeface="Brandon Text Bold" panose="020B0803020203060203" pitchFamily="34" charset="0"/>
            </a:endParaRPr>
          </a:p>
        </p:txBody>
      </p:sp>
      <p:cxnSp>
        <p:nvCxnSpPr>
          <p:cNvPr id="46" name="Straight Connector 45"/>
          <p:cNvCxnSpPr/>
          <p:nvPr/>
        </p:nvCxnSpPr>
        <p:spPr>
          <a:xfrm flipH="1">
            <a:off x="6564511" y="2761735"/>
            <a:ext cx="506676" cy="0"/>
          </a:xfrm>
          <a:prstGeom prst="line">
            <a:avLst/>
          </a:prstGeom>
        </p:spPr>
        <p:style>
          <a:lnRef idx="1">
            <a:schemeClr val="accent1"/>
          </a:lnRef>
          <a:fillRef idx="0">
            <a:schemeClr val="accent1"/>
          </a:fillRef>
          <a:effectRef idx="0">
            <a:schemeClr val="accent1"/>
          </a:effectRef>
          <a:fontRef idx="minor">
            <a:schemeClr val="tx1"/>
          </a:fontRef>
        </p:style>
      </p:cxnSp>
      <p:sp>
        <p:nvSpPr>
          <p:cNvPr id="50" name="TextBox 49"/>
          <p:cNvSpPr txBox="1"/>
          <p:nvPr/>
        </p:nvSpPr>
        <p:spPr>
          <a:xfrm rot="19444509">
            <a:off x="3451605" y="2110467"/>
            <a:ext cx="1441095" cy="400110"/>
          </a:xfrm>
          <a:prstGeom prst="rect">
            <a:avLst/>
          </a:prstGeom>
          <a:solidFill>
            <a:schemeClr val="accent5"/>
          </a:solidFill>
          <a:ln>
            <a:solidFill>
              <a:schemeClr val="accent5"/>
            </a:solidFill>
          </a:ln>
          <a:effectLst>
            <a:outerShdw blurRad="50800" dist="50800" algn="ctr" rotWithShape="0">
              <a:srgbClr val="000000">
                <a:alpha val="43137"/>
              </a:srgbClr>
            </a:outerShdw>
            <a:softEdge rad="0"/>
          </a:effectLst>
          <a:scene3d>
            <a:camera prst="orthographicFront"/>
            <a:lightRig rig="threePt" dir="t">
              <a:rot lat="0" lon="0" rev="0"/>
            </a:lightRig>
          </a:scene3d>
        </p:spPr>
        <p:txBody>
          <a:bodyPr wrap="square" rtlCol="0">
            <a:spAutoFit/>
          </a:bodyPr>
          <a:lstStyle/>
          <a:p>
            <a:pPr algn="ctr" defTabSz="914208"/>
            <a:r>
              <a:rPr lang="en-AU" sz="2000" b="1" dirty="0">
                <a:solidFill>
                  <a:srgbClr val="FFFFFF"/>
                </a:solidFill>
                <a:latin typeface="Brandon Text Light"/>
              </a:rPr>
              <a:t>Warranty</a:t>
            </a:r>
            <a:endParaRPr lang="en-AU" sz="1200" b="1" dirty="0">
              <a:solidFill>
                <a:srgbClr val="FFFFFF"/>
              </a:solidFill>
              <a:latin typeface="Brandon Text Light"/>
            </a:endParaRPr>
          </a:p>
        </p:txBody>
      </p:sp>
      <p:sp>
        <p:nvSpPr>
          <p:cNvPr id="52" name="TextBox 51"/>
          <p:cNvSpPr txBox="1"/>
          <p:nvPr/>
        </p:nvSpPr>
        <p:spPr>
          <a:xfrm rot="19444509">
            <a:off x="5151045" y="2110467"/>
            <a:ext cx="1441095" cy="400110"/>
          </a:xfrm>
          <a:prstGeom prst="rect">
            <a:avLst/>
          </a:prstGeom>
          <a:solidFill>
            <a:schemeClr val="accent3"/>
          </a:solidFill>
          <a:ln>
            <a:solidFill>
              <a:schemeClr val="accent3"/>
            </a:solidFill>
          </a:ln>
          <a:effectLst>
            <a:outerShdw blurRad="50800" dist="50800" algn="ctr" rotWithShape="0">
              <a:srgbClr val="000000">
                <a:alpha val="43137"/>
              </a:srgbClr>
            </a:outerShdw>
            <a:softEdge rad="0"/>
          </a:effectLst>
          <a:scene3d>
            <a:camera prst="orthographicFront"/>
            <a:lightRig rig="threePt" dir="t">
              <a:rot lat="0" lon="0" rev="0"/>
            </a:lightRig>
          </a:scene3d>
        </p:spPr>
        <p:txBody>
          <a:bodyPr wrap="square" rtlCol="0">
            <a:spAutoFit/>
          </a:bodyPr>
          <a:lstStyle/>
          <a:p>
            <a:pPr algn="ctr" defTabSz="914208"/>
            <a:r>
              <a:rPr lang="en-AU" sz="2000" b="1" dirty="0">
                <a:solidFill>
                  <a:srgbClr val="FFFFFF"/>
                </a:solidFill>
                <a:latin typeface="Brandon Text Light"/>
              </a:rPr>
              <a:t>Warranty</a:t>
            </a:r>
            <a:endParaRPr lang="en-AU" sz="1200" b="1" dirty="0">
              <a:solidFill>
                <a:srgbClr val="FFFFFF"/>
              </a:solidFill>
              <a:latin typeface="Brandon Text Light"/>
            </a:endParaRPr>
          </a:p>
        </p:txBody>
      </p:sp>
      <p:sp>
        <p:nvSpPr>
          <p:cNvPr id="53" name="TextBox 52"/>
          <p:cNvSpPr txBox="1"/>
          <p:nvPr/>
        </p:nvSpPr>
        <p:spPr>
          <a:xfrm rot="19444509">
            <a:off x="6694697" y="2028175"/>
            <a:ext cx="1441095" cy="400110"/>
          </a:xfrm>
          <a:prstGeom prst="rect">
            <a:avLst/>
          </a:prstGeom>
          <a:solidFill>
            <a:schemeClr val="accent4"/>
          </a:solidFill>
          <a:ln>
            <a:solidFill>
              <a:schemeClr val="accent4"/>
            </a:solidFill>
          </a:ln>
          <a:effectLst>
            <a:outerShdw blurRad="50800" dist="50800" algn="ctr" rotWithShape="0">
              <a:srgbClr val="000000">
                <a:alpha val="43137"/>
              </a:srgbClr>
            </a:outerShdw>
            <a:softEdge rad="0"/>
          </a:effectLst>
          <a:scene3d>
            <a:camera prst="orthographicFront"/>
            <a:lightRig rig="threePt" dir="t">
              <a:rot lat="0" lon="0" rev="0"/>
            </a:lightRig>
          </a:scene3d>
        </p:spPr>
        <p:txBody>
          <a:bodyPr wrap="square" rtlCol="0">
            <a:spAutoFit/>
          </a:bodyPr>
          <a:lstStyle/>
          <a:p>
            <a:pPr algn="ctr" defTabSz="914208"/>
            <a:r>
              <a:rPr lang="en-AU" sz="2000" b="1" dirty="0">
                <a:solidFill>
                  <a:srgbClr val="FFFFFF"/>
                </a:solidFill>
                <a:latin typeface="Brandon Text Light"/>
              </a:rPr>
              <a:t>Warranty</a:t>
            </a:r>
            <a:endParaRPr lang="en-AU" sz="1200" b="1" dirty="0">
              <a:solidFill>
                <a:srgbClr val="FFFFFF"/>
              </a:solidFill>
              <a:latin typeface="Brandon Text Light"/>
            </a:endParaRPr>
          </a:p>
        </p:txBody>
      </p:sp>
      <p:sp>
        <p:nvSpPr>
          <p:cNvPr id="54" name="TextBox 53"/>
          <p:cNvSpPr txBox="1"/>
          <p:nvPr/>
        </p:nvSpPr>
        <p:spPr>
          <a:xfrm rot="19444509">
            <a:off x="5716646" y="3527989"/>
            <a:ext cx="1441095" cy="400110"/>
          </a:xfrm>
          <a:prstGeom prst="rect">
            <a:avLst/>
          </a:prstGeom>
          <a:solidFill>
            <a:schemeClr val="accent6"/>
          </a:solidFill>
          <a:ln>
            <a:solidFill>
              <a:schemeClr val="accent6"/>
            </a:solidFill>
          </a:ln>
          <a:effectLst>
            <a:outerShdw blurRad="50800" dist="50800" algn="ctr" rotWithShape="0">
              <a:srgbClr val="000000">
                <a:alpha val="43137"/>
              </a:srgbClr>
            </a:outerShdw>
            <a:softEdge rad="0"/>
          </a:effectLst>
          <a:scene3d>
            <a:camera prst="orthographicFront"/>
            <a:lightRig rig="threePt" dir="t">
              <a:rot lat="0" lon="0" rev="0"/>
            </a:lightRig>
          </a:scene3d>
        </p:spPr>
        <p:txBody>
          <a:bodyPr wrap="square" rtlCol="0">
            <a:spAutoFit/>
          </a:bodyPr>
          <a:lstStyle/>
          <a:p>
            <a:pPr algn="ctr" defTabSz="914208"/>
            <a:r>
              <a:rPr lang="en-AU" sz="2000" b="1" dirty="0">
                <a:solidFill>
                  <a:srgbClr val="FFFFFF"/>
                </a:solidFill>
                <a:latin typeface="Brandon Text Light"/>
              </a:rPr>
              <a:t>Warranty</a:t>
            </a:r>
            <a:endParaRPr lang="en-AU" sz="1200" b="1" dirty="0">
              <a:solidFill>
                <a:srgbClr val="FFFFFF"/>
              </a:solidFill>
              <a:latin typeface="Brandon Text Light"/>
            </a:endParaRPr>
          </a:p>
        </p:txBody>
      </p:sp>
      <p:sp>
        <p:nvSpPr>
          <p:cNvPr id="21" name="TextBox 20"/>
          <p:cNvSpPr txBox="1"/>
          <p:nvPr/>
        </p:nvSpPr>
        <p:spPr>
          <a:xfrm rot="19444509">
            <a:off x="3554864" y="2689444"/>
            <a:ext cx="1441095" cy="460972"/>
          </a:xfrm>
          <a:prstGeom prst="rect">
            <a:avLst/>
          </a:prstGeom>
          <a:solidFill>
            <a:schemeClr val="accent5"/>
          </a:solidFill>
          <a:ln>
            <a:solidFill>
              <a:schemeClr val="accent5"/>
            </a:solidFill>
          </a:ln>
          <a:effectLst>
            <a:outerShdw blurRad="50800" dist="50800" algn="ctr" rotWithShape="0">
              <a:srgbClr val="000000">
                <a:alpha val="43137"/>
              </a:srgbClr>
            </a:outerShdw>
            <a:softEdge rad="0"/>
          </a:effectLst>
          <a:scene3d>
            <a:camera prst="orthographicFront"/>
            <a:lightRig rig="threePt" dir="t">
              <a:rot lat="0" lon="0" rev="0"/>
            </a:lightRig>
          </a:scene3d>
        </p:spPr>
        <p:txBody>
          <a:bodyPr wrap="square" rtlCol="0">
            <a:spAutoFit/>
          </a:bodyPr>
          <a:lstStyle/>
          <a:p>
            <a:pPr algn="ctr" defTabSz="914208"/>
            <a:r>
              <a:rPr lang="en-AU" sz="2396" b="1" dirty="0">
                <a:solidFill>
                  <a:srgbClr val="FFFFFF"/>
                </a:solidFill>
                <a:latin typeface="Brandon Text Light"/>
              </a:rPr>
              <a:t>Service</a:t>
            </a:r>
            <a:endParaRPr lang="en-AU" sz="1398" b="1" dirty="0">
              <a:solidFill>
                <a:srgbClr val="FFFFFF"/>
              </a:solidFill>
              <a:latin typeface="Brandon Text Light"/>
            </a:endParaRPr>
          </a:p>
        </p:txBody>
      </p:sp>
      <p:sp>
        <p:nvSpPr>
          <p:cNvPr id="22" name="TextBox 21"/>
          <p:cNvSpPr txBox="1"/>
          <p:nvPr/>
        </p:nvSpPr>
        <p:spPr>
          <a:xfrm rot="19444509">
            <a:off x="5289408" y="2668703"/>
            <a:ext cx="1441095" cy="460972"/>
          </a:xfrm>
          <a:prstGeom prst="rect">
            <a:avLst/>
          </a:prstGeom>
          <a:solidFill>
            <a:schemeClr val="accent3"/>
          </a:solidFill>
          <a:ln>
            <a:solidFill>
              <a:schemeClr val="accent3"/>
            </a:solidFill>
          </a:ln>
          <a:effectLst>
            <a:outerShdw blurRad="50800" dist="50800" algn="ctr" rotWithShape="0">
              <a:srgbClr val="000000">
                <a:alpha val="43137"/>
              </a:srgbClr>
            </a:outerShdw>
            <a:softEdge rad="0"/>
          </a:effectLst>
          <a:scene3d>
            <a:camera prst="orthographicFront"/>
            <a:lightRig rig="threePt" dir="t">
              <a:rot lat="0" lon="0" rev="0"/>
            </a:lightRig>
          </a:scene3d>
        </p:spPr>
        <p:txBody>
          <a:bodyPr wrap="square" rtlCol="0">
            <a:spAutoFit/>
          </a:bodyPr>
          <a:lstStyle/>
          <a:p>
            <a:pPr algn="ctr" defTabSz="914208"/>
            <a:r>
              <a:rPr lang="en-AU" sz="2396" b="1">
                <a:solidFill>
                  <a:srgbClr val="FFFFFF"/>
                </a:solidFill>
                <a:latin typeface="Brandon Text Light"/>
              </a:rPr>
              <a:t>Service</a:t>
            </a:r>
            <a:endParaRPr lang="en-AU" sz="1398" b="1">
              <a:solidFill>
                <a:srgbClr val="FFFFFF"/>
              </a:solidFill>
              <a:latin typeface="Brandon Text Light"/>
            </a:endParaRPr>
          </a:p>
        </p:txBody>
      </p:sp>
      <p:sp>
        <p:nvSpPr>
          <p:cNvPr id="23" name="TextBox 22"/>
          <p:cNvSpPr txBox="1"/>
          <p:nvPr/>
        </p:nvSpPr>
        <p:spPr>
          <a:xfrm rot="19444509">
            <a:off x="6930887" y="2519227"/>
            <a:ext cx="1441095" cy="460972"/>
          </a:xfrm>
          <a:prstGeom prst="rect">
            <a:avLst/>
          </a:prstGeom>
          <a:solidFill>
            <a:schemeClr val="accent4"/>
          </a:solidFill>
          <a:ln>
            <a:solidFill>
              <a:schemeClr val="accent4"/>
            </a:solidFill>
          </a:ln>
          <a:effectLst>
            <a:outerShdw blurRad="50800" dist="50800" algn="ctr" rotWithShape="0">
              <a:srgbClr val="000000">
                <a:alpha val="43137"/>
              </a:srgbClr>
            </a:outerShdw>
            <a:softEdge rad="0"/>
          </a:effectLst>
          <a:scene3d>
            <a:camera prst="orthographicFront"/>
            <a:lightRig rig="threePt" dir="t">
              <a:rot lat="0" lon="0" rev="0"/>
            </a:lightRig>
          </a:scene3d>
        </p:spPr>
        <p:txBody>
          <a:bodyPr wrap="square" rtlCol="0">
            <a:spAutoFit/>
          </a:bodyPr>
          <a:lstStyle/>
          <a:p>
            <a:pPr algn="ctr" defTabSz="914208"/>
            <a:r>
              <a:rPr lang="en-AU" sz="2396" b="1">
                <a:solidFill>
                  <a:srgbClr val="FFFFFF"/>
                </a:solidFill>
                <a:latin typeface="Brandon Text Light"/>
              </a:rPr>
              <a:t>Service</a:t>
            </a:r>
            <a:endParaRPr lang="en-AU" sz="1398" b="1">
              <a:solidFill>
                <a:srgbClr val="FFFFFF"/>
              </a:solidFill>
              <a:latin typeface="Brandon Text Light"/>
            </a:endParaRPr>
          </a:p>
        </p:txBody>
      </p:sp>
      <p:sp>
        <p:nvSpPr>
          <p:cNvPr id="35" name="TextBox 34"/>
          <p:cNvSpPr txBox="1"/>
          <p:nvPr/>
        </p:nvSpPr>
        <p:spPr>
          <a:xfrm rot="19444509">
            <a:off x="5956726" y="3996403"/>
            <a:ext cx="1441095" cy="460972"/>
          </a:xfrm>
          <a:prstGeom prst="rect">
            <a:avLst/>
          </a:prstGeom>
          <a:solidFill>
            <a:schemeClr val="accent6"/>
          </a:solidFill>
          <a:ln>
            <a:solidFill>
              <a:schemeClr val="accent6"/>
            </a:solidFill>
          </a:ln>
          <a:effectLst>
            <a:outerShdw blurRad="50800" dist="50800" algn="ctr" rotWithShape="0">
              <a:srgbClr val="000000">
                <a:alpha val="43137"/>
              </a:srgbClr>
            </a:outerShdw>
            <a:softEdge rad="0"/>
          </a:effectLst>
          <a:scene3d>
            <a:camera prst="orthographicFront"/>
            <a:lightRig rig="threePt" dir="t">
              <a:rot lat="0" lon="0" rev="0"/>
            </a:lightRig>
          </a:scene3d>
        </p:spPr>
        <p:txBody>
          <a:bodyPr wrap="square" rtlCol="0">
            <a:spAutoFit/>
          </a:bodyPr>
          <a:lstStyle/>
          <a:p>
            <a:pPr algn="ctr" defTabSz="914208"/>
            <a:r>
              <a:rPr lang="en-AU" sz="2396" b="1">
                <a:solidFill>
                  <a:srgbClr val="FFFFFF"/>
                </a:solidFill>
                <a:latin typeface="Brandon Text Light"/>
              </a:rPr>
              <a:t>Service</a:t>
            </a:r>
            <a:endParaRPr lang="en-AU" sz="1398" b="1">
              <a:solidFill>
                <a:srgbClr val="FFFFFF"/>
              </a:solidFill>
              <a:latin typeface="Brandon Text Light"/>
            </a:endParaRPr>
          </a:p>
        </p:txBody>
      </p:sp>
      <p:sp>
        <p:nvSpPr>
          <p:cNvPr id="37" name="TextBox 36"/>
          <p:cNvSpPr txBox="1"/>
          <p:nvPr/>
        </p:nvSpPr>
        <p:spPr>
          <a:xfrm rot="19444509">
            <a:off x="3704641" y="3229430"/>
            <a:ext cx="1554001" cy="399510"/>
          </a:xfrm>
          <a:prstGeom prst="rect">
            <a:avLst/>
          </a:prstGeom>
          <a:solidFill>
            <a:schemeClr val="accent5"/>
          </a:solidFill>
          <a:ln>
            <a:solidFill>
              <a:schemeClr val="accent5"/>
            </a:solidFill>
          </a:ln>
          <a:effectLst>
            <a:outerShdw blurRad="50800" dist="50800" algn="ctr" rotWithShape="0">
              <a:srgbClr val="000000">
                <a:alpha val="43137"/>
              </a:srgbClr>
            </a:outerShdw>
            <a:softEdge rad="0"/>
          </a:effectLst>
          <a:scene3d>
            <a:camera prst="orthographicFront"/>
            <a:lightRig rig="threePt" dir="t">
              <a:rot lat="0" lon="0" rev="0"/>
            </a:lightRig>
          </a:scene3d>
        </p:spPr>
        <p:txBody>
          <a:bodyPr wrap="square" rtlCol="0">
            <a:spAutoFit/>
          </a:bodyPr>
          <a:lstStyle/>
          <a:p>
            <a:pPr algn="ctr" defTabSz="914208"/>
            <a:r>
              <a:rPr lang="en-AU" sz="1997" b="1" dirty="0">
                <a:solidFill>
                  <a:srgbClr val="FFFFFF"/>
                </a:solidFill>
                <a:latin typeface="Brandon Text Light"/>
              </a:rPr>
              <a:t>Experience</a:t>
            </a:r>
            <a:endParaRPr lang="en-AU" sz="1198" b="1" dirty="0">
              <a:solidFill>
                <a:srgbClr val="FFFFFF"/>
              </a:solidFill>
              <a:latin typeface="Brandon Text Light"/>
            </a:endParaRPr>
          </a:p>
        </p:txBody>
      </p:sp>
      <p:sp>
        <p:nvSpPr>
          <p:cNvPr id="39" name="TextBox 38"/>
          <p:cNvSpPr txBox="1"/>
          <p:nvPr/>
        </p:nvSpPr>
        <p:spPr>
          <a:xfrm rot="19444509">
            <a:off x="5488353" y="3182979"/>
            <a:ext cx="1441095" cy="369332"/>
          </a:xfrm>
          <a:prstGeom prst="rect">
            <a:avLst/>
          </a:prstGeom>
          <a:solidFill>
            <a:schemeClr val="accent3"/>
          </a:solidFill>
          <a:ln>
            <a:solidFill>
              <a:schemeClr val="accent3"/>
            </a:solidFill>
          </a:ln>
          <a:effectLst>
            <a:outerShdw blurRad="50800" dist="50800" algn="ctr" rotWithShape="0">
              <a:srgbClr val="000000">
                <a:alpha val="43137"/>
              </a:srgbClr>
            </a:outerShdw>
            <a:softEdge rad="0"/>
          </a:effectLst>
          <a:scene3d>
            <a:camera prst="orthographicFront"/>
            <a:lightRig rig="threePt" dir="t">
              <a:rot lat="0" lon="0" rev="0"/>
            </a:lightRig>
          </a:scene3d>
        </p:spPr>
        <p:txBody>
          <a:bodyPr wrap="square" rtlCol="0">
            <a:spAutoFit/>
          </a:bodyPr>
          <a:lstStyle/>
          <a:p>
            <a:pPr algn="ctr" defTabSz="914208"/>
            <a:r>
              <a:rPr lang="en-AU" sz="1800" b="1" dirty="0">
                <a:solidFill>
                  <a:srgbClr val="FFFFFF"/>
                </a:solidFill>
                <a:latin typeface="Brandon Text Light"/>
              </a:rPr>
              <a:t>Experience</a:t>
            </a:r>
            <a:endParaRPr lang="en-AU" sz="1100" b="1" dirty="0">
              <a:solidFill>
                <a:srgbClr val="FFFFFF"/>
              </a:solidFill>
              <a:latin typeface="Brandon Text Light"/>
            </a:endParaRPr>
          </a:p>
        </p:txBody>
      </p:sp>
      <p:sp>
        <p:nvSpPr>
          <p:cNvPr id="40" name="TextBox 39"/>
          <p:cNvSpPr txBox="1"/>
          <p:nvPr/>
        </p:nvSpPr>
        <p:spPr>
          <a:xfrm rot="19444509">
            <a:off x="7250502" y="2988201"/>
            <a:ext cx="1515017" cy="399510"/>
          </a:xfrm>
          <a:prstGeom prst="rect">
            <a:avLst/>
          </a:prstGeom>
          <a:solidFill>
            <a:schemeClr val="accent4"/>
          </a:solidFill>
          <a:ln>
            <a:solidFill>
              <a:schemeClr val="accent4"/>
            </a:solidFill>
          </a:ln>
          <a:effectLst>
            <a:outerShdw blurRad="50800" dist="50800" algn="ctr" rotWithShape="0">
              <a:srgbClr val="000000">
                <a:alpha val="43137"/>
              </a:srgbClr>
            </a:outerShdw>
            <a:softEdge rad="0"/>
          </a:effectLst>
          <a:scene3d>
            <a:camera prst="orthographicFront"/>
            <a:lightRig rig="threePt" dir="t">
              <a:rot lat="0" lon="0" rev="0"/>
            </a:lightRig>
          </a:scene3d>
        </p:spPr>
        <p:txBody>
          <a:bodyPr wrap="square" rtlCol="0">
            <a:spAutoFit/>
          </a:bodyPr>
          <a:lstStyle/>
          <a:p>
            <a:pPr algn="ctr" defTabSz="914208"/>
            <a:r>
              <a:rPr lang="en-AU" sz="1997" b="1">
                <a:solidFill>
                  <a:srgbClr val="FFFFFF"/>
                </a:solidFill>
                <a:latin typeface="Brandon Text Light"/>
              </a:rPr>
              <a:t>Experience</a:t>
            </a:r>
            <a:endParaRPr lang="en-AU" sz="1198" b="1">
              <a:solidFill>
                <a:srgbClr val="FFFFFF"/>
              </a:solidFill>
              <a:latin typeface="Brandon Text Light"/>
            </a:endParaRPr>
          </a:p>
        </p:txBody>
      </p:sp>
      <p:sp>
        <p:nvSpPr>
          <p:cNvPr id="41" name="TextBox 40"/>
          <p:cNvSpPr txBox="1"/>
          <p:nvPr/>
        </p:nvSpPr>
        <p:spPr>
          <a:xfrm rot="19444509">
            <a:off x="6205005" y="4470899"/>
            <a:ext cx="1544483" cy="399510"/>
          </a:xfrm>
          <a:prstGeom prst="rect">
            <a:avLst/>
          </a:prstGeom>
          <a:solidFill>
            <a:schemeClr val="accent6"/>
          </a:solidFill>
          <a:ln>
            <a:solidFill>
              <a:schemeClr val="accent6"/>
            </a:solidFill>
          </a:ln>
          <a:effectLst>
            <a:outerShdw blurRad="50800" dist="50800" algn="ctr" rotWithShape="0">
              <a:srgbClr val="000000">
                <a:alpha val="43137"/>
              </a:srgbClr>
            </a:outerShdw>
            <a:softEdge rad="0"/>
          </a:effectLst>
          <a:scene3d>
            <a:camera prst="orthographicFront"/>
            <a:lightRig rig="threePt" dir="t">
              <a:rot lat="0" lon="0" rev="0"/>
            </a:lightRig>
          </a:scene3d>
        </p:spPr>
        <p:txBody>
          <a:bodyPr wrap="square" rtlCol="0">
            <a:spAutoFit/>
          </a:bodyPr>
          <a:lstStyle/>
          <a:p>
            <a:pPr algn="ctr" defTabSz="914208"/>
            <a:r>
              <a:rPr lang="en-AU" sz="1997" b="1">
                <a:solidFill>
                  <a:srgbClr val="FFFFFF"/>
                </a:solidFill>
                <a:latin typeface="Brandon Text Light"/>
              </a:rPr>
              <a:t>Experience</a:t>
            </a:r>
            <a:endParaRPr lang="en-AU" sz="1198" b="1">
              <a:solidFill>
                <a:srgbClr val="FFFFFF"/>
              </a:solidFill>
              <a:latin typeface="Brandon Text Light"/>
            </a:endParaRPr>
          </a:p>
        </p:txBody>
      </p:sp>
      <p:sp>
        <p:nvSpPr>
          <p:cNvPr id="42" name="TextBox 41"/>
          <p:cNvSpPr txBox="1"/>
          <p:nvPr/>
        </p:nvSpPr>
        <p:spPr>
          <a:xfrm>
            <a:off x="9115481" y="2033499"/>
            <a:ext cx="1441095" cy="984885"/>
          </a:xfrm>
          <a:prstGeom prst="rect">
            <a:avLst/>
          </a:prstGeom>
          <a:solidFill>
            <a:schemeClr val="accent2"/>
          </a:solidFill>
          <a:ln>
            <a:solidFill>
              <a:schemeClr val="accent2"/>
            </a:solidFill>
          </a:ln>
          <a:effectLst>
            <a:outerShdw blurRad="50800" dist="50800" algn="ctr" rotWithShape="0">
              <a:srgbClr val="000000">
                <a:alpha val="43137"/>
              </a:srgbClr>
            </a:outerShdw>
            <a:softEdge rad="0"/>
          </a:effectLst>
          <a:scene3d>
            <a:camera prst="orthographicFront"/>
            <a:lightRig rig="threePt" dir="t">
              <a:rot lat="0" lon="0" rev="0"/>
            </a:lightRig>
          </a:scene3d>
        </p:spPr>
        <p:txBody>
          <a:bodyPr wrap="square" rtlCol="0">
            <a:spAutoFit/>
          </a:bodyPr>
          <a:lstStyle/>
          <a:p>
            <a:pPr algn="ctr" defTabSz="914208"/>
            <a:r>
              <a:rPr lang="en-AU" sz="2000" b="1" dirty="0">
                <a:solidFill>
                  <a:srgbClr val="FFFFFF"/>
                </a:solidFill>
                <a:latin typeface="Brandon Text Light"/>
              </a:rPr>
              <a:t>Warranty</a:t>
            </a:r>
          </a:p>
          <a:p>
            <a:pPr algn="ctr" defTabSz="914208"/>
            <a:r>
              <a:rPr lang="en-AU" sz="2000" b="1" dirty="0">
                <a:solidFill>
                  <a:srgbClr val="FFFFFF"/>
                </a:solidFill>
                <a:latin typeface="Brandon Text Light"/>
              </a:rPr>
              <a:t>Service</a:t>
            </a:r>
          </a:p>
          <a:p>
            <a:pPr algn="ctr" defTabSz="914208"/>
            <a:r>
              <a:rPr lang="en-AU" sz="1800" b="1" dirty="0">
                <a:solidFill>
                  <a:srgbClr val="FFFFFF"/>
                </a:solidFill>
                <a:latin typeface="Brandon Text Light"/>
              </a:rPr>
              <a:t>Experience</a:t>
            </a:r>
            <a:endParaRPr lang="en-AU" sz="1100" b="1" dirty="0">
              <a:solidFill>
                <a:srgbClr val="FFFFFF"/>
              </a:solidFill>
              <a:latin typeface="Brandon Text Light"/>
            </a:endParaRPr>
          </a:p>
        </p:txBody>
      </p:sp>
      <p:sp>
        <p:nvSpPr>
          <p:cNvPr id="36" name="Titel 1">
            <a:extLst>
              <a:ext uri="{FF2B5EF4-FFF2-40B4-BE49-F238E27FC236}">
                <a16:creationId xmlns:a16="http://schemas.microsoft.com/office/drawing/2014/main" id="{B85D48B3-1020-CD43-B3E0-A1E4D4F1F7EA}"/>
              </a:ext>
            </a:extLst>
          </p:cNvPr>
          <p:cNvSpPr>
            <a:spLocks noGrp="1"/>
          </p:cNvSpPr>
          <p:nvPr>
            <p:ph type="title"/>
          </p:nvPr>
        </p:nvSpPr>
        <p:spPr>
          <a:xfrm>
            <a:off x="350996" y="382419"/>
            <a:ext cx="11502711" cy="1077880"/>
          </a:xfrm>
        </p:spPr>
        <p:txBody>
          <a:bodyPr/>
          <a:lstStyle/>
          <a:p>
            <a:r>
              <a:rPr lang="en-AU" sz="1997">
                <a:solidFill>
                  <a:schemeClr val="accent2"/>
                </a:solidFill>
              </a:rPr>
              <a:t>Products &amp; Innovation.</a:t>
            </a:r>
            <a:br>
              <a:rPr lang="en-AU"/>
            </a:br>
            <a:r>
              <a:rPr lang="en-AU"/>
              <a:t>Five reasons for sonnen.</a:t>
            </a:r>
          </a:p>
        </p:txBody>
      </p:sp>
      <p:sp>
        <p:nvSpPr>
          <p:cNvPr id="43" name="Inhaltsplatzhalter 2">
            <a:extLst>
              <a:ext uri="{FF2B5EF4-FFF2-40B4-BE49-F238E27FC236}">
                <a16:creationId xmlns:a16="http://schemas.microsoft.com/office/drawing/2014/main" id="{A14331DC-48D5-4D0D-98A5-854A2B7C42AF}"/>
              </a:ext>
            </a:extLst>
          </p:cNvPr>
          <p:cNvSpPr txBox="1">
            <a:spLocks/>
          </p:cNvSpPr>
          <p:nvPr/>
        </p:nvSpPr>
        <p:spPr>
          <a:xfrm>
            <a:off x="-810418" y="1916691"/>
            <a:ext cx="5284004" cy="3869113"/>
          </a:xfrm>
          <a:prstGeom prst="rect">
            <a:avLst/>
          </a:prstGeom>
        </p:spPr>
        <p:txBody>
          <a:bodyPr vert="horz" lIns="36038" tIns="36038" rIns="36038" bIns="36038" rtlCol="0">
            <a:normAutofit fontScale="85000" lnSpcReduction="20000"/>
          </a:bodyPr>
          <a:lstStyle>
            <a:lvl1pPr marL="0" indent="0" algn="l" defTabSz="912114" rtl="0" eaLnBrk="1" latinLnBrk="0" hangingPunct="1">
              <a:lnSpc>
                <a:spcPct val="90000"/>
              </a:lnSpc>
              <a:spcBef>
                <a:spcPts val="998"/>
              </a:spcBef>
              <a:buFont typeface="Arial" panose="020B0604020202020204" pitchFamily="34" charset="0"/>
              <a:buNone/>
              <a:defRPr sz="1995" kern="1200">
                <a:solidFill>
                  <a:schemeClr val="tx1"/>
                </a:solidFill>
                <a:latin typeface="+mn-lt"/>
                <a:ea typeface="+mn-ea"/>
                <a:cs typeface="+mn-cs"/>
              </a:defRPr>
            </a:lvl1pPr>
            <a:lvl2pPr marL="0" indent="0" algn="l" defTabSz="912114" rtl="0" eaLnBrk="1" latinLnBrk="0" hangingPunct="1">
              <a:lnSpc>
                <a:spcPct val="90000"/>
              </a:lnSpc>
              <a:spcBef>
                <a:spcPts val="499"/>
              </a:spcBef>
              <a:buFont typeface="Arial" panose="020B0604020202020204" pitchFamily="34" charset="0"/>
              <a:buNone/>
              <a:defRPr sz="1995" kern="1200">
                <a:solidFill>
                  <a:schemeClr val="tx2"/>
                </a:solidFill>
                <a:latin typeface="Brandon Text Medium" panose="020B0603020203060203" pitchFamily="34" charset="0"/>
                <a:ea typeface="+mn-ea"/>
                <a:cs typeface="+mn-cs"/>
              </a:defRPr>
            </a:lvl2pPr>
            <a:lvl3pPr marL="266033" indent="-178940" algn="l" defTabSz="912114" rtl="0" eaLnBrk="1" latinLnBrk="0" hangingPunct="1">
              <a:lnSpc>
                <a:spcPct val="90000"/>
              </a:lnSpc>
              <a:spcBef>
                <a:spcPts val="499"/>
              </a:spcBef>
              <a:buClr>
                <a:schemeClr val="accent2"/>
              </a:buClr>
              <a:buSzPct val="90000"/>
              <a:buFont typeface="Brandon Text Black" panose="020B0A03020203060203" pitchFamily="34" charset="0"/>
              <a:buChar char="•"/>
              <a:defRPr sz="1795" kern="1200">
                <a:solidFill>
                  <a:schemeClr val="tx1"/>
                </a:solidFill>
                <a:latin typeface="+mn-lt"/>
                <a:ea typeface="+mn-ea"/>
                <a:cs typeface="+mn-cs"/>
              </a:defRPr>
            </a:lvl3pPr>
            <a:lvl4pPr marL="444973" indent="-178940" algn="l" defTabSz="912114" rtl="0" eaLnBrk="1" latinLnBrk="0" hangingPunct="1">
              <a:lnSpc>
                <a:spcPct val="90000"/>
              </a:lnSpc>
              <a:spcBef>
                <a:spcPts val="499"/>
              </a:spcBef>
              <a:buClr>
                <a:schemeClr val="accent2"/>
              </a:buClr>
              <a:buSzPct val="90000"/>
              <a:buFont typeface="Brandon Text Black" panose="020B0A03020203060203" pitchFamily="34" charset="0"/>
              <a:buChar char="•"/>
              <a:defRPr sz="1795" kern="1200">
                <a:solidFill>
                  <a:schemeClr val="tx1"/>
                </a:solidFill>
                <a:latin typeface="+mn-lt"/>
                <a:ea typeface="+mn-ea"/>
                <a:cs typeface="+mn-cs"/>
              </a:defRPr>
            </a:lvl4pPr>
            <a:lvl5pPr marL="623911" indent="-178940" algn="l" defTabSz="912114" rtl="0" eaLnBrk="1" latinLnBrk="0" hangingPunct="1">
              <a:lnSpc>
                <a:spcPct val="90000"/>
              </a:lnSpc>
              <a:spcBef>
                <a:spcPts val="499"/>
              </a:spcBef>
              <a:buClr>
                <a:schemeClr val="accent2"/>
              </a:buClr>
              <a:buSzPct val="90000"/>
              <a:buFont typeface="Brandon Text Black" panose="020B0A03020203060203" pitchFamily="34" charset="0"/>
              <a:buChar char="•"/>
              <a:defRPr sz="1795" kern="1200">
                <a:solidFill>
                  <a:schemeClr val="tx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9pPr>
          </a:lstStyle>
          <a:p>
            <a:pPr marL="342385" indent="-342385" algn="ctr">
              <a:lnSpc>
                <a:spcPct val="100000"/>
              </a:lnSpc>
              <a:spcBef>
                <a:spcPts val="0"/>
              </a:spcBef>
              <a:defRPr/>
            </a:pPr>
            <a:r>
              <a:rPr lang="en-AU" sz="2796" b="1" dirty="0">
                <a:solidFill>
                  <a:schemeClr val="bg2"/>
                </a:solidFill>
                <a:latin typeface="+mj-lt"/>
              </a:rPr>
              <a:t>Safe</a:t>
            </a:r>
          </a:p>
          <a:p>
            <a:pPr marL="342385" indent="-342385" algn="ctr">
              <a:lnSpc>
                <a:spcPct val="100000"/>
              </a:lnSpc>
              <a:spcBef>
                <a:spcPts val="0"/>
              </a:spcBef>
              <a:defRPr/>
            </a:pPr>
            <a:r>
              <a:rPr lang="en-AU" sz="2097" dirty="0">
                <a:solidFill>
                  <a:schemeClr val="bg2"/>
                </a:solidFill>
              </a:rPr>
              <a:t>Thanks to Lithium-Iron-Phosphate</a:t>
            </a:r>
          </a:p>
          <a:p>
            <a:pPr marL="342385" indent="-342385" algn="ctr">
              <a:lnSpc>
                <a:spcPct val="100000"/>
              </a:lnSpc>
              <a:spcBef>
                <a:spcPts val="0"/>
              </a:spcBef>
              <a:defRPr/>
            </a:pPr>
            <a:endParaRPr lang="en-AU" sz="2396" dirty="0">
              <a:solidFill>
                <a:schemeClr val="bg2"/>
              </a:solidFill>
              <a:latin typeface="+mj-lt"/>
            </a:endParaRPr>
          </a:p>
          <a:p>
            <a:pPr marL="342385" indent="-342385" algn="ctr">
              <a:lnSpc>
                <a:spcPct val="100000"/>
              </a:lnSpc>
              <a:spcBef>
                <a:spcPts val="0"/>
              </a:spcBef>
              <a:defRPr/>
            </a:pPr>
            <a:r>
              <a:rPr lang="en-AU" sz="2796" b="1" dirty="0">
                <a:solidFill>
                  <a:schemeClr val="bg2"/>
                </a:solidFill>
                <a:latin typeface="+mj-lt"/>
              </a:rPr>
              <a:t>Long lasting</a:t>
            </a:r>
          </a:p>
          <a:p>
            <a:pPr marL="342385" indent="-342385" algn="ctr">
              <a:lnSpc>
                <a:spcPct val="100000"/>
              </a:lnSpc>
              <a:spcBef>
                <a:spcPts val="0"/>
              </a:spcBef>
            </a:pPr>
            <a:r>
              <a:rPr lang="en-AU" sz="2097" dirty="0">
                <a:solidFill>
                  <a:schemeClr val="bg2"/>
                </a:solidFill>
              </a:rPr>
              <a:t>10 years, 10.000 cycles</a:t>
            </a:r>
          </a:p>
          <a:p>
            <a:pPr marL="342385" indent="-342385" algn="ctr">
              <a:lnSpc>
                <a:spcPct val="100000"/>
              </a:lnSpc>
              <a:spcBef>
                <a:spcPts val="0"/>
              </a:spcBef>
              <a:defRPr/>
            </a:pPr>
            <a:endParaRPr lang="en-AU" sz="2396" dirty="0">
              <a:solidFill>
                <a:schemeClr val="bg2"/>
              </a:solidFill>
              <a:latin typeface="+mj-lt"/>
            </a:endParaRPr>
          </a:p>
          <a:p>
            <a:pPr marL="342385" indent="-342385" algn="ctr">
              <a:lnSpc>
                <a:spcPct val="100000"/>
              </a:lnSpc>
              <a:spcBef>
                <a:spcPts val="0"/>
              </a:spcBef>
              <a:defRPr/>
            </a:pPr>
            <a:r>
              <a:rPr lang="en-AU" sz="2796" b="1" dirty="0">
                <a:solidFill>
                  <a:schemeClr val="bg2"/>
                </a:solidFill>
              </a:rPr>
              <a:t>Economical</a:t>
            </a:r>
            <a:endParaRPr lang="en-AU" sz="2396" b="1" dirty="0">
              <a:solidFill>
                <a:schemeClr val="bg2"/>
              </a:solidFill>
            </a:endParaRPr>
          </a:p>
          <a:p>
            <a:pPr marL="342385" indent="-342385" algn="ctr">
              <a:lnSpc>
                <a:spcPct val="100000"/>
              </a:lnSpc>
              <a:spcBef>
                <a:spcPts val="0"/>
              </a:spcBef>
              <a:defRPr/>
            </a:pPr>
            <a:r>
              <a:rPr lang="en-AU" sz="2097" dirty="0">
                <a:solidFill>
                  <a:schemeClr val="bg2"/>
                </a:solidFill>
                <a:latin typeface="+mj-lt"/>
              </a:rPr>
              <a:t>Zero Dollar Bill with sonnenFlat</a:t>
            </a:r>
          </a:p>
          <a:p>
            <a:pPr marL="342385" indent="-342385" algn="ctr">
              <a:lnSpc>
                <a:spcPct val="100000"/>
              </a:lnSpc>
              <a:spcBef>
                <a:spcPts val="0"/>
              </a:spcBef>
              <a:defRPr/>
            </a:pPr>
            <a:endParaRPr lang="en-AU" sz="2396" dirty="0">
              <a:solidFill>
                <a:schemeClr val="bg2"/>
              </a:solidFill>
              <a:latin typeface="+mj-lt"/>
            </a:endParaRPr>
          </a:p>
          <a:p>
            <a:pPr marL="342385" indent="-342385" algn="ctr">
              <a:lnSpc>
                <a:spcPct val="100000"/>
              </a:lnSpc>
              <a:spcBef>
                <a:spcPts val="0"/>
              </a:spcBef>
              <a:defRPr/>
            </a:pPr>
            <a:r>
              <a:rPr lang="en-AU" sz="2796" b="1" dirty="0">
                <a:solidFill>
                  <a:srgbClr val="00B0F0"/>
                </a:solidFill>
                <a:latin typeface="+mj-lt"/>
              </a:rPr>
              <a:t>Integrated</a:t>
            </a:r>
            <a:endParaRPr lang="en-AU" sz="2396" b="1" dirty="0">
              <a:solidFill>
                <a:srgbClr val="00B0F0"/>
              </a:solidFill>
              <a:latin typeface="+mj-lt"/>
            </a:endParaRPr>
          </a:p>
          <a:p>
            <a:pPr marL="342385" indent="-342385" algn="ctr">
              <a:lnSpc>
                <a:spcPct val="100000"/>
              </a:lnSpc>
              <a:spcBef>
                <a:spcPts val="0"/>
              </a:spcBef>
              <a:defRPr/>
            </a:pPr>
            <a:r>
              <a:rPr lang="en-AU" sz="2097" dirty="0">
                <a:latin typeface="+mj-lt"/>
              </a:rPr>
              <a:t>All-In-One-Solution</a:t>
            </a:r>
          </a:p>
          <a:p>
            <a:pPr marL="342385" indent="-342385" algn="ctr">
              <a:lnSpc>
                <a:spcPct val="100000"/>
              </a:lnSpc>
              <a:spcBef>
                <a:spcPts val="0"/>
              </a:spcBef>
              <a:defRPr/>
            </a:pPr>
            <a:endParaRPr lang="en-AU" sz="2396" dirty="0">
              <a:solidFill>
                <a:schemeClr val="bg2"/>
              </a:solidFill>
              <a:latin typeface="+mj-lt"/>
            </a:endParaRPr>
          </a:p>
          <a:p>
            <a:pPr marL="342385" indent="-342385" algn="ctr">
              <a:lnSpc>
                <a:spcPct val="100000"/>
              </a:lnSpc>
              <a:spcBef>
                <a:spcPts val="0"/>
              </a:spcBef>
              <a:defRPr/>
            </a:pPr>
            <a:r>
              <a:rPr lang="en-AU" sz="2796" b="1" dirty="0">
                <a:solidFill>
                  <a:schemeClr val="bg2"/>
                </a:solidFill>
                <a:latin typeface="+mj-lt"/>
              </a:rPr>
              <a:t>Proven</a:t>
            </a:r>
            <a:endParaRPr lang="en-AU" sz="2396" b="1" dirty="0">
              <a:solidFill>
                <a:schemeClr val="bg2"/>
              </a:solidFill>
              <a:latin typeface="+mj-lt"/>
            </a:endParaRPr>
          </a:p>
          <a:p>
            <a:pPr marL="342385" indent="-342385" algn="ctr">
              <a:lnSpc>
                <a:spcPct val="100000"/>
              </a:lnSpc>
              <a:spcBef>
                <a:spcPts val="0"/>
              </a:spcBef>
              <a:defRPr/>
            </a:pPr>
            <a:r>
              <a:rPr lang="en-AU" sz="2097" dirty="0">
                <a:solidFill>
                  <a:schemeClr val="bg2"/>
                </a:solidFill>
                <a:latin typeface="+mj-lt"/>
              </a:rPr>
              <a:t>Market leading Technology</a:t>
            </a:r>
          </a:p>
          <a:p>
            <a:pPr marL="342385" indent="-342385">
              <a:lnSpc>
                <a:spcPct val="100000"/>
              </a:lnSpc>
              <a:spcBef>
                <a:spcPts val="0"/>
              </a:spcBef>
              <a:defRPr/>
            </a:pPr>
            <a:endParaRPr lang="en-AU" sz="1997" dirty="0">
              <a:latin typeface="+mj-lt"/>
            </a:endParaRPr>
          </a:p>
          <a:p>
            <a:pPr marL="342385" indent="-342385">
              <a:lnSpc>
                <a:spcPct val="100000"/>
              </a:lnSpc>
              <a:spcBef>
                <a:spcPts val="0"/>
              </a:spcBef>
              <a:defRPr/>
            </a:pPr>
            <a:endParaRPr lang="en-AU" sz="1997" dirty="0"/>
          </a:p>
        </p:txBody>
      </p:sp>
      <p:pic>
        <p:nvPicPr>
          <p:cNvPr id="38" name="Picture 37">
            <a:extLst>
              <a:ext uri="{FF2B5EF4-FFF2-40B4-BE49-F238E27FC236}">
                <a16:creationId xmlns:a16="http://schemas.microsoft.com/office/drawing/2014/main" id="{D29F97A3-7D7E-4974-9A3D-CC6E2C634805}"/>
              </a:ext>
            </a:extLst>
          </p:cNvPr>
          <p:cNvPicPr>
            <a:picLocks noChangeAspect="1"/>
          </p:cNvPicPr>
          <p:nvPr/>
        </p:nvPicPr>
        <p:blipFill>
          <a:blip r:embed="rId2"/>
          <a:stretch>
            <a:fillRect/>
          </a:stretch>
        </p:blipFill>
        <p:spPr>
          <a:xfrm>
            <a:off x="197694" y="226598"/>
            <a:ext cx="1548172" cy="582841"/>
          </a:xfrm>
          <a:prstGeom prst="rect">
            <a:avLst/>
          </a:prstGeom>
        </p:spPr>
      </p:pic>
      <p:sp>
        <p:nvSpPr>
          <p:cNvPr id="44" name="Rectangle 43">
            <a:extLst>
              <a:ext uri="{FF2B5EF4-FFF2-40B4-BE49-F238E27FC236}">
                <a16:creationId xmlns:a16="http://schemas.microsoft.com/office/drawing/2014/main" id="{75A0E13D-F779-4119-A281-C35E04B85C48}"/>
              </a:ext>
            </a:extLst>
          </p:cNvPr>
          <p:cNvSpPr/>
          <p:nvPr/>
        </p:nvSpPr>
        <p:spPr>
          <a:xfrm>
            <a:off x="1637854" y="407227"/>
            <a:ext cx="1800200" cy="4022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400" dirty="0" err="1">
              <a:latin typeface="Brandon Text Bold" panose="020B0803020203060203" pitchFamily="34" charset="0"/>
            </a:endParaRPr>
          </a:p>
        </p:txBody>
      </p:sp>
    </p:spTree>
    <p:extLst>
      <p:ext uri="{BB962C8B-B14F-4D97-AF65-F5344CB8AC3E}">
        <p14:creationId xmlns:p14="http://schemas.microsoft.com/office/powerpoint/2010/main" val="42485198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p:cNvSpPr>
            <a:spLocks noGrp="1"/>
          </p:cNvSpPr>
          <p:nvPr>
            <p:ph type="title"/>
          </p:nvPr>
        </p:nvSpPr>
        <p:spPr>
          <a:xfrm>
            <a:off x="350996" y="382419"/>
            <a:ext cx="11502711" cy="1077880"/>
          </a:xfrm>
        </p:spPr>
        <p:txBody>
          <a:bodyPr>
            <a:normAutofit/>
          </a:bodyPr>
          <a:lstStyle/>
          <a:p>
            <a:r>
              <a:rPr lang="en-AU" sz="1997" dirty="0">
                <a:solidFill>
                  <a:schemeClr val="accent2"/>
                </a:solidFill>
              </a:rPr>
              <a:t>Products &amp; Innovation.</a:t>
            </a:r>
            <a:br>
              <a:rPr lang="en-AU" dirty="0"/>
            </a:br>
            <a:r>
              <a:rPr lang="en-AU" dirty="0"/>
              <a:t>sonnenProtect for the eco 9.43 </a:t>
            </a:r>
            <a:r>
              <a:rPr lang="en-AU" sz="2000" dirty="0">
                <a:solidFill>
                  <a:srgbClr val="4CCFEF"/>
                </a:solidFill>
              </a:rPr>
              <a:t>– Internal Connections</a:t>
            </a:r>
          </a:p>
        </p:txBody>
      </p:sp>
      <p:pic>
        <p:nvPicPr>
          <p:cNvPr id="8" name="Picture 7">
            <a:extLst>
              <a:ext uri="{FF2B5EF4-FFF2-40B4-BE49-F238E27FC236}">
                <a16:creationId xmlns:a16="http://schemas.microsoft.com/office/drawing/2014/main" id="{810F8804-F41A-40F6-A968-128D572EF4E4}"/>
              </a:ext>
            </a:extLst>
          </p:cNvPr>
          <p:cNvPicPr>
            <a:picLocks noChangeAspect="1"/>
          </p:cNvPicPr>
          <p:nvPr/>
        </p:nvPicPr>
        <p:blipFill>
          <a:blip r:embed="rId2"/>
          <a:stretch>
            <a:fillRect/>
          </a:stretch>
        </p:blipFill>
        <p:spPr>
          <a:xfrm>
            <a:off x="197694" y="197371"/>
            <a:ext cx="1548172" cy="582841"/>
          </a:xfrm>
          <a:prstGeom prst="rect">
            <a:avLst/>
          </a:prstGeom>
        </p:spPr>
      </p:pic>
      <p:sp>
        <p:nvSpPr>
          <p:cNvPr id="9" name="Rectangle 8">
            <a:extLst>
              <a:ext uri="{FF2B5EF4-FFF2-40B4-BE49-F238E27FC236}">
                <a16:creationId xmlns:a16="http://schemas.microsoft.com/office/drawing/2014/main" id="{A47ACAB1-39EC-40AD-B0D6-00C838547023}"/>
              </a:ext>
            </a:extLst>
          </p:cNvPr>
          <p:cNvSpPr/>
          <p:nvPr/>
        </p:nvSpPr>
        <p:spPr>
          <a:xfrm>
            <a:off x="1637854" y="378000"/>
            <a:ext cx="1800200" cy="4022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400" dirty="0" err="1">
              <a:latin typeface="Brandon Text Bold" panose="020B0803020203060203" pitchFamily="34" charset="0"/>
            </a:endParaRPr>
          </a:p>
        </p:txBody>
      </p:sp>
      <p:pic>
        <p:nvPicPr>
          <p:cNvPr id="2" name="Picture 1">
            <a:extLst>
              <a:ext uri="{FF2B5EF4-FFF2-40B4-BE49-F238E27FC236}">
                <a16:creationId xmlns:a16="http://schemas.microsoft.com/office/drawing/2014/main" id="{2FAC1536-4F34-45A8-B4D9-68FB3D872E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87120" y="1349499"/>
            <a:ext cx="4490692" cy="4811456"/>
          </a:xfrm>
          <a:prstGeom prst="rect">
            <a:avLst/>
          </a:prstGeom>
        </p:spPr>
      </p:pic>
      <p:sp>
        <p:nvSpPr>
          <p:cNvPr id="5" name="Rectangle 4">
            <a:extLst>
              <a:ext uri="{FF2B5EF4-FFF2-40B4-BE49-F238E27FC236}">
                <a16:creationId xmlns:a16="http://schemas.microsoft.com/office/drawing/2014/main" id="{DCC1E36D-5190-47F2-9F31-7431E2226B95}"/>
              </a:ext>
            </a:extLst>
          </p:cNvPr>
          <p:cNvSpPr/>
          <p:nvPr/>
        </p:nvSpPr>
        <p:spPr>
          <a:xfrm>
            <a:off x="557536" y="1628682"/>
            <a:ext cx="4932548" cy="1569660"/>
          </a:xfrm>
          <a:prstGeom prst="rect">
            <a:avLst/>
          </a:prstGeom>
        </p:spPr>
        <p:txBody>
          <a:bodyPr wrap="square">
            <a:spAutoFit/>
          </a:bodyPr>
          <a:lstStyle/>
          <a:p>
            <a:r>
              <a:rPr lang="en-US" sz="1600" dirty="0"/>
              <a:t>► Connect the Active &amp; Neutral cable from the    </a:t>
            </a:r>
          </a:p>
          <a:p>
            <a:r>
              <a:rPr lang="en-US" sz="1600" dirty="0"/>
              <a:t>     sonnenProtect to the X2 Inverter AC backup power </a:t>
            </a:r>
          </a:p>
          <a:p>
            <a:r>
              <a:rPr lang="en-US" sz="1600" dirty="0"/>
              <a:t>     supply terminal.</a:t>
            </a:r>
          </a:p>
          <a:p>
            <a:endParaRPr lang="en-US" sz="1600" dirty="0"/>
          </a:p>
          <a:p>
            <a:r>
              <a:rPr lang="en-US" sz="1600" dirty="0"/>
              <a:t>► Connect the Earth cable to the Earthing </a:t>
            </a:r>
          </a:p>
          <a:p>
            <a:r>
              <a:rPr lang="en-US" sz="1600" dirty="0"/>
              <a:t>     connection point by the adjacent door hinge.</a:t>
            </a:r>
          </a:p>
        </p:txBody>
      </p:sp>
    </p:spTree>
    <p:extLst>
      <p:ext uri="{BB962C8B-B14F-4D97-AF65-F5344CB8AC3E}">
        <p14:creationId xmlns:p14="http://schemas.microsoft.com/office/powerpoint/2010/main" val="7758266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p:cNvSpPr>
            <a:spLocks noGrp="1"/>
          </p:cNvSpPr>
          <p:nvPr>
            <p:ph type="title"/>
          </p:nvPr>
        </p:nvSpPr>
        <p:spPr>
          <a:xfrm>
            <a:off x="350996" y="382419"/>
            <a:ext cx="11502711" cy="1077880"/>
          </a:xfrm>
        </p:spPr>
        <p:txBody>
          <a:bodyPr>
            <a:normAutofit/>
          </a:bodyPr>
          <a:lstStyle/>
          <a:p>
            <a:r>
              <a:rPr lang="en-AU" sz="1997" dirty="0">
                <a:solidFill>
                  <a:schemeClr val="accent2"/>
                </a:solidFill>
              </a:rPr>
              <a:t>Products &amp; Innovation.</a:t>
            </a:r>
            <a:br>
              <a:rPr lang="en-AU" dirty="0"/>
            </a:br>
            <a:r>
              <a:rPr lang="en-AU" dirty="0"/>
              <a:t>sonnenProtect for the eco 9.43 </a:t>
            </a:r>
            <a:r>
              <a:rPr lang="en-AU" sz="2000" dirty="0">
                <a:solidFill>
                  <a:srgbClr val="4CCFEF"/>
                </a:solidFill>
              </a:rPr>
              <a:t>– Before Energising Backup Circuit</a:t>
            </a:r>
          </a:p>
        </p:txBody>
      </p:sp>
      <p:pic>
        <p:nvPicPr>
          <p:cNvPr id="8" name="Picture 7">
            <a:extLst>
              <a:ext uri="{FF2B5EF4-FFF2-40B4-BE49-F238E27FC236}">
                <a16:creationId xmlns:a16="http://schemas.microsoft.com/office/drawing/2014/main" id="{810F8804-F41A-40F6-A968-128D572EF4E4}"/>
              </a:ext>
            </a:extLst>
          </p:cNvPr>
          <p:cNvPicPr>
            <a:picLocks noChangeAspect="1"/>
          </p:cNvPicPr>
          <p:nvPr/>
        </p:nvPicPr>
        <p:blipFill>
          <a:blip r:embed="rId2"/>
          <a:stretch>
            <a:fillRect/>
          </a:stretch>
        </p:blipFill>
        <p:spPr>
          <a:xfrm>
            <a:off x="197694" y="197371"/>
            <a:ext cx="1548172" cy="582841"/>
          </a:xfrm>
          <a:prstGeom prst="rect">
            <a:avLst/>
          </a:prstGeom>
        </p:spPr>
      </p:pic>
      <p:sp>
        <p:nvSpPr>
          <p:cNvPr id="9" name="Rectangle 8">
            <a:extLst>
              <a:ext uri="{FF2B5EF4-FFF2-40B4-BE49-F238E27FC236}">
                <a16:creationId xmlns:a16="http://schemas.microsoft.com/office/drawing/2014/main" id="{A47ACAB1-39EC-40AD-B0D6-00C838547023}"/>
              </a:ext>
            </a:extLst>
          </p:cNvPr>
          <p:cNvSpPr/>
          <p:nvPr/>
        </p:nvSpPr>
        <p:spPr>
          <a:xfrm>
            <a:off x="1637854" y="378000"/>
            <a:ext cx="1800200" cy="4022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400" dirty="0" err="1">
              <a:latin typeface="Brandon Text Bold" panose="020B0803020203060203" pitchFamily="34" charset="0"/>
            </a:endParaRPr>
          </a:p>
        </p:txBody>
      </p:sp>
      <p:sp>
        <p:nvSpPr>
          <p:cNvPr id="3" name="Rectangle 2">
            <a:extLst>
              <a:ext uri="{FF2B5EF4-FFF2-40B4-BE49-F238E27FC236}">
                <a16:creationId xmlns:a16="http://schemas.microsoft.com/office/drawing/2014/main" id="{38BC5CB5-368C-400B-9BFD-763AE8536942}"/>
              </a:ext>
            </a:extLst>
          </p:cNvPr>
          <p:cNvSpPr/>
          <p:nvPr/>
        </p:nvSpPr>
        <p:spPr>
          <a:xfrm>
            <a:off x="404717" y="1529519"/>
            <a:ext cx="11395266" cy="4524315"/>
          </a:xfrm>
          <a:prstGeom prst="rect">
            <a:avLst/>
          </a:prstGeom>
        </p:spPr>
        <p:txBody>
          <a:bodyPr wrap="square">
            <a:spAutoFit/>
          </a:bodyPr>
          <a:lstStyle/>
          <a:p>
            <a:r>
              <a:rPr lang="en-US" sz="1600" dirty="0"/>
              <a:t>The backup load circuits can be wired directly from a dedicated backup sub-board or fed from the existing switch panel which in turn is fed from the sonnenProtect accessory output cable in addition to the normal grid supply.</a:t>
            </a:r>
          </a:p>
          <a:p>
            <a:endParaRPr lang="en-US" sz="1600" dirty="0"/>
          </a:p>
          <a:p>
            <a:r>
              <a:rPr lang="en-US" sz="1600" dirty="0"/>
              <a:t>If the loads are to be fed directly from the existing switch panel, then it is important to clearly label and identify those circuits being supplied as they will automatically be powered even when the grid has failed (when there is sufficient battery supply to enable the sonnenProtect).</a:t>
            </a:r>
          </a:p>
          <a:p>
            <a:endParaRPr lang="en-US" sz="1600" dirty="0"/>
          </a:p>
          <a:p>
            <a:r>
              <a:rPr lang="en-US" sz="1600" dirty="0"/>
              <a:t>It is essential that under normal load condition the appliances and/or load circuits being supplied by the sonnenProtect do not exceed 6A (1300W).</a:t>
            </a:r>
          </a:p>
          <a:p>
            <a:endParaRPr lang="en-US" sz="1600" dirty="0"/>
          </a:p>
          <a:p>
            <a:r>
              <a:rPr lang="en-US" sz="1600" dirty="0"/>
              <a:t>In some circumstances the combined power draw of both full charge rate of the sonnenBatterie (3300W) as well as the full power supply of the sonnenProtect (1300W) need to be considered. To enable this situation, included within the sonnenProtect 1300-AU-ATS kit set is a 25A main MCB which should be used as the sonnenBatterie MCB (Main AC isolator). </a:t>
            </a:r>
          </a:p>
          <a:p>
            <a:endParaRPr lang="en-US" sz="1600" dirty="0"/>
          </a:p>
          <a:p>
            <a:r>
              <a:rPr lang="en-US" sz="1600" dirty="0"/>
              <a:t>In addition to the higher rating of the protective device the supply cable itself depending upon route length and location may also need to be replaced with a larger CSA cable. </a:t>
            </a:r>
          </a:p>
          <a:p>
            <a:endParaRPr lang="en-US" sz="1600" dirty="0"/>
          </a:p>
          <a:p>
            <a:r>
              <a:rPr lang="en-US" sz="1600" dirty="0"/>
              <a:t>The sub-board itself and any further protective devices for any sub-circuit after the RCD will need to be supplied by the installer.</a:t>
            </a:r>
          </a:p>
        </p:txBody>
      </p:sp>
    </p:spTree>
    <p:extLst>
      <p:ext uri="{BB962C8B-B14F-4D97-AF65-F5344CB8AC3E}">
        <p14:creationId xmlns:p14="http://schemas.microsoft.com/office/powerpoint/2010/main" val="15172965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p:cNvSpPr>
            <a:spLocks noGrp="1"/>
          </p:cNvSpPr>
          <p:nvPr>
            <p:ph type="title"/>
          </p:nvPr>
        </p:nvSpPr>
        <p:spPr>
          <a:xfrm>
            <a:off x="350996" y="382419"/>
            <a:ext cx="11502711" cy="1077880"/>
          </a:xfrm>
        </p:spPr>
        <p:txBody>
          <a:bodyPr>
            <a:normAutofit/>
          </a:bodyPr>
          <a:lstStyle/>
          <a:p>
            <a:r>
              <a:rPr lang="en-AU" sz="1997" dirty="0">
                <a:solidFill>
                  <a:schemeClr val="accent2"/>
                </a:solidFill>
              </a:rPr>
              <a:t>Products &amp; Innovation.</a:t>
            </a:r>
            <a:br>
              <a:rPr lang="en-AU" dirty="0"/>
            </a:br>
            <a:r>
              <a:rPr lang="en-AU" dirty="0"/>
              <a:t>sonnenProtect for the eco 9.43 </a:t>
            </a:r>
            <a:r>
              <a:rPr lang="en-AU" sz="2000" dirty="0">
                <a:solidFill>
                  <a:srgbClr val="4CCFEF"/>
                </a:solidFill>
              </a:rPr>
              <a:t>– Before Energising Backup Circuit</a:t>
            </a:r>
          </a:p>
        </p:txBody>
      </p:sp>
      <p:pic>
        <p:nvPicPr>
          <p:cNvPr id="8" name="Picture 7">
            <a:extLst>
              <a:ext uri="{FF2B5EF4-FFF2-40B4-BE49-F238E27FC236}">
                <a16:creationId xmlns:a16="http://schemas.microsoft.com/office/drawing/2014/main" id="{810F8804-F41A-40F6-A968-128D572EF4E4}"/>
              </a:ext>
            </a:extLst>
          </p:cNvPr>
          <p:cNvPicPr>
            <a:picLocks noChangeAspect="1"/>
          </p:cNvPicPr>
          <p:nvPr/>
        </p:nvPicPr>
        <p:blipFill>
          <a:blip r:embed="rId2"/>
          <a:stretch>
            <a:fillRect/>
          </a:stretch>
        </p:blipFill>
        <p:spPr>
          <a:xfrm>
            <a:off x="197694" y="197371"/>
            <a:ext cx="1548172" cy="582841"/>
          </a:xfrm>
          <a:prstGeom prst="rect">
            <a:avLst/>
          </a:prstGeom>
        </p:spPr>
      </p:pic>
      <p:sp>
        <p:nvSpPr>
          <p:cNvPr id="9" name="Rectangle 8">
            <a:extLst>
              <a:ext uri="{FF2B5EF4-FFF2-40B4-BE49-F238E27FC236}">
                <a16:creationId xmlns:a16="http://schemas.microsoft.com/office/drawing/2014/main" id="{A47ACAB1-39EC-40AD-B0D6-00C838547023}"/>
              </a:ext>
            </a:extLst>
          </p:cNvPr>
          <p:cNvSpPr/>
          <p:nvPr/>
        </p:nvSpPr>
        <p:spPr>
          <a:xfrm>
            <a:off x="1637854" y="378000"/>
            <a:ext cx="1800200" cy="4022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400" dirty="0" err="1">
              <a:latin typeface="Brandon Text Bold" panose="020B0803020203060203" pitchFamily="34" charset="0"/>
            </a:endParaRPr>
          </a:p>
        </p:txBody>
      </p:sp>
      <p:sp>
        <p:nvSpPr>
          <p:cNvPr id="3" name="Rectangle 2">
            <a:extLst>
              <a:ext uri="{FF2B5EF4-FFF2-40B4-BE49-F238E27FC236}">
                <a16:creationId xmlns:a16="http://schemas.microsoft.com/office/drawing/2014/main" id="{38BC5CB5-368C-400B-9BFD-763AE8536942}"/>
              </a:ext>
            </a:extLst>
          </p:cNvPr>
          <p:cNvSpPr/>
          <p:nvPr/>
        </p:nvSpPr>
        <p:spPr>
          <a:xfrm>
            <a:off x="404717" y="1529519"/>
            <a:ext cx="11395266" cy="4524315"/>
          </a:xfrm>
          <a:prstGeom prst="rect">
            <a:avLst/>
          </a:prstGeom>
        </p:spPr>
        <p:txBody>
          <a:bodyPr wrap="square">
            <a:spAutoFit/>
          </a:bodyPr>
          <a:lstStyle/>
          <a:p>
            <a:r>
              <a:rPr lang="en-US" sz="1600" dirty="0"/>
              <a:t>Before the sonnenProtect is operated, a function test must be carried out:</a:t>
            </a:r>
          </a:p>
          <a:p>
            <a:endParaRPr lang="en-US" sz="1600" dirty="0"/>
          </a:p>
          <a:p>
            <a:r>
              <a:rPr lang="en-US" sz="1600" dirty="0"/>
              <a:t>1. Wait until the storage system is completely started up.</a:t>
            </a:r>
          </a:p>
          <a:p>
            <a:endParaRPr lang="en-US" sz="1600" dirty="0"/>
          </a:p>
          <a:p>
            <a:r>
              <a:rPr lang="en-US" sz="1600" dirty="0"/>
              <a:t>2. Check whether the sonnenProtect is behaving as described within the installation manual.</a:t>
            </a:r>
          </a:p>
          <a:p>
            <a:endParaRPr lang="en-US" sz="1600" dirty="0"/>
          </a:p>
          <a:p>
            <a:r>
              <a:rPr lang="en-US" sz="1600" dirty="0"/>
              <a:t>3. Switch off the AC miniature circuit breaker at the mains line to the storage system to simulate a grid outage.</a:t>
            </a:r>
          </a:p>
          <a:p>
            <a:endParaRPr lang="en-US" sz="1600" dirty="0"/>
          </a:p>
          <a:p>
            <a:r>
              <a:rPr lang="en-US" sz="1600" dirty="0"/>
              <a:t>4. Check whether the sonnenProtect is behaving as described for emergency operation as described in the installation manual.</a:t>
            </a:r>
          </a:p>
          <a:p>
            <a:endParaRPr lang="en-US" sz="1600" dirty="0"/>
          </a:p>
          <a:p>
            <a:r>
              <a:rPr lang="en-US" sz="1600" dirty="0"/>
              <a:t>5. Press the test key of the RCD to simulate an insulation fault of the sub-board.</a:t>
            </a:r>
          </a:p>
          <a:p>
            <a:endParaRPr lang="en-US" sz="1600" dirty="0"/>
          </a:p>
          <a:p>
            <a:r>
              <a:rPr lang="en-US" sz="1600" dirty="0"/>
              <a:t>6. Check whether the sonnenProtect is behaving as described for emergency operation as described in the installation manual.</a:t>
            </a:r>
          </a:p>
          <a:p>
            <a:endParaRPr lang="en-US" sz="1600" dirty="0"/>
          </a:p>
          <a:p>
            <a:r>
              <a:rPr lang="en-US" sz="1600" dirty="0"/>
              <a:t>7. Ensure that the illuminated eclipse of the sonnen main unit has turned green whilst the unit is in backup mode.</a:t>
            </a:r>
          </a:p>
          <a:p>
            <a:endParaRPr lang="en-US" sz="1600" dirty="0"/>
          </a:p>
          <a:p>
            <a:r>
              <a:rPr lang="en-US" sz="1600" dirty="0"/>
              <a:t>If the sonnenProtect is behaving as described the function test is successful. The sonnenProtect can be operated. </a:t>
            </a:r>
          </a:p>
          <a:p>
            <a:r>
              <a:rPr lang="en-US" sz="1600" dirty="0"/>
              <a:t>If the sonnenProtect is not behaving as described within the installation manual then the sonnenProtect must not be operated.</a:t>
            </a:r>
          </a:p>
        </p:txBody>
      </p:sp>
    </p:spTree>
    <p:extLst>
      <p:ext uri="{BB962C8B-B14F-4D97-AF65-F5344CB8AC3E}">
        <p14:creationId xmlns:p14="http://schemas.microsoft.com/office/powerpoint/2010/main" val="33441098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1">
            <a:extLst>
              <a:ext uri="{FF2B5EF4-FFF2-40B4-BE49-F238E27FC236}">
                <a16:creationId xmlns:a16="http://schemas.microsoft.com/office/drawing/2014/main" id="{16CB1F19-5256-4D5F-B38E-080BD7369CE0}"/>
              </a:ext>
            </a:extLst>
          </p:cNvPr>
          <p:cNvSpPr txBox="1">
            <a:spLocks/>
          </p:cNvSpPr>
          <p:nvPr/>
        </p:nvSpPr>
        <p:spPr>
          <a:xfrm>
            <a:off x="1133987" y="5597972"/>
            <a:ext cx="9936721" cy="936104"/>
          </a:xfrm>
          <a:prstGeom prst="rect">
            <a:avLst/>
          </a:prstGeom>
        </p:spPr>
        <p:txBody>
          <a:bodyPr/>
          <a:lstStyle>
            <a:lvl1pPr algn="l" defTabSz="914400" rtl="0" eaLnBrk="1" latinLnBrk="0" hangingPunct="1">
              <a:lnSpc>
                <a:spcPct val="90000"/>
              </a:lnSpc>
              <a:spcBef>
                <a:spcPct val="0"/>
              </a:spcBef>
              <a:buNone/>
              <a:defRPr sz="3500" kern="1200">
                <a:solidFill>
                  <a:schemeClr val="tx2"/>
                </a:solidFill>
                <a:latin typeface="+mj-lt"/>
                <a:ea typeface="+mj-ea"/>
                <a:cs typeface="+mj-cs"/>
              </a:defRPr>
            </a:lvl1pPr>
          </a:lstStyle>
          <a:p>
            <a:pPr algn="ctr"/>
            <a:r>
              <a:rPr lang="en-AU" dirty="0">
                <a:solidFill>
                  <a:schemeClr val="bg1"/>
                </a:solidFill>
              </a:rPr>
              <a:t>sonnenProtect for eco 9.53</a:t>
            </a:r>
          </a:p>
        </p:txBody>
      </p:sp>
      <p:pic>
        <p:nvPicPr>
          <p:cNvPr id="4" name="Picture 3">
            <a:extLst>
              <a:ext uri="{FF2B5EF4-FFF2-40B4-BE49-F238E27FC236}">
                <a16:creationId xmlns:a16="http://schemas.microsoft.com/office/drawing/2014/main" id="{E3044A24-E6CE-43C7-8886-C38591999B25}"/>
              </a:ext>
            </a:extLst>
          </p:cNvPr>
          <p:cNvPicPr>
            <a:picLocks noChangeAspect="1"/>
          </p:cNvPicPr>
          <p:nvPr/>
        </p:nvPicPr>
        <p:blipFill>
          <a:blip r:embed="rId2"/>
          <a:stretch>
            <a:fillRect/>
          </a:stretch>
        </p:blipFill>
        <p:spPr>
          <a:xfrm>
            <a:off x="1529950" y="712006"/>
            <a:ext cx="9144793" cy="4669941"/>
          </a:xfrm>
          <a:prstGeom prst="rect">
            <a:avLst/>
          </a:prstGeom>
        </p:spPr>
      </p:pic>
      <p:grpSp>
        <p:nvGrpSpPr>
          <p:cNvPr id="8" name="Group 7">
            <a:extLst>
              <a:ext uri="{FF2B5EF4-FFF2-40B4-BE49-F238E27FC236}">
                <a16:creationId xmlns:a16="http://schemas.microsoft.com/office/drawing/2014/main" id="{4F294B42-12A1-4335-99E4-0F5E69999E1B}"/>
              </a:ext>
            </a:extLst>
          </p:cNvPr>
          <p:cNvGrpSpPr/>
          <p:nvPr/>
        </p:nvGrpSpPr>
        <p:grpSpPr>
          <a:xfrm>
            <a:off x="182274" y="197371"/>
            <a:ext cx="1579011" cy="468052"/>
            <a:chOff x="112850" y="845443"/>
            <a:chExt cx="1579011" cy="468052"/>
          </a:xfrm>
        </p:grpSpPr>
        <p:pic>
          <p:nvPicPr>
            <p:cNvPr id="5" name="Picture 4">
              <a:extLst>
                <a:ext uri="{FF2B5EF4-FFF2-40B4-BE49-F238E27FC236}">
                  <a16:creationId xmlns:a16="http://schemas.microsoft.com/office/drawing/2014/main" id="{924B1D11-1282-414F-9943-E92451036EE0}"/>
                </a:ext>
              </a:extLst>
            </p:cNvPr>
            <p:cNvPicPr>
              <a:picLocks noChangeAspect="1"/>
            </p:cNvPicPr>
            <p:nvPr/>
          </p:nvPicPr>
          <p:blipFill>
            <a:blip r:embed="rId3"/>
            <a:stretch>
              <a:fillRect/>
            </a:stretch>
          </p:blipFill>
          <p:spPr>
            <a:xfrm>
              <a:off x="575737" y="942989"/>
              <a:ext cx="1116124" cy="298498"/>
            </a:xfrm>
            <a:prstGeom prst="rect">
              <a:avLst/>
            </a:prstGeom>
          </p:spPr>
        </p:pic>
        <p:pic>
          <p:nvPicPr>
            <p:cNvPr id="6" name="Picture 5">
              <a:extLst>
                <a:ext uri="{FF2B5EF4-FFF2-40B4-BE49-F238E27FC236}">
                  <a16:creationId xmlns:a16="http://schemas.microsoft.com/office/drawing/2014/main" id="{2A4A466B-6CF3-4172-9CF2-1045B156F8FE}"/>
                </a:ext>
              </a:extLst>
            </p:cNvPr>
            <p:cNvPicPr>
              <a:picLocks noChangeAspect="1"/>
            </p:cNvPicPr>
            <p:nvPr/>
          </p:nvPicPr>
          <p:blipFill>
            <a:blip r:embed="rId4"/>
            <a:stretch>
              <a:fillRect/>
            </a:stretch>
          </p:blipFill>
          <p:spPr>
            <a:xfrm>
              <a:off x="112850" y="845443"/>
              <a:ext cx="504056" cy="468052"/>
            </a:xfrm>
            <a:prstGeom prst="rect">
              <a:avLst/>
            </a:prstGeom>
          </p:spPr>
        </p:pic>
      </p:grpSp>
    </p:spTree>
    <p:extLst>
      <p:ext uri="{BB962C8B-B14F-4D97-AF65-F5344CB8AC3E}">
        <p14:creationId xmlns:p14="http://schemas.microsoft.com/office/powerpoint/2010/main" val="508416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p:cNvSpPr>
            <a:spLocks noGrp="1"/>
          </p:cNvSpPr>
          <p:nvPr>
            <p:ph type="title"/>
          </p:nvPr>
        </p:nvSpPr>
        <p:spPr>
          <a:xfrm>
            <a:off x="350996" y="382419"/>
            <a:ext cx="11502711" cy="1077880"/>
          </a:xfrm>
        </p:spPr>
        <p:txBody>
          <a:bodyPr>
            <a:normAutofit/>
          </a:bodyPr>
          <a:lstStyle/>
          <a:p>
            <a:r>
              <a:rPr lang="en-AU" sz="1997" dirty="0">
                <a:solidFill>
                  <a:schemeClr val="accent2"/>
                </a:solidFill>
              </a:rPr>
              <a:t>Products &amp; Innovation.</a:t>
            </a:r>
            <a:br>
              <a:rPr lang="en-AU" dirty="0"/>
            </a:br>
            <a:r>
              <a:rPr lang="en-AU" dirty="0"/>
              <a:t>sonnenProtect for the eco 9.53 </a:t>
            </a:r>
            <a:r>
              <a:rPr lang="en-AU" sz="2000" dirty="0">
                <a:solidFill>
                  <a:srgbClr val="4CCFEF"/>
                </a:solidFill>
              </a:rPr>
              <a:t>– sonnenProtect 2500</a:t>
            </a:r>
          </a:p>
        </p:txBody>
      </p:sp>
      <p:pic>
        <p:nvPicPr>
          <p:cNvPr id="8" name="Picture 7">
            <a:extLst>
              <a:ext uri="{FF2B5EF4-FFF2-40B4-BE49-F238E27FC236}">
                <a16:creationId xmlns:a16="http://schemas.microsoft.com/office/drawing/2014/main" id="{810F8804-F41A-40F6-A968-128D572EF4E4}"/>
              </a:ext>
            </a:extLst>
          </p:cNvPr>
          <p:cNvPicPr>
            <a:picLocks noChangeAspect="1"/>
          </p:cNvPicPr>
          <p:nvPr/>
        </p:nvPicPr>
        <p:blipFill>
          <a:blip r:embed="rId2"/>
          <a:stretch>
            <a:fillRect/>
          </a:stretch>
        </p:blipFill>
        <p:spPr>
          <a:xfrm>
            <a:off x="197694" y="197371"/>
            <a:ext cx="1548172" cy="582841"/>
          </a:xfrm>
          <a:prstGeom prst="rect">
            <a:avLst/>
          </a:prstGeom>
        </p:spPr>
      </p:pic>
      <p:sp>
        <p:nvSpPr>
          <p:cNvPr id="9" name="Rectangle 8">
            <a:extLst>
              <a:ext uri="{FF2B5EF4-FFF2-40B4-BE49-F238E27FC236}">
                <a16:creationId xmlns:a16="http://schemas.microsoft.com/office/drawing/2014/main" id="{A47ACAB1-39EC-40AD-B0D6-00C838547023}"/>
              </a:ext>
            </a:extLst>
          </p:cNvPr>
          <p:cNvSpPr/>
          <p:nvPr/>
        </p:nvSpPr>
        <p:spPr>
          <a:xfrm>
            <a:off x="1637854" y="378000"/>
            <a:ext cx="1800200" cy="4022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400" dirty="0" err="1">
              <a:latin typeface="Brandon Text Bold" panose="020B0803020203060203" pitchFamily="34" charset="0"/>
            </a:endParaRPr>
          </a:p>
        </p:txBody>
      </p:sp>
      <p:pic>
        <p:nvPicPr>
          <p:cNvPr id="3" name="Picture 2">
            <a:extLst>
              <a:ext uri="{FF2B5EF4-FFF2-40B4-BE49-F238E27FC236}">
                <a16:creationId xmlns:a16="http://schemas.microsoft.com/office/drawing/2014/main" id="{FA5CC7D6-C156-414A-B9CF-EEA56779FCDB}"/>
              </a:ext>
            </a:extLst>
          </p:cNvPr>
          <p:cNvPicPr>
            <a:picLocks noChangeAspect="1"/>
          </p:cNvPicPr>
          <p:nvPr/>
        </p:nvPicPr>
        <p:blipFill>
          <a:blip r:embed="rId3"/>
          <a:stretch>
            <a:fillRect/>
          </a:stretch>
        </p:blipFill>
        <p:spPr>
          <a:xfrm>
            <a:off x="953978" y="1349499"/>
            <a:ext cx="3960440" cy="4966870"/>
          </a:xfrm>
          <a:prstGeom prst="rect">
            <a:avLst/>
          </a:prstGeom>
        </p:spPr>
      </p:pic>
      <p:pic>
        <p:nvPicPr>
          <p:cNvPr id="2" name="Picture 1">
            <a:extLst>
              <a:ext uri="{FF2B5EF4-FFF2-40B4-BE49-F238E27FC236}">
                <a16:creationId xmlns:a16="http://schemas.microsoft.com/office/drawing/2014/main" id="{0EB25374-4A5A-42F9-A058-DDDA765EC611}"/>
              </a:ext>
            </a:extLst>
          </p:cNvPr>
          <p:cNvPicPr>
            <a:picLocks noChangeAspect="1"/>
          </p:cNvPicPr>
          <p:nvPr/>
        </p:nvPicPr>
        <p:blipFill>
          <a:blip r:embed="rId4"/>
          <a:stretch>
            <a:fillRect/>
          </a:stretch>
        </p:blipFill>
        <p:spPr>
          <a:xfrm>
            <a:off x="5373439" y="1460299"/>
            <a:ext cx="6021247" cy="4578263"/>
          </a:xfrm>
          <a:prstGeom prst="rect">
            <a:avLst/>
          </a:prstGeom>
        </p:spPr>
      </p:pic>
    </p:spTree>
    <p:extLst>
      <p:ext uri="{BB962C8B-B14F-4D97-AF65-F5344CB8AC3E}">
        <p14:creationId xmlns:p14="http://schemas.microsoft.com/office/powerpoint/2010/main" val="3341247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p:cNvSpPr>
            <a:spLocks noGrp="1"/>
          </p:cNvSpPr>
          <p:nvPr>
            <p:ph type="title"/>
          </p:nvPr>
        </p:nvSpPr>
        <p:spPr>
          <a:xfrm>
            <a:off x="350996" y="382419"/>
            <a:ext cx="11502711" cy="1077880"/>
          </a:xfrm>
        </p:spPr>
        <p:txBody>
          <a:bodyPr>
            <a:normAutofit/>
          </a:bodyPr>
          <a:lstStyle/>
          <a:p>
            <a:r>
              <a:rPr lang="en-AU" sz="1997" dirty="0">
                <a:solidFill>
                  <a:schemeClr val="accent2"/>
                </a:solidFill>
              </a:rPr>
              <a:t>Products &amp; Innovation.</a:t>
            </a:r>
            <a:br>
              <a:rPr lang="en-AU" dirty="0"/>
            </a:br>
            <a:r>
              <a:rPr lang="en-AU" dirty="0"/>
              <a:t>sonnenProtect for the eco 9.53 </a:t>
            </a:r>
            <a:r>
              <a:rPr lang="en-AU" sz="2000" dirty="0">
                <a:solidFill>
                  <a:srgbClr val="4CCFEF"/>
                </a:solidFill>
              </a:rPr>
              <a:t>– sonnenProtect 2500</a:t>
            </a:r>
          </a:p>
        </p:txBody>
      </p:sp>
      <p:pic>
        <p:nvPicPr>
          <p:cNvPr id="8" name="Picture 7">
            <a:extLst>
              <a:ext uri="{FF2B5EF4-FFF2-40B4-BE49-F238E27FC236}">
                <a16:creationId xmlns:a16="http://schemas.microsoft.com/office/drawing/2014/main" id="{810F8804-F41A-40F6-A968-128D572EF4E4}"/>
              </a:ext>
            </a:extLst>
          </p:cNvPr>
          <p:cNvPicPr>
            <a:picLocks noChangeAspect="1"/>
          </p:cNvPicPr>
          <p:nvPr/>
        </p:nvPicPr>
        <p:blipFill>
          <a:blip r:embed="rId2"/>
          <a:stretch>
            <a:fillRect/>
          </a:stretch>
        </p:blipFill>
        <p:spPr>
          <a:xfrm>
            <a:off x="197694" y="197371"/>
            <a:ext cx="1548172" cy="582841"/>
          </a:xfrm>
          <a:prstGeom prst="rect">
            <a:avLst/>
          </a:prstGeom>
        </p:spPr>
      </p:pic>
      <p:sp>
        <p:nvSpPr>
          <p:cNvPr id="9" name="Rectangle 8">
            <a:extLst>
              <a:ext uri="{FF2B5EF4-FFF2-40B4-BE49-F238E27FC236}">
                <a16:creationId xmlns:a16="http://schemas.microsoft.com/office/drawing/2014/main" id="{A47ACAB1-39EC-40AD-B0D6-00C838547023}"/>
              </a:ext>
            </a:extLst>
          </p:cNvPr>
          <p:cNvSpPr/>
          <p:nvPr/>
        </p:nvSpPr>
        <p:spPr>
          <a:xfrm>
            <a:off x="1637854" y="378000"/>
            <a:ext cx="1800200" cy="4022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400" dirty="0" err="1">
              <a:latin typeface="Brandon Text Bold" panose="020B0803020203060203" pitchFamily="34" charset="0"/>
            </a:endParaRPr>
          </a:p>
        </p:txBody>
      </p:sp>
      <p:pic>
        <p:nvPicPr>
          <p:cNvPr id="4" name="Picture 3">
            <a:extLst>
              <a:ext uri="{FF2B5EF4-FFF2-40B4-BE49-F238E27FC236}">
                <a16:creationId xmlns:a16="http://schemas.microsoft.com/office/drawing/2014/main" id="{4BEBAB62-95FE-4A62-B088-BAE267A214C5}"/>
              </a:ext>
            </a:extLst>
          </p:cNvPr>
          <p:cNvPicPr>
            <a:picLocks noChangeAspect="1"/>
          </p:cNvPicPr>
          <p:nvPr/>
        </p:nvPicPr>
        <p:blipFill>
          <a:blip r:embed="rId3"/>
          <a:stretch>
            <a:fillRect/>
          </a:stretch>
        </p:blipFill>
        <p:spPr>
          <a:xfrm>
            <a:off x="5538904" y="1768100"/>
            <a:ext cx="5915424" cy="3325815"/>
          </a:xfrm>
          <a:prstGeom prst="rect">
            <a:avLst/>
          </a:prstGeom>
        </p:spPr>
      </p:pic>
      <p:pic>
        <p:nvPicPr>
          <p:cNvPr id="5" name="Picture 4">
            <a:extLst>
              <a:ext uri="{FF2B5EF4-FFF2-40B4-BE49-F238E27FC236}">
                <a16:creationId xmlns:a16="http://schemas.microsoft.com/office/drawing/2014/main" id="{EDCD1620-CFE0-413E-9402-D6617BF0116B}"/>
              </a:ext>
            </a:extLst>
          </p:cNvPr>
          <p:cNvPicPr>
            <a:picLocks noChangeAspect="1"/>
          </p:cNvPicPr>
          <p:nvPr/>
        </p:nvPicPr>
        <p:blipFill>
          <a:blip r:embed="rId4"/>
          <a:stretch>
            <a:fillRect/>
          </a:stretch>
        </p:blipFill>
        <p:spPr>
          <a:xfrm>
            <a:off x="355270" y="1460299"/>
            <a:ext cx="4936375" cy="4428492"/>
          </a:xfrm>
          <a:prstGeom prst="rect">
            <a:avLst/>
          </a:prstGeom>
        </p:spPr>
      </p:pic>
      <p:pic>
        <p:nvPicPr>
          <p:cNvPr id="7" name="Picture 6">
            <a:extLst>
              <a:ext uri="{FF2B5EF4-FFF2-40B4-BE49-F238E27FC236}">
                <a16:creationId xmlns:a16="http://schemas.microsoft.com/office/drawing/2014/main" id="{78168FB1-3DC9-40C2-86AC-A984AF5871EF}"/>
              </a:ext>
            </a:extLst>
          </p:cNvPr>
          <p:cNvPicPr>
            <a:picLocks noChangeAspect="1"/>
          </p:cNvPicPr>
          <p:nvPr/>
        </p:nvPicPr>
        <p:blipFill>
          <a:blip r:embed="rId5"/>
          <a:stretch>
            <a:fillRect/>
          </a:stretch>
        </p:blipFill>
        <p:spPr>
          <a:xfrm>
            <a:off x="5562290" y="5322439"/>
            <a:ext cx="4104456" cy="559431"/>
          </a:xfrm>
          <a:prstGeom prst="rect">
            <a:avLst/>
          </a:prstGeom>
        </p:spPr>
      </p:pic>
      <p:pic>
        <p:nvPicPr>
          <p:cNvPr id="11" name="Picture 10">
            <a:extLst>
              <a:ext uri="{FF2B5EF4-FFF2-40B4-BE49-F238E27FC236}">
                <a16:creationId xmlns:a16="http://schemas.microsoft.com/office/drawing/2014/main" id="{EE2BA587-9B24-4FD7-8578-C67CCF15901B}"/>
              </a:ext>
            </a:extLst>
          </p:cNvPr>
          <p:cNvPicPr>
            <a:picLocks noChangeAspect="1"/>
          </p:cNvPicPr>
          <p:nvPr/>
        </p:nvPicPr>
        <p:blipFill>
          <a:blip r:embed="rId6"/>
          <a:stretch>
            <a:fillRect/>
          </a:stretch>
        </p:blipFill>
        <p:spPr>
          <a:xfrm>
            <a:off x="5490282" y="1423960"/>
            <a:ext cx="5964046" cy="357587"/>
          </a:xfrm>
          <a:prstGeom prst="rect">
            <a:avLst/>
          </a:prstGeom>
        </p:spPr>
      </p:pic>
    </p:spTree>
    <p:extLst>
      <p:ext uri="{BB962C8B-B14F-4D97-AF65-F5344CB8AC3E}">
        <p14:creationId xmlns:p14="http://schemas.microsoft.com/office/powerpoint/2010/main" val="34180168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p:cNvSpPr>
            <a:spLocks noGrp="1"/>
          </p:cNvSpPr>
          <p:nvPr>
            <p:ph type="title"/>
          </p:nvPr>
        </p:nvSpPr>
        <p:spPr>
          <a:xfrm>
            <a:off x="350996" y="382419"/>
            <a:ext cx="11502711" cy="1077880"/>
          </a:xfrm>
        </p:spPr>
        <p:txBody>
          <a:bodyPr>
            <a:normAutofit/>
          </a:bodyPr>
          <a:lstStyle/>
          <a:p>
            <a:r>
              <a:rPr lang="en-AU" sz="1997" dirty="0">
                <a:solidFill>
                  <a:schemeClr val="accent2"/>
                </a:solidFill>
              </a:rPr>
              <a:t>Products &amp; Innovation.</a:t>
            </a:r>
            <a:br>
              <a:rPr lang="en-AU" dirty="0"/>
            </a:br>
            <a:r>
              <a:rPr lang="en-AU" dirty="0"/>
              <a:t>sonnenProtect for the eco 9.53 </a:t>
            </a:r>
            <a:r>
              <a:rPr lang="en-AU" sz="2000" dirty="0">
                <a:solidFill>
                  <a:srgbClr val="4CCFEF"/>
                </a:solidFill>
              </a:rPr>
              <a:t>– sonnenProtect 2500 – Bill of Materials</a:t>
            </a:r>
          </a:p>
        </p:txBody>
      </p:sp>
      <p:pic>
        <p:nvPicPr>
          <p:cNvPr id="8" name="Picture 7">
            <a:extLst>
              <a:ext uri="{FF2B5EF4-FFF2-40B4-BE49-F238E27FC236}">
                <a16:creationId xmlns:a16="http://schemas.microsoft.com/office/drawing/2014/main" id="{810F8804-F41A-40F6-A968-128D572EF4E4}"/>
              </a:ext>
            </a:extLst>
          </p:cNvPr>
          <p:cNvPicPr>
            <a:picLocks noChangeAspect="1"/>
          </p:cNvPicPr>
          <p:nvPr/>
        </p:nvPicPr>
        <p:blipFill>
          <a:blip r:embed="rId2"/>
          <a:stretch>
            <a:fillRect/>
          </a:stretch>
        </p:blipFill>
        <p:spPr>
          <a:xfrm>
            <a:off x="197694" y="197371"/>
            <a:ext cx="1548172" cy="582841"/>
          </a:xfrm>
          <a:prstGeom prst="rect">
            <a:avLst/>
          </a:prstGeom>
        </p:spPr>
      </p:pic>
      <p:sp>
        <p:nvSpPr>
          <p:cNvPr id="9" name="Rectangle 8">
            <a:extLst>
              <a:ext uri="{FF2B5EF4-FFF2-40B4-BE49-F238E27FC236}">
                <a16:creationId xmlns:a16="http://schemas.microsoft.com/office/drawing/2014/main" id="{A47ACAB1-39EC-40AD-B0D6-00C838547023}"/>
              </a:ext>
            </a:extLst>
          </p:cNvPr>
          <p:cNvSpPr/>
          <p:nvPr/>
        </p:nvSpPr>
        <p:spPr>
          <a:xfrm>
            <a:off x="1637854" y="378000"/>
            <a:ext cx="1800200" cy="4022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400" dirty="0" err="1">
              <a:latin typeface="Brandon Text Bold" panose="020B0803020203060203" pitchFamily="34" charset="0"/>
            </a:endParaRPr>
          </a:p>
        </p:txBody>
      </p:sp>
      <p:grpSp>
        <p:nvGrpSpPr>
          <p:cNvPr id="10" name="Group 9">
            <a:extLst>
              <a:ext uri="{FF2B5EF4-FFF2-40B4-BE49-F238E27FC236}">
                <a16:creationId xmlns:a16="http://schemas.microsoft.com/office/drawing/2014/main" id="{8826304E-BA87-4E22-896B-DCFF69B2ACD0}"/>
              </a:ext>
            </a:extLst>
          </p:cNvPr>
          <p:cNvGrpSpPr/>
          <p:nvPr/>
        </p:nvGrpSpPr>
        <p:grpSpPr>
          <a:xfrm>
            <a:off x="350996" y="1745543"/>
            <a:ext cx="7816595" cy="3791880"/>
            <a:chOff x="1625600" y="1266031"/>
            <a:chExt cx="8953500" cy="4343400"/>
          </a:xfrm>
        </p:grpSpPr>
        <p:pic>
          <p:nvPicPr>
            <p:cNvPr id="2" name="Picture 1">
              <a:extLst>
                <a:ext uri="{FF2B5EF4-FFF2-40B4-BE49-F238E27FC236}">
                  <a16:creationId xmlns:a16="http://schemas.microsoft.com/office/drawing/2014/main" id="{371A25D7-0869-4C73-B212-C8090707C64D}"/>
                </a:ext>
              </a:extLst>
            </p:cNvPr>
            <p:cNvPicPr>
              <a:picLocks noChangeAspect="1"/>
            </p:cNvPicPr>
            <p:nvPr/>
          </p:nvPicPr>
          <p:blipFill>
            <a:blip r:embed="rId3"/>
            <a:stretch>
              <a:fillRect/>
            </a:stretch>
          </p:blipFill>
          <p:spPr>
            <a:xfrm>
              <a:off x="1625600" y="1266031"/>
              <a:ext cx="8953500" cy="4343400"/>
            </a:xfrm>
            <a:prstGeom prst="rect">
              <a:avLst/>
            </a:prstGeom>
          </p:spPr>
        </p:pic>
        <p:pic>
          <p:nvPicPr>
            <p:cNvPr id="3" name="Picture 2">
              <a:extLst>
                <a:ext uri="{FF2B5EF4-FFF2-40B4-BE49-F238E27FC236}">
                  <a16:creationId xmlns:a16="http://schemas.microsoft.com/office/drawing/2014/main" id="{0153054D-8BC9-4A10-B1AF-696B22B329F9}"/>
                </a:ext>
              </a:extLst>
            </p:cNvPr>
            <p:cNvPicPr>
              <a:picLocks noChangeAspect="1"/>
            </p:cNvPicPr>
            <p:nvPr/>
          </p:nvPicPr>
          <p:blipFill>
            <a:blip r:embed="rId4"/>
            <a:stretch>
              <a:fillRect/>
            </a:stretch>
          </p:blipFill>
          <p:spPr>
            <a:xfrm>
              <a:off x="6714418" y="1460299"/>
              <a:ext cx="3636400" cy="836431"/>
            </a:xfrm>
            <a:prstGeom prst="rect">
              <a:avLst/>
            </a:prstGeom>
          </p:spPr>
        </p:pic>
      </p:grpSp>
      <p:sp>
        <p:nvSpPr>
          <p:cNvPr id="12" name="Rectangle 11">
            <a:extLst>
              <a:ext uri="{FF2B5EF4-FFF2-40B4-BE49-F238E27FC236}">
                <a16:creationId xmlns:a16="http://schemas.microsoft.com/office/drawing/2014/main" id="{F201BE82-7443-463C-AA4C-34F0A00901FF}"/>
              </a:ext>
            </a:extLst>
          </p:cNvPr>
          <p:cNvSpPr/>
          <p:nvPr/>
        </p:nvSpPr>
        <p:spPr>
          <a:xfrm>
            <a:off x="8177485" y="1853555"/>
            <a:ext cx="3579046" cy="3539430"/>
          </a:xfrm>
          <a:prstGeom prst="rect">
            <a:avLst/>
          </a:prstGeom>
        </p:spPr>
        <p:txBody>
          <a:bodyPr wrap="square">
            <a:spAutoFit/>
          </a:bodyPr>
          <a:lstStyle/>
          <a:p>
            <a:r>
              <a:rPr lang="en-US" sz="1600" dirty="0"/>
              <a:t>► Additional parts required</a:t>
            </a:r>
          </a:p>
          <a:p>
            <a:endParaRPr lang="en-US" sz="1600" dirty="0"/>
          </a:p>
          <a:p>
            <a:r>
              <a:rPr lang="en-US" sz="1600" dirty="0"/>
              <a:t>The following components are not included and must be supplied by the electrician accordingly:</a:t>
            </a:r>
          </a:p>
          <a:p>
            <a:endParaRPr lang="en-US" sz="1600" dirty="0"/>
          </a:p>
          <a:p>
            <a:pPr marL="285750" indent="-285750">
              <a:buFont typeface="Wingdings" panose="05000000000000000000" pitchFamily="2" charset="2"/>
              <a:buChar char="§"/>
            </a:pPr>
            <a:r>
              <a:rPr lang="en-US" sz="1600" dirty="0"/>
              <a:t>Earthing cable (for connecting earthing cable to storage system</a:t>
            </a:r>
          </a:p>
          <a:p>
            <a:pPr marL="285750" indent="-285750">
              <a:buFont typeface="Wingdings" panose="05000000000000000000" pitchFamily="2" charset="2"/>
              <a:buChar char="§"/>
            </a:pPr>
            <a:r>
              <a:rPr lang="en-US" sz="1600" dirty="0"/>
              <a:t>MCB’s for sub-circuit protection.</a:t>
            </a:r>
          </a:p>
          <a:p>
            <a:pPr marL="285750" indent="-285750">
              <a:buFont typeface="Wingdings" panose="05000000000000000000" pitchFamily="2" charset="2"/>
              <a:buChar char="§"/>
            </a:pPr>
            <a:r>
              <a:rPr lang="en-US" sz="1600" dirty="0"/>
              <a:t>Circuitry for backup circuits, this includes all cabling, necessary circuit breakers and any possibly necessary components such as sub-board.</a:t>
            </a:r>
          </a:p>
        </p:txBody>
      </p:sp>
    </p:spTree>
    <p:extLst>
      <p:ext uri="{BB962C8B-B14F-4D97-AF65-F5344CB8AC3E}">
        <p14:creationId xmlns:p14="http://schemas.microsoft.com/office/powerpoint/2010/main" val="1507387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el 1">
            <a:extLst>
              <a:ext uri="{FF2B5EF4-FFF2-40B4-BE49-F238E27FC236}">
                <a16:creationId xmlns:a16="http://schemas.microsoft.com/office/drawing/2014/main" id="{D0D3507C-F4E1-40F2-A53B-01FAED938490}"/>
              </a:ext>
            </a:extLst>
          </p:cNvPr>
          <p:cNvSpPr>
            <a:spLocks noGrp="1"/>
          </p:cNvSpPr>
          <p:nvPr>
            <p:ph type="title"/>
          </p:nvPr>
        </p:nvSpPr>
        <p:spPr>
          <a:xfrm>
            <a:off x="350996" y="382419"/>
            <a:ext cx="11502711" cy="1077880"/>
          </a:xfrm>
        </p:spPr>
        <p:txBody>
          <a:bodyPr>
            <a:normAutofit/>
          </a:bodyPr>
          <a:lstStyle/>
          <a:p>
            <a:r>
              <a:rPr lang="en-AU" sz="1997" dirty="0">
                <a:solidFill>
                  <a:schemeClr val="accent2"/>
                </a:solidFill>
              </a:rPr>
              <a:t>Products &amp; Innovation.</a:t>
            </a:r>
            <a:br>
              <a:rPr lang="en-AU" dirty="0"/>
            </a:br>
            <a:r>
              <a:rPr lang="en-AU" dirty="0"/>
              <a:t>sonnenProtect for the eco 9.53 </a:t>
            </a:r>
            <a:r>
              <a:rPr lang="en-AU" sz="2000" dirty="0">
                <a:solidFill>
                  <a:srgbClr val="4CCFEF"/>
                </a:solidFill>
              </a:rPr>
              <a:t>– sonnenProtect 2500 – Mounting</a:t>
            </a:r>
          </a:p>
        </p:txBody>
      </p:sp>
      <p:pic>
        <p:nvPicPr>
          <p:cNvPr id="8" name="Picture 7">
            <a:extLst>
              <a:ext uri="{FF2B5EF4-FFF2-40B4-BE49-F238E27FC236}">
                <a16:creationId xmlns:a16="http://schemas.microsoft.com/office/drawing/2014/main" id="{810F8804-F41A-40F6-A968-128D572EF4E4}"/>
              </a:ext>
            </a:extLst>
          </p:cNvPr>
          <p:cNvPicPr>
            <a:picLocks noChangeAspect="1"/>
          </p:cNvPicPr>
          <p:nvPr/>
        </p:nvPicPr>
        <p:blipFill>
          <a:blip r:embed="rId2"/>
          <a:stretch>
            <a:fillRect/>
          </a:stretch>
        </p:blipFill>
        <p:spPr>
          <a:xfrm>
            <a:off x="197694" y="197371"/>
            <a:ext cx="1548172" cy="582841"/>
          </a:xfrm>
          <a:prstGeom prst="rect">
            <a:avLst/>
          </a:prstGeom>
        </p:spPr>
      </p:pic>
      <p:sp>
        <p:nvSpPr>
          <p:cNvPr id="9" name="Rectangle 8">
            <a:extLst>
              <a:ext uri="{FF2B5EF4-FFF2-40B4-BE49-F238E27FC236}">
                <a16:creationId xmlns:a16="http://schemas.microsoft.com/office/drawing/2014/main" id="{A47ACAB1-39EC-40AD-B0D6-00C838547023}"/>
              </a:ext>
            </a:extLst>
          </p:cNvPr>
          <p:cNvSpPr/>
          <p:nvPr/>
        </p:nvSpPr>
        <p:spPr>
          <a:xfrm>
            <a:off x="1637854" y="378000"/>
            <a:ext cx="1800200" cy="4022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400" dirty="0" err="1">
              <a:latin typeface="Brandon Text Bold" panose="020B0803020203060203" pitchFamily="34" charset="0"/>
            </a:endParaRPr>
          </a:p>
        </p:txBody>
      </p:sp>
      <p:sp>
        <p:nvSpPr>
          <p:cNvPr id="3" name="Rectangle 4">
            <a:extLst>
              <a:ext uri="{FF2B5EF4-FFF2-40B4-BE49-F238E27FC236}">
                <a16:creationId xmlns:a16="http://schemas.microsoft.com/office/drawing/2014/main" id="{083D69C2-BA1D-44D3-A912-89511E980FF5}"/>
              </a:ext>
            </a:extLst>
          </p:cNvPr>
          <p:cNvSpPr>
            <a:spLocks noChangeArrowheads="1"/>
          </p:cNvSpPr>
          <p:nvPr/>
        </p:nvSpPr>
        <p:spPr bwMode="auto">
          <a:xfrm>
            <a:off x="213976" y="1723713"/>
            <a:ext cx="11322395" cy="2062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AU" altLang="en-US" sz="1600" b="0" i="0" u="none" strike="noStrike" cap="none" normalizeH="0" baseline="0" dirty="0">
                <a:ln>
                  <a:noFill/>
                </a:ln>
                <a:solidFill>
                  <a:schemeClr val="tx1"/>
                </a:solidFill>
                <a:effectLst/>
                <a:latin typeface="+mn-lt"/>
                <a:ea typeface="Calibri" panose="020F0502020204030204" pitchFamily="34" charset="0"/>
                <a:cs typeface="ArialMT"/>
              </a:rPr>
              <a:t>► </a:t>
            </a:r>
            <a:r>
              <a:rPr kumimoji="0" lang="en-AU" altLang="en-US" sz="1600" b="0" i="0" u="none" strike="noStrike" cap="none" normalizeH="0" baseline="0" dirty="0">
                <a:ln>
                  <a:noFill/>
                </a:ln>
                <a:solidFill>
                  <a:schemeClr val="tx1"/>
                </a:solidFill>
                <a:effectLst/>
                <a:latin typeface="+mn-lt"/>
                <a:ea typeface="Calibri" panose="020F0502020204030204" pitchFamily="34" charset="0"/>
                <a:cs typeface="Arial" panose="020B0604020202020204" pitchFamily="34" charset="0"/>
              </a:rPr>
              <a:t>Observe the minimum distances specified in Figure 6 between the device and the storage system and neighbouring objects.</a:t>
            </a:r>
            <a:endParaRPr kumimoji="0" lang="en-US" altLang="en-US" sz="1600" b="0" i="0" u="none" strike="noStrike" cap="none" normalizeH="0" baseline="0" dirty="0">
              <a:ln>
                <a:noFill/>
              </a:ln>
              <a:solidFill>
                <a:schemeClr val="tx1"/>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AU" altLang="en-US" sz="1600" b="0" i="0" u="none" strike="noStrike" cap="none" normalizeH="0" baseline="0" dirty="0">
                <a:ln>
                  <a:noFill/>
                </a:ln>
                <a:solidFill>
                  <a:schemeClr val="tx1"/>
                </a:solidFill>
                <a:effectLst/>
                <a:latin typeface="+mn-lt"/>
                <a:ea typeface="Calibri" panose="020F0502020204030204" pitchFamily="34" charset="0"/>
                <a:cs typeface="ArialMT"/>
              </a:rPr>
              <a:t>► </a:t>
            </a:r>
            <a:r>
              <a:rPr kumimoji="0" lang="en-AU" altLang="en-US" sz="1600" b="0" i="0" u="none" strike="noStrike" cap="none" normalizeH="0" baseline="0" dirty="0">
                <a:ln>
                  <a:noFill/>
                </a:ln>
                <a:solidFill>
                  <a:schemeClr val="tx1"/>
                </a:solidFill>
                <a:effectLst/>
                <a:latin typeface="+mn-lt"/>
                <a:ea typeface="Calibri" panose="020F0502020204030204" pitchFamily="34" charset="0"/>
                <a:cs typeface="Arial" panose="020B0604020202020204" pitchFamily="34" charset="0"/>
              </a:rPr>
              <a:t>Install the sonnenProtect at the same level as the top edge of the storage system, if possible. </a:t>
            </a:r>
            <a:endParaRPr kumimoji="0" lang="en-US" altLang="en-US" sz="1600" b="0" i="0" u="none" strike="noStrike" cap="none" normalizeH="0" baseline="0" dirty="0">
              <a:ln>
                <a:noFill/>
              </a:ln>
              <a:solidFill>
                <a:schemeClr val="tx1"/>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AU" altLang="en-US" sz="1600" b="0" i="0" u="none" strike="noStrike" cap="none" normalizeH="0" baseline="0" dirty="0">
                <a:ln>
                  <a:noFill/>
                </a:ln>
                <a:solidFill>
                  <a:schemeClr val="tx1"/>
                </a:solidFill>
                <a:effectLst/>
                <a:latin typeface="+mn-lt"/>
                <a:ea typeface="Calibri" panose="020F0502020204030204" pitchFamily="34" charset="0"/>
                <a:cs typeface="Arial" panose="020B0604020202020204" pitchFamily="34" charset="0"/>
              </a:rPr>
              <a:t> </a:t>
            </a:r>
            <a:endParaRPr kumimoji="0" lang="en-US" altLang="en-US" sz="1600" b="0" i="0" u="none" strike="noStrike" cap="none" normalizeH="0" baseline="0" dirty="0">
              <a:ln>
                <a:noFill/>
              </a:ln>
              <a:solidFill>
                <a:schemeClr val="tx1"/>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AU" altLang="en-US" sz="1600" b="0" i="0" u="none" strike="noStrike" cap="none" normalizeH="0" baseline="0" dirty="0">
                <a:ln>
                  <a:noFill/>
                </a:ln>
                <a:solidFill>
                  <a:schemeClr val="tx1"/>
                </a:solidFill>
                <a:effectLst/>
                <a:latin typeface="+mn-lt"/>
                <a:ea typeface="Calibri" panose="020F0502020204030204" pitchFamily="34" charset="0"/>
                <a:cs typeface="Arial" panose="020B0604020202020204" pitchFamily="34" charset="0"/>
              </a:rPr>
              <a:t>This keeps the cable lengths as short as possible.</a:t>
            </a:r>
            <a:endParaRPr kumimoji="0" lang="en-US" altLang="en-US" sz="1600" b="0" i="0" u="none" strike="noStrike" cap="none" normalizeH="0" baseline="0" dirty="0">
              <a:ln>
                <a:noFill/>
              </a:ln>
              <a:solidFill>
                <a:schemeClr val="tx1"/>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a:ln>
                  <a:noFill/>
                </a:ln>
                <a:solidFill>
                  <a:schemeClr val="tx1"/>
                </a:solidFill>
                <a:effectLst/>
                <a:latin typeface="+mn-lt"/>
                <a:ea typeface="Times New Roman" panose="02020603050405020304" pitchFamily="18" charset="0"/>
                <a:cs typeface="Arial" panose="020B0604020202020204" pitchFamily="34" charset="0"/>
              </a:rPr>
              <a:t>The minimum distances ensure that</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600" b="0" i="0" u="none" strike="noStrike" cap="none" normalizeH="0" baseline="0" dirty="0">
              <a:ln>
                <a:noFill/>
              </a:ln>
              <a:solidFill>
                <a:schemeClr val="tx1"/>
              </a:solidFill>
              <a:effectLst/>
              <a:latin typeface="+mn-lt"/>
            </a:endParaRPr>
          </a:p>
          <a:p>
            <a:pPr marL="285750" marR="0" lvl="0" indent="-285750" algn="l" defTabSz="914400" rtl="0" eaLnBrk="0" fontAlgn="base" latinLnBrk="0" hangingPunct="0">
              <a:lnSpc>
                <a:spcPct val="100000"/>
              </a:lnSpc>
              <a:spcBef>
                <a:spcPct val="0"/>
              </a:spcBef>
              <a:spcAft>
                <a:spcPct val="0"/>
              </a:spcAft>
              <a:buClrTx/>
              <a:buSzTx/>
              <a:buFont typeface="Wingdings" panose="05000000000000000000" pitchFamily="2" charset="2"/>
              <a:buChar char="Ø"/>
              <a:tabLst/>
            </a:pPr>
            <a:r>
              <a:rPr kumimoji="0" lang="en-AU" altLang="en-US" sz="1600" b="0" i="0" u="none" strike="noStrike" cap="none" normalizeH="0" baseline="0" dirty="0">
                <a:ln>
                  <a:noFill/>
                </a:ln>
                <a:solidFill>
                  <a:schemeClr val="tx1"/>
                </a:solidFill>
                <a:effectLst/>
                <a:latin typeface="+mn-lt"/>
                <a:ea typeface="Calibri" panose="020F0502020204030204" pitchFamily="34" charset="0"/>
                <a:cs typeface="Times New Roman" panose="02020603050405020304" pitchFamily="18" charset="0"/>
              </a:rPr>
              <a:t>the sonnenProtect sub-board can be easily reached and</a:t>
            </a:r>
            <a:endParaRPr kumimoji="0" lang="en-US" altLang="en-US" sz="1600" b="0" i="0" u="none" strike="noStrike" cap="none" normalizeH="0" baseline="0" dirty="0">
              <a:ln>
                <a:noFill/>
              </a:ln>
              <a:solidFill>
                <a:schemeClr val="tx1"/>
              </a:solidFill>
              <a:effectLst/>
              <a:latin typeface="+mn-lt"/>
            </a:endParaRPr>
          </a:p>
          <a:p>
            <a:pPr marL="285750" marR="0" lvl="0" indent="-285750" algn="l" defTabSz="914400" rtl="0" eaLnBrk="0" fontAlgn="base" latinLnBrk="0" hangingPunct="0">
              <a:lnSpc>
                <a:spcPct val="100000"/>
              </a:lnSpc>
              <a:spcBef>
                <a:spcPct val="0"/>
              </a:spcBef>
              <a:spcAft>
                <a:spcPct val="0"/>
              </a:spcAft>
              <a:buClrTx/>
              <a:buSzTx/>
              <a:buFont typeface="Wingdings" panose="05000000000000000000" pitchFamily="2" charset="2"/>
              <a:buChar char="Ø"/>
              <a:tabLst/>
            </a:pPr>
            <a:r>
              <a:rPr kumimoji="0" lang="en-AU" altLang="en-US" sz="1600" b="0" i="0" u="none" strike="noStrike" cap="none" normalizeH="0" baseline="0" dirty="0">
                <a:ln>
                  <a:noFill/>
                </a:ln>
                <a:solidFill>
                  <a:schemeClr val="tx1"/>
                </a:solidFill>
                <a:effectLst/>
                <a:latin typeface="+mn-lt"/>
                <a:ea typeface="Calibri" panose="020F0502020204030204" pitchFamily="34" charset="0"/>
                <a:cs typeface="Times New Roman" panose="02020603050405020304" pitchFamily="18" charset="0"/>
              </a:rPr>
              <a:t>there is sufficient space for installation and maintenance work.</a:t>
            </a:r>
            <a:endParaRPr kumimoji="0" lang="en-AU" altLang="en-US" sz="1600" b="0" i="0" u="none" strike="noStrike" cap="none" normalizeH="0" baseline="0" dirty="0">
              <a:ln>
                <a:noFill/>
              </a:ln>
              <a:solidFill>
                <a:schemeClr val="tx1"/>
              </a:solidFill>
              <a:effectLst/>
              <a:latin typeface="+mn-lt"/>
            </a:endParaRPr>
          </a:p>
        </p:txBody>
      </p:sp>
      <p:pic>
        <p:nvPicPr>
          <p:cNvPr id="5" name="Picture 4">
            <a:extLst>
              <a:ext uri="{FF2B5EF4-FFF2-40B4-BE49-F238E27FC236}">
                <a16:creationId xmlns:a16="http://schemas.microsoft.com/office/drawing/2014/main" id="{F0F4083E-6323-4520-A955-F46DFCBD8D37}"/>
              </a:ext>
            </a:extLst>
          </p:cNvPr>
          <p:cNvPicPr>
            <a:picLocks noChangeAspect="1"/>
          </p:cNvPicPr>
          <p:nvPr/>
        </p:nvPicPr>
        <p:blipFill>
          <a:blip r:embed="rId3"/>
          <a:stretch>
            <a:fillRect/>
          </a:stretch>
        </p:blipFill>
        <p:spPr>
          <a:xfrm>
            <a:off x="8963316" y="2525230"/>
            <a:ext cx="2562225" cy="3048000"/>
          </a:xfrm>
          <a:prstGeom prst="rect">
            <a:avLst/>
          </a:prstGeom>
        </p:spPr>
      </p:pic>
      <p:pic>
        <p:nvPicPr>
          <p:cNvPr id="7" name="Picture 6">
            <a:extLst>
              <a:ext uri="{FF2B5EF4-FFF2-40B4-BE49-F238E27FC236}">
                <a16:creationId xmlns:a16="http://schemas.microsoft.com/office/drawing/2014/main" id="{0918656F-B988-4BF1-A5A1-D70398FB9BC7}"/>
              </a:ext>
            </a:extLst>
          </p:cNvPr>
          <p:cNvPicPr>
            <a:picLocks noChangeAspect="1"/>
          </p:cNvPicPr>
          <p:nvPr/>
        </p:nvPicPr>
        <p:blipFill>
          <a:blip r:embed="rId4"/>
          <a:stretch>
            <a:fillRect/>
          </a:stretch>
        </p:blipFill>
        <p:spPr>
          <a:xfrm>
            <a:off x="6106388" y="3115780"/>
            <a:ext cx="2676525" cy="2457450"/>
          </a:xfrm>
          <a:prstGeom prst="rect">
            <a:avLst/>
          </a:prstGeom>
        </p:spPr>
      </p:pic>
    </p:spTree>
    <p:extLst>
      <p:ext uri="{BB962C8B-B14F-4D97-AF65-F5344CB8AC3E}">
        <p14:creationId xmlns:p14="http://schemas.microsoft.com/office/powerpoint/2010/main" val="1429301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p:cNvSpPr>
            <a:spLocks noGrp="1"/>
          </p:cNvSpPr>
          <p:nvPr>
            <p:ph type="title"/>
          </p:nvPr>
        </p:nvSpPr>
        <p:spPr>
          <a:xfrm>
            <a:off x="350996" y="382419"/>
            <a:ext cx="11502711" cy="1077880"/>
          </a:xfrm>
        </p:spPr>
        <p:txBody>
          <a:bodyPr>
            <a:normAutofit/>
          </a:bodyPr>
          <a:lstStyle/>
          <a:p>
            <a:r>
              <a:rPr lang="en-AU" sz="1997" dirty="0">
                <a:solidFill>
                  <a:schemeClr val="accent2"/>
                </a:solidFill>
              </a:rPr>
              <a:t>Products &amp; Innovation.</a:t>
            </a:r>
            <a:br>
              <a:rPr lang="en-AU" dirty="0"/>
            </a:br>
            <a:r>
              <a:rPr lang="en-AU" dirty="0"/>
              <a:t>sonnenProtect for the eco 9.53 </a:t>
            </a:r>
            <a:r>
              <a:rPr lang="en-AU" sz="2000" dirty="0">
                <a:solidFill>
                  <a:srgbClr val="4CCFEF"/>
                </a:solidFill>
              </a:rPr>
              <a:t>– Accessory installation</a:t>
            </a:r>
          </a:p>
        </p:txBody>
      </p:sp>
      <p:pic>
        <p:nvPicPr>
          <p:cNvPr id="8" name="Picture 7">
            <a:extLst>
              <a:ext uri="{FF2B5EF4-FFF2-40B4-BE49-F238E27FC236}">
                <a16:creationId xmlns:a16="http://schemas.microsoft.com/office/drawing/2014/main" id="{810F8804-F41A-40F6-A968-128D572EF4E4}"/>
              </a:ext>
            </a:extLst>
          </p:cNvPr>
          <p:cNvPicPr>
            <a:picLocks noChangeAspect="1"/>
          </p:cNvPicPr>
          <p:nvPr/>
        </p:nvPicPr>
        <p:blipFill>
          <a:blip r:embed="rId2"/>
          <a:stretch>
            <a:fillRect/>
          </a:stretch>
        </p:blipFill>
        <p:spPr>
          <a:xfrm>
            <a:off x="197694" y="197371"/>
            <a:ext cx="1548172" cy="582841"/>
          </a:xfrm>
          <a:prstGeom prst="rect">
            <a:avLst/>
          </a:prstGeom>
        </p:spPr>
      </p:pic>
      <p:sp>
        <p:nvSpPr>
          <p:cNvPr id="9" name="Rectangle 8">
            <a:extLst>
              <a:ext uri="{FF2B5EF4-FFF2-40B4-BE49-F238E27FC236}">
                <a16:creationId xmlns:a16="http://schemas.microsoft.com/office/drawing/2014/main" id="{A47ACAB1-39EC-40AD-B0D6-00C838547023}"/>
              </a:ext>
            </a:extLst>
          </p:cNvPr>
          <p:cNvSpPr/>
          <p:nvPr/>
        </p:nvSpPr>
        <p:spPr>
          <a:xfrm>
            <a:off x="1637854" y="378000"/>
            <a:ext cx="1800200" cy="4022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400" dirty="0" err="1">
              <a:latin typeface="Brandon Text Bold" panose="020B0803020203060203" pitchFamily="34" charset="0"/>
            </a:endParaRPr>
          </a:p>
        </p:txBody>
      </p:sp>
      <p:sp>
        <p:nvSpPr>
          <p:cNvPr id="11" name="Text Box 39">
            <a:extLst>
              <a:ext uri="{FF2B5EF4-FFF2-40B4-BE49-F238E27FC236}">
                <a16:creationId xmlns:a16="http://schemas.microsoft.com/office/drawing/2014/main" id="{761206D1-4416-47D5-8982-44AF174ADF1C}"/>
              </a:ext>
            </a:extLst>
          </p:cNvPr>
          <p:cNvSpPr txBox="1"/>
          <p:nvPr/>
        </p:nvSpPr>
        <p:spPr>
          <a:xfrm>
            <a:off x="623441" y="1686964"/>
            <a:ext cx="2028825" cy="419100"/>
          </a:xfrm>
          <a:prstGeom prst="rect">
            <a:avLst/>
          </a:prstGeom>
          <a:blipFill>
            <a:blip r:embed="rId3"/>
            <a:stretch>
              <a:fillRect/>
            </a:stretch>
          </a:blip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spcBef>
                <a:spcPts val="0"/>
              </a:spcBef>
              <a:spcAft>
                <a:spcPts val="0"/>
              </a:spcAft>
            </a:pPr>
            <a:r>
              <a:rPr lang="en-US" sz="1100">
                <a:effectLst/>
                <a:latin typeface="Brandon Text Regular" panose="020B0503020203060203" pitchFamily="34" charset="0"/>
                <a:ea typeface="Times New Roman" panose="02020603050405020304" pitchFamily="18" charset="0"/>
                <a:cs typeface="Arial" panose="020B0604020202020204" pitchFamily="34" charset="0"/>
              </a:rPr>
              <a:t> </a:t>
            </a:r>
          </a:p>
        </p:txBody>
      </p:sp>
      <p:sp>
        <p:nvSpPr>
          <p:cNvPr id="4" name="Rectangle 4">
            <a:extLst>
              <a:ext uri="{FF2B5EF4-FFF2-40B4-BE49-F238E27FC236}">
                <a16:creationId xmlns:a16="http://schemas.microsoft.com/office/drawing/2014/main" id="{822F0722-9A68-4615-8458-DFEFC22D91CA}"/>
              </a:ext>
            </a:extLst>
          </p:cNvPr>
          <p:cNvSpPr>
            <a:spLocks noChangeArrowheads="1"/>
          </p:cNvSpPr>
          <p:nvPr/>
        </p:nvSpPr>
        <p:spPr bwMode="auto">
          <a:xfrm>
            <a:off x="350993" y="2230968"/>
            <a:ext cx="5904656" cy="32932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228600"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22860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a:ln>
                  <a:noFill/>
                </a:ln>
                <a:solidFill>
                  <a:schemeClr val="tx1"/>
                </a:solidFill>
                <a:effectLst/>
                <a:latin typeface="+mn-lt"/>
                <a:ea typeface="Times New Roman" panose="02020603050405020304" pitchFamily="18" charset="0"/>
                <a:cs typeface="Arial" panose="020B0604020202020204" pitchFamily="34" charset="0"/>
              </a:rPr>
              <a:t>Electrical work on the storage system</a:t>
            </a:r>
          </a:p>
          <a:p>
            <a:pPr marL="0" marR="0" lvl="0" indent="228600" algn="l" defTabSz="914400" rtl="0" eaLnBrk="0" fontAlgn="base" latinLnBrk="0" hangingPunct="0">
              <a:lnSpc>
                <a:spcPct val="100000"/>
              </a:lnSpc>
              <a:spcBef>
                <a:spcPct val="0"/>
              </a:spcBef>
              <a:spcAft>
                <a:spcPct val="0"/>
              </a:spcAft>
              <a:buClrTx/>
              <a:buSzTx/>
              <a:buFontTx/>
              <a:buNone/>
              <a:tabLst/>
            </a:pPr>
            <a:endParaRPr kumimoji="0" lang="en-US" altLang="en-US" sz="1600" b="0" i="0" u="none" strike="noStrike" cap="none" normalizeH="0" baseline="0" dirty="0">
              <a:ln>
                <a:noFill/>
              </a:ln>
              <a:solidFill>
                <a:schemeClr val="tx1"/>
              </a:solidFill>
              <a:effectLst/>
              <a:latin typeface="+mn-lt"/>
            </a:endParaRPr>
          </a:p>
          <a:p>
            <a:pPr marL="0" marR="0" lvl="0" indent="22860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a:ln>
                  <a:noFill/>
                </a:ln>
                <a:solidFill>
                  <a:schemeClr val="tx1"/>
                </a:solidFill>
                <a:effectLst/>
                <a:latin typeface="+mn-lt"/>
                <a:ea typeface="Times New Roman" panose="02020603050405020304" pitchFamily="18" charset="0"/>
                <a:cs typeface="Arial" panose="020B0604020202020204" pitchFamily="34" charset="0"/>
              </a:rPr>
              <a:t>Danger to life due to electrocution!</a:t>
            </a:r>
          </a:p>
          <a:p>
            <a:pPr marL="0" marR="0" lvl="0" indent="228600" algn="l" defTabSz="914400" rtl="0" eaLnBrk="0" fontAlgn="base" latinLnBrk="0" hangingPunct="0">
              <a:lnSpc>
                <a:spcPct val="100000"/>
              </a:lnSpc>
              <a:spcBef>
                <a:spcPct val="0"/>
              </a:spcBef>
              <a:spcAft>
                <a:spcPct val="0"/>
              </a:spcAft>
              <a:buClrTx/>
              <a:buSzTx/>
              <a:buFontTx/>
              <a:buNone/>
              <a:tabLst/>
            </a:pPr>
            <a:endParaRPr kumimoji="0" lang="en-US" altLang="en-US" sz="1600" b="0" i="0" u="none" strike="noStrike" cap="none" normalizeH="0" baseline="0" dirty="0">
              <a:ln>
                <a:noFill/>
              </a:ln>
              <a:solidFill>
                <a:schemeClr val="tx1"/>
              </a:solidFill>
              <a:effectLst/>
              <a:latin typeface="+mn-lt"/>
            </a:endParaRPr>
          </a:p>
          <a:p>
            <a:pPr marL="0" marR="0" lvl="0" indent="22860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a:ln>
                  <a:noFill/>
                </a:ln>
                <a:solidFill>
                  <a:schemeClr val="tx1"/>
                </a:solidFill>
                <a:effectLst/>
                <a:latin typeface="+mn-lt"/>
                <a:ea typeface="Times New Roman" panose="02020603050405020304" pitchFamily="18" charset="0"/>
                <a:cs typeface="Arial" panose="020B0604020202020204" pitchFamily="34" charset="0"/>
              </a:rPr>
              <a:t>► Switch off the storage system.</a:t>
            </a:r>
            <a:endParaRPr kumimoji="0" lang="en-US" altLang="en-US" sz="1600" b="0" i="0" u="none" strike="noStrike" cap="none" normalizeH="0" baseline="0" dirty="0">
              <a:ln>
                <a:noFill/>
              </a:ln>
              <a:solidFill>
                <a:schemeClr val="tx1"/>
              </a:solidFill>
              <a:effectLst/>
              <a:latin typeface="+mn-lt"/>
            </a:endParaRPr>
          </a:p>
          <a:p>
            <a:pPr marL="0" marR="0" lvl="0" indent="22860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a:ln>
                  <a:noFill/>
                </a:ln>
                <a:solidFill>
                  <a:schemeClr val="tx1"/>
                </a:solidFill>
                <a:effectLst/>
                <a:latin typeface="+mn-lt"/>
                <a:ea typeface="Times New Roman" panose="02020603050405020304" pitchFamily="18" charset="0"/>
                <a:cs typeface="Arial" panose="020B0604020202020204" pitchFamily="34" charset="0"/>
              </a:rPr>
              <a:t>► Disconnect the relevant electrical circuits.</a:t>
            </a:r>
            <a:endParaRPr kumimoji="0" lang="en-US" altLang="en-US" sz="1600" b="0" i="0" u="none" strike="noStrike" cap="none" normalizeH="0" baseline="0" dirty="0">
              <a:ln>
                <a:noFill/>
              </a:ln>
              <a:solidFill>
                <a:schemeClr val="tx1"/>
              </a:solidFill>
              <a:effectLst/>
              <a:latin typeface="+mn-lt"/>
            </a:endParaRPr>
          </a:p>
          <a:p>
            <a:pPr marL="0" marR="0" lvl="0" indent="22860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a:ln>
                  <a:noFill/>
                </a:ln>
                <a:solidFill>
                  <a:schemeClr val="tx1"/>
                </a:solidFill>
                <a:effectLst/>
                <a:latin typeface="+mn-lt"/>
                <a:ea typeface="Times New Roman" panose="02020603050405020304" pitchFamily="18" charset="0"/>
                <a:cs typeface="Arial" panose="020B0604020202020204" pitchFamily="34" charset="0"/>
              </a:rPr>
              <a:t>► Remove the orange fuse connectors on all battery modules.</a:t>
            </a:r>
            <a:endParaRPr kumimoji="0" lang="en-US" altLang="en-US" sz="1600" b="0" i="0" u="none" strike="noStrike" cap="none" normalizeH="0" baseline="0" dirty="0">
              <a:ln>
                <a:noFill/>
              </a:ln>
              <a:solidFill>
                <a:schemeClr val="tx1"/>
              </a:solidFill>
              <a:effectLst/>
              <a:latin typeface="+mn-lt"/>
            </a:endParaRPr>
          </a:p>
          <a:p>
            <a:pPr marL="0" marR="0" lvl="0" indent="22860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a:ln>
                  <a:noFill/>
                </a:ln>
                <a:solidFill>
                  <a:schemeClr val="tx1"/>
                </a:solidFill>
                <a:effectLst/>
                <a:latin typeface="+mn-lt"/>
                <a:ea typeface="Times New Roman" panose="02020603050405020304" pitchFamily="18" charset="0"/>
                <a:cs typeface="Arial" panose="020B0604020202020204" pitchFamily="34" charset="0"/>
              </a:rPr>
              <a:t>► Secure against anyone switching on the device again.</a:t>
            </a:r>
            <a:endParaRPr kumimoji="0" lang="en-US" altLang="en-US" sz="1600" b="0" i="0" u="none" strike="noStrike" cap="none" normalizeH="0" baseline="0" dirty="0">
              <a:ln>
                <a:noFill/>
              </a:ln>
              <a:solidFill>
                <a:schemeClr val="tx1"/>
              </a:solidFill>
              <a:effectLst/>
              <a:latin typeface="+mn-lt"/>
            </a:endParaRPr>
          </a:p>
          <a:p>
            <a:pPr marL="0" marR="0" lvl="0" indent="22860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a:ln>
                  <a:noFill/>
                </a:ln>
                <a:solidFill>
                  <a:schemeClr val="tx1"/>
                </a:solidFill>
                <a:effectLst/>
                <a:latin typeface="+mn-lt"/>
                <a:ea typeface="Times New Roman" panose="02020603050405020304" pitchFamily="18" charset="0"/>
                <a:cs typeface="Arial" panose="020B0604020202020204" pitchFamily="34" charset="0"/>
              </a:rPr>
              <a:t>► Wait five minutes so the capacitors can discharge.</a:t>
            </a:r>
            <a:endParaRPr kumimoji="0" lang="en-US" altLang="en-US" sz="1600" b="0" i="0" u="none" strike="noStrike" cap="none" normalizeH="0" baseline="0" dirty="0">
              <a:ln>
                <a:noFill/>
              </a:ln>
              <a:solidFill>
                <a:schemeClr val="tx1"/>
              </a:solidFill>
              <a:effectLst/>
              <a:latin typeface="+mn-lt"/>
            </a:endParaRPr>
          </a:p>
          <a:p>
            <a:pPr marL="0" marR="0" lvl="0" indent="22860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a:ln>
                  <a:noFill/>
                </a:ln>
                <a:solidFill>
                  <a:schemeClr val="tx1"/>
                </a:solidFill>
                <a:effectLst/>
                <a:latin typeface="+mn-lt"/>
                <a:ea typeface="Times New Roman" panose="02020603050405020304" pitchFamily="18" charset="0"/>
                <a:cs typeface="Arial" panose="020B0604020202020204" pitchFamily="34" charset="0"/>
              </a:rPr>
              <a:t>► Check that the device is disconnected from the power </a:t>
            </a:r>
          </a:p>
          <a:p>
            <a:pPr marL="0" marR="0" lvl="0" indent="228600" algn="l" defTabSz="914400" rtl="0" eaLnBrk="0" fontAlgn="base" latinLnBrk="0" hangingPunct="0">
              <a:lnSpc>
                <a:spcPct val="100000"/>
              </a:lnSpc>
              <a:spcBef>
                <a:spcPct val="0"/>
              </a:spcBef>
              <a:spcAft>
                <a:spcPct val="0"/>
              </a:spcAft>
              <a:buClrTx/>
              <a:buSzTx/>
              <a:buFontTx/>
              <a:buNone/>
              <a:tabLst/>
            </a:pPr>
            <a:r>
              <a:rPr lang="en-US" altLang="en-US" sz="1600" dirty="0">
                <a:latin typeface="+mn-lt"/>
                <a:ea typeface="Times New Roman" panose="02020603050405020304" pitchFamily="18" charset="0"/>
                <a:cs typeface="Arial" panose="020B0604020202020204" pitchFamily="34" charset="0"/>
              </a:rPr>
              <a:t>     </a:t>
            </a:r>
            <a:r>
              <a:rPr kumimoji="0" lang="en-US" altLang="en-US" sz="1600" b="0" i="0" u="none" strike="noStrike" cap="none" normalizeH="0" baseline="0" dirty="0">
                <a:ln>
                  <a:noFill/>
                </a:ln>
                <a:solidFill>
                  <a:schemeClr val="tx1"/>
                </a:solidFill>
                <a:effectLst/>
                <a:latin typeface="+mn-lt"/>
                <a:ea typeface="Times New Roman" panose="02020603050405020304" pitchFamily="18" charset="0"/>
                <a:cs typeface="Arial" panose="020B0604020202020204" pitchFamily="34" charset="0"/>
              </a:rPr>
              <a:t>supply.</a:t>
            </a:r>
            <a:endParaRPr kumimoji="0" lang="en-US" altLang="en-US" sz="1600" b="0" i="0" u="none" strike="noStrike" cap="none" normalizeH="0" baseline="0" dirty="0">
              <a:ln>
                <a:noFill/>
              </a:ln>
              <a:solidFill>
                <a:schemeClr val="tx1"/>
              </a:solidFill>
              <a:effectLst/>
              <a:latin typeface="+mn-lt"/>
            </a:endParaRPr>
          </a:p>
          <a:p>
            <a:pPr marL="0" marR="0" lvl="0" indent="22860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a:ln>
                  <a:noFill/>
                </a:ln>
                <a:solidFill>
                  <a:schemeClr val="tx1"/>
                </a:solidFill>
                <a:effectLst/>
                <a:latin typeface="+mn-lt"/>
                <a:ea typeface="Times New Roman" panose="02020603050405020304" pitchFamily="18" charset="0"/>
                <a:cs typeface="Arial" panose="020B0604020202020204" pitchFamily="34" charset="0"/>
              </a:rPr>
              <a:t>► Only authorized electricians &amp; accredited sonnen installers </a:t>
            </a:r>
          </a:p>
          <a:p>
            <a:pPr marL="0" marR="0" lvl="0" indent="22860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a:ln>
                  <a:noFill/>
                </a:ln>
                <a:solidFill>
                  <a:schemeClr val="tx1"/>
                </a:solidFill>
                <a:effectLst/>
                <a:latin typeface="+mn-lt"/>
                <a:ea typeface="Times New Roman" panose="02020603050405020304" pitchFamily="18" charset="0"/>
                <a:cs typeface="Arial" panose="020B0604020202020204" pitchFamily="34" charset="0"/>
              </a:rPr>
              <a:t>     are permitted to carry out electrical work</a:t>
            </a:r>
            <a:r>
              <a:rPr kumimoji="0" lang="en-US" altLang="en-US" sz="1100" b="0" i="0" u="none" strike="noStrike" cap="none" normalizeH="0" baseline="0" dirty="0">
                <a:ln>
                  <a:noFill/>
                </a:ln>
                <a:solidFill>
                  <a:schemeClr val="tx1"/>
                </a:solidFill>
                <a:effectLst/>
                <a:latin typeface="Brandon Text Regular" panose="020B0503020203060203" pitchFamily="34" charset="0"/>
                <a:ea typeface="Times New Roman" panose="02020603050405020304" pitchFamily="18" charset="0"/>
                <a:cs typeface="Arial" panose="020B0604020202020204" pitchFamily="34" charset="0"/>
              </a:rPr>
              <a:t>.</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5" name="Rectangle 4">
            <a:extLst>
              <a:ext uri="{FF2B5EF4-FFF2-40B4-BE49-F238E27FC236}">
                <a16:creationId xmlns:a16="http://schemas.microsoft.com/office/drawing/2014/main" id="{12A15047-0E44-4F45-8786-FE3A0C5FFD8A}"/>
              </a:ext>
            </a:extLst>
          </p:cNvPr>
          <p:cNvSpPr/>
          <p:nvPr/>
        </p:nvSpPr>
        <p:spPr>
          <a:xfrm>
            <a:off x="6300044" y="2195117"/>
            <a:ext cx="5553663" cy="2201628"/>
          </a:xfrm>
          <a:prstGeom prst="rect">
            <a:avLst/>
          </a:prstGeom>
        </p:spPr>
        <p:txBody>
          <a:bodyPr wrap="square">
            <a:spAutoFit/>
          </a:bodyPr>
          <a:lstStyle/>
          <a:p>
            <a:pPr>
              <a:spcAft>
                <a:spcPts val="800"/>
              </a:spcAft>
            </a:pPr>
            <a:r>
              <a:rPr lang="en-US" sz="1600" spc="75" dirty="0">
                <a:ea typeface="Calibri" panose="020F0502020204030204" pitchFamily="34" charset="0"/>
                <a:cs typeface="Times New Roman" panose="02020603050405020304" pitchFamily="18" charset="0"/>
              </a:rPr>
              <a:t>Removing the inverter cover</a:t>
            </a:r>
            <a:endParaRPr lang="en-US" sz="1600" spc="75" dirty="0">
              <a:ea typeface="Times New Roman" panose="02020603050405020304" pitchFamily="18" charset="0"/>
              <a:cs typeface="Times New Roman" panose="02020603050405020304" pitchFamily="18" charset="0"/>
            </a:endParaRPr>
          </a:p>
          <a:p>
            <a:r>
              <a:rPr lang="en-AU" sz="1600" dirty="0">
                <a:ea typeface="Calibri" panose="020F0502020204030204" pitchFamily="34" charset="0"/>
                <a:cs typeface="Arial" panose="020B0604020202020204" pitchFamily="34" charset="0"/>
              </a:rPr>
              <a:t>Contact with the components inside the inverter</a:t>
            </a:r>
            <a:endParaRPr lang="en-US" sz="1600" dirty="0">
              <a:ea typeface="Times New Roman" panose="02020603050405020304" pitchFamily="18" charset="0"/>
              <a:cs typeface="Arial" panose="020B0604020202020204" pitchFamily="34" charset="0"/>
            </a:endParaRPr>
          </a:p>
          <a:p>
            <a:r>
              <a:rPr lang="en-US" sz="1600" dirty="0">
                <a:ea typeface="Calibri" panose="020F0502020204030204" pitchFamily="34" charset="0"/>
                <a:cs typeface="Arial" panose="020B0604020202020204" pitchFamily="34" charset="0"/>
              </a:rPr>
              <a:t>Damage to components due to electrostatic discharge (ESD)!</a:t>
            </a:r>
            <a:endParaRPr lang="en-US" sz="1600" dirty="0">
              <a:ea typeface="Times New Roman" panose="02020603050405020304" pitchFamily="18" charset="0"/>
              <a:cs typeface="Arial" panose="020B0604020202020204" pitchFamily="34" charset="0"/>
            </a:endParaRPr>
          </a:p>
          <a:p>
            <a:pPr marL="457200" marR="0">
              <a:lnSpc>
                <a:spcPct val="115000"/>
              </a:lnSpc>
              <a:spcBef>
                <a:spcPts val="0"/>
              </a:spcBef>
              <a:spcAft>
                <a:spcPts val="0"/>
              </a:spcAft>
            </a:pPr>
            <a:r>
              <a:rPr lang="en-AU" sz="1600" dirty="0">
                <a:ea typeface="Calibri" panose="020F0502020204030204" pitchFamily="34" charset="0"/>
                <a:cs typeface="Times New Roman" panose="02020603050405020304" pitchFamily="18" charset="0"/>
              </a:rPr>
              <a:t> </a:t>
            </a:r>
            <a:endParaRPr lang="en-US" sz="1600" dirty="0">
              <a:ea typeface="Calibri" panose="020F0502020204030204" pitchFamily="34" charset="0"/>
              <a:cs typeface="Times New Roman" panose="02020603050405020304" pitchFamily="18" charset="0"/>
            </a:endParaRPr>
          </a:p>
          <a:p>
            <a:pPr indent="228600"/>
            <a:r>
              <a:rPr lang="en-US" sz="1600" dirty="0">
                <a:ea typeface="Calibri" panose="020F0502020204030204" pitchFamily="34" charset="0"/>
                <a:cs typeface="ArialMT"/>
              </a:rPr>
              <a:t>► </a:t>
            </a:r>
            <a:r>
              <a:rPr lang="en-US" sz="1600" dirty="0">
                <a:ea typeface="Calibri" panose="020F0502020204030204" pitchFamily="34" charset="0"/>
                <a:cs typeface="Arial" panose="020B0604020202020204" pitchFamily="34" charset="0"/>
              </a:rPr>
              <a:t>Use ESD-compliant equipment.</a:t>
            </a:r>
            <a:endParaRPr lang="en-US" sz="1600" dirty="0">
              <a:ea typeface="Times New Roman" panose="02020603050405020304" pitchFamily="18" charset="0"/>
              <a:cs typeface="Arial" panose="020B0604020202020204" pitchFamily="34" charset="0"/>
            </a:endParaRPr>
          </a:p>
          <a:p>
            <a:pPr indent="228600"/>
            <a:r>
              <a:rPr lang="en-US" sz="1600" dirty="0">
                <a:ea typeface="Calibri" panose="020F0502020204030204" pitchFamily="34" charset="0"/>
                <a:cs typeface="ArialMT"/>
              </a:rPr>
              <a:t>► </a:t>
            </a:r>
            <a:r>
              <a:rPr lang="en-US" sz="1600" dirty="0">
                <a:ea typeface="Calibri" panose="020F0502020204030204" pitchFamily="34" charset="0"/>
                <a:cs typeface="Arial" panose="020B0604020202020204" pitchFamily="34" charset="0"/>
              </a:rPr>
              <a:t>Do not touch any conductive components inside the </a:t>
            </a:r>
          </a:p>
          <a:p>
            <a:pPr indent="228600"/>
            <a:r>
              <a:rPr lang="en-US" sz="1600" dirty="0">
                <a:ea typeface="Calibri" panose="020F0502020204030204" pitchFamily="34" charset="0"/>
                <a:cs typeface="Arial" panose="020B0604020202020204" pitchFamily="34" charset="0"/>
              </a:rPr>
              <a:t>     inverter.</a:t>
            </a:r>
            <a:endParaRPr lang="en-US" sz="1600" dirty="0">
              <a:effectLst/>
              <a:ea typeface="Times New Roman" panose="02020603050405020304" pitchFamily="18" charset="0"/>
              <a:cs typeface="Arial" panose="020B0604020202020204" pitchFamily="34" charset="0"/>
            </a:endParaRPr>
          </a:p>
        </p:txBody>
      </p:sp>
      <p:pic>
        <p:nvPicPr>
          <p:cNvPr id="7" name="Picture 6">
            <a:extLst>
              <a:ext uri="{FF2B5EF4-FFF2-40B4-BE49-F238E27FC236}">
                <a16:creationId xmlns:a16="http://schemas.microsoft.com/office/drawing/2014/main" id="{01368911-B0BB-4122-8B2B-710E557E79D3}"/>
              </a:ext>
            </a:extLst>
          </p:cNvPr>
          <p:cNvPicPr>
            <a:picLocks noChangeAspect="1"/>
          </p:cNvPicPr>
          <p:nvPr/>
        </p:nvPicPr>
        <p:blipFill>
          <a:blip r:embed="rId4"/>
          <a:stretch>
            <a:fillRect/>
          </a:stretch>
        </p:blipFill>
        <p:spPr>
          <a:xfrm>
            <a:off x="6300044" y="1610724"/>
            <a:ext cx="2133898" cy="571580"/>
          </a:xfrm>
          <a:prstGeom prst="rect">
            <a:avLst/>
          </a:prstGeom>
        </p:spPr>
      </p:pic>
    </p:spTree>
    <p:extLst>
      <p:ext uri="{BB962C8B-B14F-4D97-AF65-F5344CB8AC3E}">
        <p14:creationId xmlns:p14="http://schemas.microsoft.com/office/powerpoint/2010/main" val="24237740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p:cNvSpPr>
            <a:spLocks noGrp="1"/>
          </p:cNvSpPr>
          <p:nvPr>
            <p:ph type="title"/>
          </p:nvPr>
        </p:nvSpPr>
        <p:spPr>
          <a:xfrm>
            <a:off x="350996" y="382419"/>
            <a:ext cx="11502711" cy="1077880"/>
          </a:xfrm>
        </p:spPr>
        <p:txBody>
          <a:bodyPr>
            <a:normAutofit/>
          </a:bodyPr>
          <a:lstStyle/>
          <a:p>
            <a:r>
              <a:rPr lang="en-AU" sz="1997" dirty="0">
                <a:solidFill>
                  <a:schemeClr val="accent2"/>
                </a:solidFill>
              </a:rPr>
              <a:t>Products &amp; Innovation.</a:t>
            </a:r>
            <a:br>
              <a:rPr lang="en-AU" dirty="0"/>
            </a:br>
            <a:r>
              <a:rPr lang="en-AU" dirty="0"/>
              <a:t>sonnenProtect for the eco 9.53 </a:t>
            </a:r>
            <a:r>
              <a:rPr lang="en-AU" sz="2000" dirty="0">
                <a:solidFill>
                  <a:srgbClr val="4CCFEF"/>
                </a:solidFill>
              </a:rPr>
              <a:t>– sonnenProtect 2500 – Wiring Layout – 1-Ph</a:t>
            </a:r>
          </a:p>
        </p:txBody>
      </p:sp>
      <p:pic>
        <p:nvPicPr>
          <p:cNvPr id="8" name="Picture 7">
            <a:extLst>
              <a:ext uri="{FF2B5EF4-FFF2-40B4-BE49-F238E27FC236}">
                <a16:creationId xmlns:a16="http://schemas.microsoft.com/office/drawing/2014/main" id="{810F8804-F41A-40F6-A968-128D572EF4E4}"/>
              </a:ext>
            </a:extLst>
          </p:cNvPr>
          <p:cNvPicPr>
            <a:picLocks noChangeAspect="1"/>
          </p:cNvPicPr>
          <p:nvPr/>
        </p:nvPicPr>
        <p:blipFill>
          <a:blip r:embed="rId2"/>
          <a:stretch>
            <a:fillRect/>
          </a:stretch>
        </p:blipFill>
        <p:spPr>
          <a:xfrm>
            <a:off x="197694" y="197371"/>
            <a:ext cx="1548172" cy="582841"/>
          </a:xfrm>
          <a:prstGeom prst="rect">
            <a:avLst/>
          </a:prstGeom>
        </p:spPr>
      </p:pic>
      <p:sp>
        <p:nvSpPr>
          <p:cNvPr id="9" name="Rectangle 8">
            <a:extLst>
              <a:ext uri="{FF2B5EF4-FFF2-40B4-BE49-F238E27FC236}">
                <a16:creationId xmlns:a16="http://schemas.microsoft.com/office/drawing/2014/main" id="{A47ACAB1-39EC-40AD-B0D6-00C838547023}"/>
              </a:ext>
            </a:extLst>
          </p:cNvPr>
          <p:cNvSpPr/>
          <p:nvPr/>
        </p:nvSpPr>
        <p:spPr>
          <a:xfrm>
            <a:off x="1637854" y="378000"/>
            <a:ext cx="1800200" cy="4022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400" dirty="0" err="1">
              <a:latin typeface="Brandon Text Bold" panose="020B0803020203060203" pitchFamily="34" charset="0"/>
            </a:endParaRPr>
          </a:p>
        </p:txBody>
      </p:sp>
      <p:pic>
        <p:nvPicPr>
          <p:cNvPr id="4" name="Picture 3">
            <a:extLst>
              <a:ext uri="{FF2B5EF4-FFF2-40B4-BE49-F238E27FC236}">
                <a16:creationId xmlns:a16="http://schemas.microsoft.com/office/drawing/2014/main" id="{414318F9-E51A-4C86-86C9-26CC46F8BCFB}"/>
              </a:ext>
            </a:extLst>
          </p:cNvPr>
          <p:cNvPicPr>
            <a:picLocks noChangeAspect="1"/>
          </p:cNvPicPr>
          <p:nvPr/>
        </p:nvPicPr>
        <p:blipFill>
          <a:blip r:embed="rId3"/>
          <a:stretch>
            <a:fillRect/>
          </a:stretch>
        </p:blipFill>
        <p:spPr>
          <a:xfrm>
            <a:off x="6174358" y="1470950"/>
            <a:ext cx="4895044" cy="4577184"/>
          </a:xfrm>
          <a:prstGeom prst="rect">
            <a:avLst/>
          </a:prstGeom>
        </p:spPr>
      </p:pic>
      <p:pic>
        <p:nvPicPr>
          <p:cNvPr id="5" name="Picture 4">
            <a:extLst>
              <a:ext uri="{FF2B5EF4-FFF2-40B4-BE49-F238E27FC236}">
                <a16:creationId xmlns:a16="http://schemas.microsoft.com/office/drawing/2014/main" id="{C536DA4A-620C-4891-A606-387149C06201}"/>
              </a:ext>
            </a:extLst>
          </p:cNvPr>
          <p:cNvPicPr>
            <a:picLocks noChangeAspect="1"/>
          </p:cNvPicPr>
          <p:nvPr/>
        </p:nvPicPr>
        <p:blipFill>
          <a:blip r:embed="rId4"/>
          <a:stretch>
            <a:fillRect/>
          </a:stretch>
        </p:blipFill>
        <p:spPr>
          <a:xfrm>
            <a:off x="125686" y="2537631"/>
            <a:ext cx="5819775" cy="2143125"/>
          </a:xfrm>
          <a:prstGeom prst="rect">
            <a:avLst/>
          </a:prstGeom>
        </p:spPr>
      </p:pic>
      <p:sp>
        <p:nvSpPr>
          <p:cNvPr id="7" name="Rectangle 6">
            <a:extLst>
              <a:ext uri="{FF2B5EF4-FFF2-40B4-BE49-F238E27FC236}">
                <a16:creationId xmlns:a16="http://schemas.microsoft.com/office/drawing/2014/main" id="{36989F79-6A3C-4EA5-9BAC-35A465AEC3FE}"/>
              </a:ext>
            </a:extLst>
          </p:cNvPr>
          <p:cNvSpPr/>
          <p:nvPr/>
        </p:nvSpPr>
        <p:spPr>
          <a:xfrm>
            <a:off x="3330042" y="2537631"/>
            <a:ext cx="1476164" cy="2160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400" dirty="0" err="1">
              <a:latin typeface="Brandon Text Bold" panose="020B0803020203060203" pitchFamily="34" charset="0"/>
            </a:endParaRPr>
          </a:p>
        </p:txBody>
      </p:sp>
      <p:pic>
        <p:nvPicPr>
          <p:cNvPr id="11" name="Picture 10">
            <a:extLst>
              <a:ext uri="{FF2B5EF4-FFF2-40B4-BE49-F238E27FC236}">
                <a16:creationId xmlns:a16="http://schemas.microsoft.com/office/drawing/2014/main" id="{DC7397A3-175D-4352-81DE-C9EF7CAFA409}"/>
              </a:ext>
            </a:extLst>
          </p:cNvPr>
          <p:cNvPicPr>
            <a:picLocks noChangeAspect="1"/>
          </p:cNvPicPr>
          <p:nvPr/>
        </p:nvPicPr>
        <p:blipFill>
          <a:blip r:embed="rId5"/>
          <a:stretch>
            <a:fillRect/>
          </a:stretch>
        </p:blipFill>
        <p:spPr>
          <a:xfrm>
            <a:off x="8586626" y="3977791"/>
            <a:ext cx="180484" cy="972108"/>
          </a:xfrm>
          <a:prstGeom prst="rect">
            <a:avLst/>
          </a:prstGeom>
        </p:spPr>
      </p:pic>
      <p:pic>
        <p:nvPicPr>
          <p:cNvPr id="13" name="Picture 12">
            <a:extLst>
              <a:ext uri="{FF2B5EF4-FFF2-40B4-BE49-F238E27FC236}">
                <a16:creationId xmlns:a16="http://schemas.microsoft.com/office/drawing/2014/main" id="{6DF7DD8F-4F8C-4BDA-A046-E901BFF846F1}"/>
              </a:ext>
            </a:extLst>
          </p:cNvPr>
          <p:cNvPicPr>
            <a:picLocks noChangeAspect="1"/>
          </p:cNvPicPr>
          <p:nvPr/>
        </p:nvPicPr>
        <p:blipFill>
          <a:blip r:embed="rId6"/>
          <a:stretch>
            <a:fillRect/>
          </a:stretch>
        </p:blipFill>
        <p:spPr>
          <a:xfrm rot="5400000">
            <a:off x="8798894" y="4374305"/>
            <a:ext cx="223766" cy="654875"/>
          </a:xfrm>
          <a:prstGeom prst="rect">
            <a:avLst/>
          </a:prstGeom>
        </p:spPr>
      </p:pic>
      <p:pic>
        <p:nvPicPr>
          <p:cNvPr id="14" name="Picture 13">
            <a:extLst>
              <a:ext uri="{FF2B5EF4-FFF2-40B4-BE49-F238E27FC236}">
                <a16:creationId xmlns:a16="http://schemas.microsoft.com/office/drawing/2014/main" id="{14B682DE-94DC-4433-95A0-79E41CD65C7F}"/>
              </a:ext>
            </a:extLst>
          </p:cNvPr>
          <p:cNvPicPr>
            <a:picLocks noChangeAspect="1"/>
          </p:cNvPicPr>
          <p:nvPr/>
        </p:nvPicPr>
        <p:blipFill>
          <a:blip r:embed="rId7"/>
          <a:stretch>
            <a:fillRect/>
          </a:stretch>
        </p:blipFill>
        <p:spPr>
          <a:xfrm rot="5400000">
            <a:off x="8694754" y="3977907"/>
            <a:ext cx="432048" cy="791856"/>
          </a:xfrm>
          <a:prstGeom prst="rect">
            <a:avLst/>
          </a:prstGeom>
        </p:spPr>
      </p:pic>
      <p:pic>
        <p:nvPicPr>
          <p:cNvPr id="15" name="Picture 14">
            <a:extLst>
              <a:ext uri="{FF2B5EF4-FFF2-40B4-BE49-F238E27FC236}">
                <a16:creationId xmlns:a16="http://schemas.microsoft.com/office/drawing/2014/main" id="{6CBA61F6-D756-4A9E-80CD-56AB43DDA4B7}"/>
              </a:ext>
            </a:extLst>
          </p:cNvPr>
          <p:cNvPicPr>
            <a:picLocks noChangeAspect="1"/>
          </p:cNvPicPr>
          <p:nvPr/>
        </p:nvPicPr>
        <p:blipFill>
          <a:blip r:embed="rId8"/>
          <a:stretch>
            <a:fillRect/>
          </a:stretch>
        </p:blipFill>
        <p:spPr>
          <a:xfrm>
            <a:off x="8478614" y="3905783"/>
            <a:ext cx="643913" cy="273558"/>
          </a:xfrm>
          <a:prstGeom prst="rect">
            <a:avLst/>
          </a:prstGeom>
        </p:spPr>
      </p:pic>
      <p:pic>
        <p:nvPicPr>
          <p:cNvPr id="16" name="Picture 15">
            <a:extLst>
              <a:ext uri="{FF2B5EF4-FFF2-40B4-BE49-F238E27FC236}">
                <a16:creationId xmlns:a16="http://schemas.microsoft.com/office/drawing/2014/main" id="{AC8C9544-F867-4594-A156-2F9A2A4EAABA}"/>
              </a:ext>
            </a:extLst>
          </p:cNvPr>
          <p:cNvPicPr>
            <a:picLocks noChangeAspect="1"/>
          </p:cNvPicPr>
          <p:nvPr/>
        </p:nvPicPr>
        <p:blipFill>
          <a:blip r:embed="rId8"/>
          <a:stretch>
            <a:fillRect/>
          </a:stretch>
        </p:blipFill>
        <p:spPr>
          <a:xfrm>
            <a:off x="8514850" y="4823771"/>
            <a:ext cx="643913" cy="273558"/>
          </a:xfrm>
          <a:prstGeom prst="rect">
            <a:avLst/>
          </a:prstGeom>
        </p:spPr>
      </p:pic>
    </p:spTree>
    <p:extLst>
      <p:ext uri="{BB962C8B-B14F-4D97-AF65-F5344CB8AC3E}">
        <p14:creationId xmlns:p14="http://schemas.microsoft.com/office/powerpoint/2010/main" val="42375411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1E3540C2-C8F6-47BE-AE9A-64E20E058D2E}"/>
              </a:ext>
            </a:extLst>
          </p:cNvPr>
          <p:cNvSpPr/>
          <p:nvPr/>
        </p:nvSpPr>
        <p:spPr>
          <a:xfrm>
            <a:off x="8014333" y="1277491"/>
            <a:ext cx="3891027" cy="4780640"/>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400" dirty="0" err="1">
              <a:solidFill>
                <a:schemeClr val="tx2"/>
              </a:solidFill>
              <a:latin typeface="Brandon Text Bold" panose="020B0803020203060203" pitchFamily="34" charset="0"/>
            </a:endParaRPr>
          </a:p>
        </p:txBody>
      </p:sp>
      <p:sp>
        <p:nvSpPr>
          <p:cNvPr id="27" name="Rectangle 26">
            <a:extLst>
              <a:ext uri="{FF2B5EF4-FFF2-40B4-BE49-F238E27FC236}">
                <a16:creationId xmlns:a16="http://schemas.microsoft.com/office/drawing/2014/main" id="{692A49D9-4869-4993-882F-A003A36E3F9B}"/>
              </a:ext>
            </a:extLst>
          </p:cNvPr>
          <p:cNvSpPr/>
          <p:nvPr/>
        </p:nvSpPr>
        <p:spPr>
          <a:xfrm>
            <a:off x="3958744" y="1277491"/>
            <a:ext cx="3891027" cy="4780640"/>
          </a:xfrm>
          <a:prstGeom prst="rect">
            <a:avLst/>
          </a:prstGeom>
          <a:solidFill>
            <a:srgbClr val="D5D5D5"/>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400" dirty="0" err="1">
              <a:latin typeface="Brandon Text Bold" panose="020B0803020203060203" pitchFamily="34" charset="0"/>
            </a:endParaRPr>
          </a:p>
        </p:txBody>
      </p:sp>
      <p:sp>
        <p:nvSpPr>
          <p:cNvPr id="35" name="Rectangle 34">
            <a:extLst>
              <a:ext uri="{FF2B5EF4-FFF2-40B4-BE49-F238E27FC236}">
                <a16:creationId xmlns:a16="http://schemas.microsoft.com/office/drawing/2014/main" id="{E77C7777-4393-481D-9C7B-4D7C9CBAA796}"/>
              </a:ext>
            </a:extLst>
          </p:cNvPr>
          <p:cNvSpPr/>
          <p:nvPr/>
        </p:nvSpPr>
        <p:spPr>
          <a:xfrm>
            <a:off x="197694" y="2117537"/>
            <a:ext cx="11881320" cy="1320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400" dirty="0" err="1">
              <a:latin typeface="Brandon Text Bold" panose="020B0803020203060203" pitchFamily="34" charset="0"/>
            </a:endParaRPr>
          </a:p>
        </p:txBody>
      </p:sp>
      <p:sp>
        <p:nvSpPr>
          <p:cNvPr id="36" name="Rectangle 35">
            <a:extLst>
              <a:ext uri="{FF2B5EF4-FFF2-40B4-BE49-F238E27FC236}">
                <a16:creationId xmlns:a16="http://schemas.microsoft.com/office/drawing/2014/main" id="{D537639C-C306-4CBC-B0A1-5B608EFC1B5C}"/>
              </a:ext>
            </a:extLst>
          </p:cNvPr>
          <p:cNvSpPr/>
          <p:nvPr/>
        </p:nvSpPr>
        <p:spPr>
          <a:xfrm>
            <a:off x="291934" y="3305669"/>
            <a:ext cx="11881320" cy="1320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400" dirty="0" err="1">
              <a:latin typeface="Brandon Text Bold" panose="020B0803020203060203" pitchFamily="34" charset="0"/>
            </a:endParaRPr>
          </a:p>
        </p:txBody>
      </p:sp>
      <p:sp>
        <p:nvSpPr>
          <p:cNvPr id="37" name="Rectangle 36">
            <a:extLst>
              <a:ext uri="{FF2B5EF4-FFF2-40B4-BE49-F238E27FC236}">
                <a16:creationId xmlns:a16="http://schemas.microsoft.com/office/drawing/2014/main" id="{2780B8F1-6285-4AEA-982D-82DD5DEB231B}"/>
              </a:ext>
            </a:extLst>
          </p:cNvPr>
          <p:cNvSpPr/>
          <p:nvPr/>
        </p:nvSpPr>
        <p:spPr>
          <a:xfrm>
            <a:off x="89682" y="5118146"/>
            <a:ext cx="11881320" cy="1320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400" dirty="0" err="1">
              <a:latin typeface="Brandon Text Bold" panose="020B0803020203060203" pitchFamily="34" charset="0"/>
            </a:endParaRPr>
          </a:p>
        </p:txBody>
      </p:sp>
      <p:sp>
        <p:nvSpPr>
          <p:cNvPr id="4" name="Rectangle 3">
            <a:extLst>
              <a:ext uri="{FF2B5EF4-FFF2-40B4-BE49-F238E27FC236}">
                <a16:creationId xmlns:a16="http://schemas.microsoft.com/office/drawing/2014/main" id="{87F7F13F-8771-4A40-A99B-34DF51DE4FAA}"/>
              </a:ext>
            </a:extLst>
          </p:cNvPr>
          <p:cNvSpPr/>
          <p:nvPr/>
        </p:nvSpPr>
        <p:spPr>
          <a:xfrm>
            <a:off x="359473" y="2246823"/>
            <a:ext cx="3438804" cy="1045944"/>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400" dirty="0" err="1">
              <a:latin typeface="Brandon Text Bold" panose="020B0803020203060203" pitchFamily="34" charset="0"/>
            </a:endParaRPr>
          </a:p>
        </p:txBody>
      </p:sp>
      <p:sp>
        <p:nvSpPr>
          <p:cNvPr id="11" name="Titel 1">
            <a:extLst>
              <a:ext uri="{FF2B5EF4-FFF2-40B4-BE49-F238E27FC236}">
                <a16:creationId xmlns:a16="http://schemas.microsoft.com/office/drawing/2014/main" id="{5369FF8A-B38B-4339-8BCF-451FCB1461A7}"/>
              </a:ext>
            </a:extLst>
          </p:cNvPr>
          <p:cNvSpPr txBox="1">
            <a:spLocks/>
          </p:cNvSpPr>
          <p:nvPr/>
        </p:nvSpPr>
        <p:spPr>
          <a:xfrm>
            <a:off x="324275" y="415635"/>
            <a:ext cx="11502711" cy="1077880"/>
          </a:xfrm>
          <a:prstGeom prst="rect">
            <a:avLst/>
          </a:prstGeom>
        </p:spPr>
        <p:txBody>
          <a:bodyPr/>
          <a:lstStyle>
            <a:lvl1pPr algn="l" defTabSz="914400" rtl="0" eaLnBrk="1" latinLnBrk="0" hangingPunct="1">
              <a:lnSpc>
                <a:spcPct val="90000"/>
              </a:lnSpc>
              <a:spcBef>
                <a:spcPct val="0"/>
              </a:spcBef>
              <a:buNone/>
              <a:defRPr sz="3500" kern="1200">
                <a:solidFill>
                  <a:schemeClr val="tx2"/>
                </a:solidFill>
                <a:latin typeface="+mj-lt"/>
                <a:ea typeface="+mj-ea"/>
                <a:cs typeface="+mj-cs"/>
              </a:defRPr>
            </a:lvl1pPr>
          </a:lstStyle>
          <a:p>
            <a:r>
              <a:rPr lang="en-AU" sz="1997" dirty="0">
                <a:solidFill>
                  <a:schemeClr val="accent2"/>
                </a:solidFill>
              </a:rPr>
              <a:t>Products &amp; Innovation.</a:t>
            </a:r>
            <a:br>
              <a:rPr lang="en-AU" dirty="0"/>
            </a:br>
            <a:r>
              <a:rPr lang="en-AU" dirty="0"/>
              <a:t>Accreditation Pathways &amp; Renewal</a:t>
            </a:r>
          </a:p>
        </p:txBody>
      </p:sp>
      <p:pic>
        <p:nvPicPr>
          <p:cNvPr id="2" name="Picture 1">
            <a:extLst>
              <a:ext uri="{FF2B5EF4-FFF2-40B4-BE49-F238E27FC236}">
                <a16:creationId xmlns:a16="http://schemas.microsoft.com/office/drawing/2014/main" id="{61AC0623-5F69-4406-BFB8-34520C96D644}"/>
              </a:ext>
            </a:extLst>
          </p:cNvPr>
          <p:cNvPicPr>
            <a:picLocks noChangeAspect="1"/>
          </p:cNvPicPr>
          <p:nvPr/>
        </p:nvPicPr>
        <p:blipFill>
          <a:blip r:embed="rId2"/>
          <a:stretch>
            <a:fillRect/>
          </a:stretch>
        </p:blipFill>
        <p:spPr>
          <a:xfrm>
            <a:off x="350993" y="101916"/>
            <a:ext cx="2762250" cy="582841"/>
          </a:xfrm>
          <a:prstGeom prst="rect">
            <a:avLst/>
          </a:prstGeom>
        </p:spPr>
      </p:pic>
      <p:pic>
        <p:nvPicPr>
          <p:cNvPr id="10" name="Picture 9">
            <a:extLst>
              <a:ext uri="{FF2B5EF4-FFF2-40B4-BE49-F238E27FC236}">
                <a16:creationId xmlns:a16="http://schemas.microsoft.com/office/drawing/2014/main" id="{8B9B573A-2CC1-447B-9A91-4952A543C438}"/>
              </a:ext>
            </a:extLst>
          </p:cNvPr>
          <p:cNvPicPr>
            <a:picLocks noChangeAspect="1"/>
          </p:cNvPicPr>
          <p:nvPr/>
        </p:nvPicPr>
        <p:blipFill>
          <a:blip r:embed="rId3"/>
          <a:stretch>
            <a:fillRect/>
          </a:stretch>
        </p:blipFill>
        <p:spPr>
          <a:xfrm>
            <a:off x="197694" y="197371"/>
            <a:ext cx="1548172" cy="582841"/>
          </a:xfrm>
          <a:prstGeom prst="rect">
            <a:avLst/>
          </a:prstGeom>
        </p:spPr>
      </p:pic>
      <p:sp>
        <p:nvSpPr>
          <p:cNvPr id="3" name="TextBox 2">
            <a:extLst>
              <a:ext uri="{FF2B5EF4-FFF2-40B4-BE49-F238E27FC236}">
                <a16:creationId xmlns:a16="http://schemas.microsoft.com/office/drawing/2014/main" id="{3D1D22B9-2E21-440E-A161-D527C0BB30AC}"/>
              </a:ext>
            </a:extLst>
          </p:cNvPr>
          <p:cNvSpPr txBox="1"/>
          <p:nvPr/>
        </p:nvSpPr>
        <p:spPr>
          <a:xfrm>
            <a:off x="476367" y="2601541"/>
            <a:ext cx="2991968" cy="369781"/>
          </a:xfrm>
          <a:prstGeom prst="rect">
            <a:avLst/>
          </a:prstGeom>
          <a:solidFill>
            <a:srgbClr val="B7ECF9"/>
          </a:solidFill>
        </p:spPr>
        <p:txBody>
          <a:bodyPr wrap="square" rtlCol="0">
            <a:spAutoFit/>
          </a:bodyPr>
          <a:lstStyle/>
          <a:p>
            <a:r>
              <a:rPr lang="en-US" dirty="0"/>
              <a:t>Requirements</a:t>
            </a:r>
          </a:p>
        </p:txBody>
      </p:sp>
      <p:sp>
        <p:nvSpPr>
          <p:cNvPr id="12" name="Rectangle 11">
            <a:extLst>
              <a:ext uri="{FF2B5EF4-FFF2-40B4-BE49-F238E27FC236}">
                <a16:creationId xmlns:a16="http://schemas.microsoft.com/office/drawing/2014/main" id="{9D3DBCD2-2F17-416C-BBC1-6DA555B0A05C}"/>
              </a:ext>
            </a:extLst>
          </p:cNvPr>
          <p:cNvSpPr/>
          <p:nvPr/>
        </p:nvSpPr>
        <p:spPr>
          <a:xfrm>
            <a:off x="363781" y="3457064"/>
            <a:ext cx="3397190" cy="1649229"/>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400" dirty="0" err="1">
              <a:latin typeface="Brandon Text Bold" panose="020B0803020203060203" pitchFamily="34" charset="0"/>
            </a:endParaRPr>
          </a:p>
        </p:txBody>
      </p:sp>
      <p:sp>
        <p:nvSpPr>
          <p:cNvPr id="13" name="TextBox 12">
            <a:extLst>
              <a:ext uri="{FF2B5EF4-FFF2-40B4-BE49-F238E27FC236}">
                <a16:creationId xmlns:a16="http://schemas.microsoft.com/office/drawing/2014/main" id="{4783FF39-5319-47B0-A18F-691965088943}"/>
              </a:ext>
            </a:extLst>
          </p:cNvPr>
          <p:cNvSpPr txBox="1"/>
          <p:nvPr/>
        </p:nvSpPr>
        <p:spPr>
          <a:xfrm>
            <a:off x="441972" y="4093048"/>
            <a:ext cx="3297390" cy="369781"/>
          </a:xfrm>
          <a:prstGeom prst="rect">
            <a:avLst/>
          </a:prstGeom>
          <a:solidFill>
            <a:srgbClr val="B7ECF9"/>
          </a:solidFill>
        </p:spPr>
        <p:txBody>
          <a:bodyPr wrap="square" rtlCol="0">
            <a:spAutoFit/>
          </a:bodyPr>
          <a:lstStyle/>
          <a:p>
            <a:r>
              <a:rPr lang="en-US" dirty="0"/>
              <a:t>Service &amp; Support Entitlements</a:t>
            </a:r>
          </a:p>
        </p:txBody>
      </p:sp>
      <p:sp>
        <p:nvSpPr>
          <p:cNvPr id="14" name="Rectangle 13">
            <a:extLst>
              <a:ext uri="{FF2B5EF4-FFF2-40B4-BE49-F238E27FC236}">
                <a16:creationId xmlns:a16="http://schemas.microsoft.com/office/drawing/2014/main" id="{88708FF6-1521-4983-9CA5-CDA6C3515F99}"/>
              </a:ext>
            </a:extLst>
          </p:cNvPr>
          <p:cNvSpPr/>
          <p:nvPr/>
        </p:nvSpPr>
        <p:spPr>
          <a:xfrm>
            <a:off x="350993" y="5257265"/>
            <a:ext cx="3409978" cy="808758"/>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400" dirty="0" err="1">
              <a:latin typeface="Brandon Text Bold" panose="020B0803020203060203" pitchFamily="34" charset="0"/>
            </a:endParaRPr>
          </a:p>
        </p:txBody>
      </p:sp>
      <p:sp>
        <p:nvSpPr>
          <p:cNvPr id="15" name="TextBox 14">
            <a:extLst>
              <a:ext uri="{FF2B5EF4-FFF2-40B4-BE49-F238E27FC236}">
                <a16:creationId xmlns:a16="http://schemas.microsoft.com/office/drawing/2014/main" id="{C95275E5-F25A-4040-80EB-E917B9FCCFF2}"/>
              </a:ext>
            </a:extLst>
          </p:cNvPr>
          <p:cNvSpPr txBox="1"/>
          <p:nvPr/>
        </p:nvSpPr>
        <p:spPr>
          <a:xfrm>
            <a:off x="441972" y="5467631"/>
            <a:ext cx="2991968" cy="369781"/>
          </a:xfrm>
          <a:prstGeom prst="rect">
            <a:avLst/>
          </a:prstGeom>
          <a:solidFill>
            <a:srgbClr val="B7ECF9"/>
          </a:solidFill>
        </p:spPr>
        <p:txBody>
          <a:bodyPr wrap="square" rtlCol="0">
            <a:spAutoFit/>
          </a:bodyPr>
          <a:lstStyle/>
          <a:p>
            <a:r>
              <a:rPr lang="en-US" dirty="0"/>
              <a:t>Validation Period</a:t>
            </a:r>
          </a:p>
        </p:txBody>
      </p:sp>
      <p:sp>
        <p:nvSpPr>
          <p:cNvPr id="16" name="TextBox 15">
            <a:extLst>
              <a:ext uri="{FF2B5EF4-FFF2-40B4-BE49-F238E27FC236}">
                <a16:creationId xmlns:a16="http://schemas.microsoft.com/office/drawing/2014/main" id="{4EA9E934-498D-4BD6-B768-FDCC785F3FEC}"/>
              </a:ext>
            </a:extLst>
          </p:cNvPr>
          <p:cNvSpPr txBox="1"/>
          <p:nvPr/>
        </p:nvSpPr>
        <p:spPr>
          <a:xfrm>
            <a:off x="4497237" y="1505274"/>
            <a:ext cx="2814040" cy="369781"/>
          </a:xfrm>
          <a:prstGeom prst="rect">
            <a:avLst/>
          </a:prstGeom>
          <a:solidFill>
            <a:srgbClr val="D5D5D5"/>
          </a:solidFill>
        </p:spPr>
        <p:txBody>
          <a:bodyPr wrap="none" rtlCol="0">
            <a:spAutoFit/>
          </a:bodyPr>
          <a:lstStyle/>
          <a:p>
            <a:pPr algn="ctr"/>
            <a:r>
              <a:rPr lang="en-US" b="1" dirty="0">
                <a:solidFill>
                  <a:schemeClr val="tx2"/>
                </a:solidFill>
              </a:rPr>
              <a:t>Provisional Accreditation</a:t>
            </a:r>
          </a:p>
        </p:txBody>
      </p:sp>
      <p:sp>
        <p:nvSpPr>
          <p:cNvPr id="18" name="TextBox 17">
            <a:extLst>
              <a:ext uri="{FF2B5EF4-FFF2-40B4-BE49-F238E27FC236}">
                <a16:creationId xmlns:a16="http://schemas.microsoft.com/office/drawing/2014/main" id="{27B6C4EA-1093-443B-B411-B07E172B6FEB}"/>
              </a:ext>
            </a:extLst>
          </p:cNvPr>
          <p:cNvSpPr txBox="1"/>
          <p:nvPr/>
        </p:nvSpPr>
        <p:spPr>
          <a:xfrm>
            <a:off x="3943263" y="2281932"/>
            <a:ext cx="3911452" cy="1047787"/>
          </a:xfrm>
          <a:prstGeom prst="rect">
            <a:avLst/>
          </a:prstGeom>
          <a:noFill/>
        </p:spPr>
        <p:txBody>
          <a:bodyPr wrap="square" rtlCol="0">
            <a:spAutoFit/>
          </a:bodyPr>
          <a:lstStyle/>
          <a:p>
            <a:pPr algn="ctr"/>
            <a:r>
              <a:rPr lang="en-US" dirty="0"/>
              <a:t>1: View the online training module</a:t>
            </a:r>
          </a:p>
          <a:p>
            <a:pPr algn="ctr"/>
            <a:endParaRPr lang="en-US" sz="800" dirty="0"/>
          </a:p>
          <a:p>
            <a:pPr algn="ctr"/>
            <a:r>
              <a:rPr lang="en-US" dirty="0"/>
              <a:t>2: Complete the online assessment with a 90%+ pass mark</a:t>
            </a:r>
          </a:p>
        </p:txBody>
      </p:sp>
      <p:sp>
        <p:nvSpPr>
          <p:cNvPr id="19" name="TextBox 18">
            <a:extLst>
              <a:ext uri="{FF2B5EF4-FFF2-40B4-BE49-F238E27FC236}">
                <a16:creationId xmlns:a16="http://schemas.microsoft.com/office/drawing/2014/main" id="{2EF249DF-06FD-4756-B685-00726E41FA0C}"/>
              </a:ext>
            </a:extLst>
          </p:cNvPr>
          <p:cNvSpPr txBox="1"/>
          <p:nvPr/>
        </p:nvSpPr>
        <p:spPr>
          <a:xfrm>
            <a:off x="3938319" y="3624664"/>
            <a:ext cx="3911452" cy="1325235"/>
          </a:xfrm>
          <a:prstGeom prst="rect">
            <a:avLst/>
          </a:prstGeom>
          <a:noFill/>
        </p:spPr>
        <p:txBody>
          <a:bodyPr wrap="square" rtlCol="0">
            <a:spAutoFit/>
          </a:bodyPr>
          <a:lstStyle/>
          <a:p>
            <a:pPr algn="ctr"/>
            <a:r>
              <a:rPr lang="en-US" dirty="0"/>
              <a:t>2</a:t>
            </a:r>
            <a:r>
              <a:rPr lang="en-US" baseline="30000" dirty="0"/>
              <a:t>nd</a:t>
            </a:r>
            <a:r>
              <a:rPr lang="en-US" dirty="0"/>
              <a:t> level response to support matters</a:t>
            </a:r>
          </a:p>
          <a:p>
            <a:pPr algn="ctr"/>
            <a:endParaRPr lang="en-US" sz="800" dirty="0"/>
          </a:p>
          <a:p>
            <a:pPr algn="ctr"/>
            <a:r>
              <a:rPr lang="en-US" dirty="0"/>
              <a:t>Pre-arranged remote installation support for the first system installation</a:t>
            </a:r>
          </a:p>
        </p:txBody>
      </p:sp>
      <p:sp>
        <p:nvSpPr>
          <p:cNvPr id="20" name="TextBox 19">
            <a:extLst>
              <a:ext uri="{FF2B5EF4-FFF2-40B4-BE49-F238E27FC236}">
                <a16:creationId xmlns:a16="http://schemas.microsoft.com/office/drawing/2014/main" id="{D8E5E595-EEAC-48C4-827A-6181A92E68E6}"/>
              </a:ext>
            </a:extLst>
          </p:cNvPr>
          <p:cNvSpPr txBox="1"/>
          <p:nvPr/>
        </p:nvSpPr>
        <p:spPr>
          <a:xfrm>
            <a:off x="3938319" y="5467631"/>
            <a:ext cx="3911452" cy="369781"/>
          </a:xfrm>
          <a:prstGeom prst="rect">
            <a:avLst/>
          </a:prstGeom>
          <a:noFill/>
        </p:spPr>
        <p:txBody>
          <a:bodyPr wrap="square" rtlCol="0">
            <a:spAutoFit/>
          </a:bodyPr>
          <a:lstStyle/>
          <a:p>
            <a:pPr algn="ctr"/>
            <a:r>
              <a:rPr lang="en-US" dirty="0"/>
              <a:t>12 Months</a:t>
            </a:r>
          </a:p>
        </p:txBody>
      </p:sp>
      <p:sp>
        <p:nvSpPr>
          <p:cNvPr id="21" name="TextBox 20">
            <a:extLst>
              <a:ext uri="{FF2B5EF4-FFF2-40B4-BE49-F238E27FC236}">
                <a16:creationId xmlns:a16="http://schemas.microsoft.com/office/drawing/2014/main" id="{43085433-0172-48C0-AE07-893B770F715A}"/>
              </a:ext>
            </a:extLst>
          </p:cNvPr>
          <p:cNvSpPr txBox="1"/>
          <p:nvPr/>
        </p:nvSpPr>
        <p:spPr>
          <a:xfrm>
            <a:off x="8946477" y="1500387"/>
            <a:ext cx="2047163" cy="369781"/>
          </a:xfrm>
          <a:prstGeom prst="rect">
            <a:avLst/>
          </a:prstGeom>
          <a:solidFill>
            <a:srgbClr val="818181"/>
          </a:solidFill>
        </p:spPr>
        <p:txBody>
          <a:bodyPr wrap="none" rtlCol="0">
            <a:spAutoFit/>
          </a:bodyPr>
          <a:lstStyle/>
          <a:p>
            <a:pPr algn="ctr"/>
            <a:r>
              <a:rPr lang="en-US" b="1" dirty="0">
                <a:solidFill>
                  <a:schemeClr val="tx2"/>
                </a:solidFill>
              </a:rPr>
              <a:t>Full Accreditation</a:t>
            </a:r>
          </a:p>
        </p:txBody>
      </p:sp>
      <p:sp>
        <p:nvSpPr>
          <p:cNvPr id="22" name="TextBox 21">
            <a:extLst>
              <a:ext uri="{FF2B5EF4-FFF2-40B4-BE49-F238E27FC236}">
                <a16:creationId xmlns:a16="http://schemas.microsoft.com/office/drawing/2014/main" id="{1B912B75-7C82-4F3B-A969-43B060083050}"/>
              </a:ext>
            </a:extLst>
          </p:cNvPr>
          <p:cNvSpPr txBox="1"/>
          <p:nvPr/>
        </p:nvSpPr>
        <p:spPr>
          <a:xfrm>
            <a:off x="8009389" y="2281932"/>
            <a:ext cx="3879492" cy="1047787"/>
          </a:xfrm>
          <a:prstGeom prst="rect">
            <a:avLst/>
          </a:prstGeom>
          <a:noFill/>
        </p:spPr>
        <p:txBody>
          <a:bodyPr wrap="square" rtlCol="0">
            <a:spAutoFit/>
          </a:bodyPr>
          <a:lstStyle/>
          <a:p>
            <a:pPr algn="ctr"/>
            <a:r>
              <a:rPr lang="en-US" dirty="0">
                <a:solidFill>
                  <a:schemeClr val="tx2"/>
                </a:solidFill>
              </a:rPr>
              <a:t>1: View the online training module</a:t>
            </a:r>
          </a:p>
          <a:p>
            <a:pPr algn="ctr"/>
            <a:endParaRPr lang="en-US" sz="800" dirty="0">
              <a:solidFill>
                <a:schemeClr val="tx2"/>
              </a:solidFill>
            </a:endParaRPr>
          </a:p>
          <a:p>
            <a:pPr algn="ctr"/>
            <a:r>
              <a:rPr lang="en-US" dirty="0">
                <a:solidFill>
                  <a:schemeClr val="tx2"/>
                </a:solidFill>
              </a:rPr>
              <a:t>2: Complete the online assessment with a 90%+ pass mark</a:t>
            </a:r>
          </a:p>
        </p:txBody>
      </p:sp>
      <p:sp>
        <p:nvSpPr>
          <p:cNvPr id="23" name="TextBox 22">
            <a:extLst>
              <a:ext uri="{FF2B5EF4-FFF2-40B4-BE49-F238E27FC236}">
                <a16:creationId xmlns:a16="http://schemas.microsoft.com/office/drawing/2014/main" id="{E4CEA74A-3BF9-4439-9957-C85400F55230}"/>
              </a:ext>
            </a:extLst>
          </p:cNvPr>
          <p:cNvSpPr txBox="1"/>
          <p:nvPr/>
        </p:nvSpPr>
        <p:spPr>
          <a:xfrm>
            <a:off x="8039276" y="3449476"/>
            <a:ext cx="3866084" cy="708335"/>
          </a:xfrm>
          <a:prstGeom prst="rect">
            <a:avLst/>
          </a:prstGeom>
          <a:noFill/>
        </p:spPr>
        <p:txBody>
          <a:bodyPr wrap="square" rtlCol="0">
            <a:spAutoFit/>
          </a:bodyPr>
          <a:lstStyle/>
          <a:p>
            <a:pPr algn="ctr"/>
            <a:r>
              <a:rPr lang="en-US" dirty="0">
                <a:solidFill>
                  <a:schemeClr val="tx2"/>
                </a:solidFill>
              </a:rPr>
              <a:t>Complete x10 sonnen installations</a:t>
            </a:r>
          </a:p>
          <a:p>
            <a:pPr algn="ctr"/>
            <a:r>
              <a:rPr lang="en-US" sz="1100" dirty="0">
                <a:solidFill>
                  <a:schemeClr val="tx2"/>
                </a:solidFill>
              </a:rPr>
              <a:t>(systems installed in excess of the x10 within the previous year can carry over to the current year)</a:t>
            </a:r>
          </a:p>
        </p:txBody>
      </p:sp>
      <p:sp>
        <p:nvSpPr>
          <p:cNvPr id="24" name="TextBox 23">
            <a:extLst>
              <a:ext uri="{FF2B5EF4-FFF2-40B4-BE49-F238E27FC236}">
                <a16:creationId xmlns:a16="http://schemas.microsoft.com/office/drawing/2014/main" id="{2C446BD4-EB3B-4282-AEF5-7FE85967E7F3}"/>
              </a:ext>
            </a:extLst>
          </p:cNvPr>
          <p:cNvSpPr txBox="1"/>
          <p:nvPr/>
        </p:nvSpPr>
        <p:spPr>
          <a:xfrm>
            <a:off x="8009388" y="4121807"/>
            <a:ext cx="3866084" cy="1047787"/>
          </a:xfrm>
          <a:prstGeom prst="rect">
            <a:avLst/>
          </a:prstGeom>
          <a:noFill/>
        </p:spPr>
        <p:txBody>
          <a:bodyPr wrap="square" rtlCol="0">
            <a:spAutoFit/>
          </a:bodyPr>
          <a:lstStyle/>
          <a:p>
            <a:pPr algn="ctr"/>
            <a:r>
              <a:rPr lang="en-US" dirty="0">
                <a:solidFill>
                  <a:schemeClr val="tx2"/>
                </a:solidFill>
              </a:rPr>
              <a:t>Same day priority response to service and support matters</a:t>
            </a:r>
          </a:p>
          <a:p>
            <a:pPr algn="ctr"/>
            <a:endParaRPr lang="en-US" sz="800" dirty="0">
              <a:solidFill>
                <a:schemeClr val="tx2"/>
              </a:solidFill>
            </a:endParaRPr>
          </a:p>
          <a:p>
            <a:pPr algn="ctr"/>
            <a:r>
              <a:rPr lang="en-US" dirty="0">
                <a:solidFill>
                  <a:schemeClr val="tx2"/>
                </a:solidFill>
              </a:rPr>
              <a:t>Call back service</a:t>
            </a:r>
          </a:p>
        </p:txBody>
      </p:sp>
      <p:sp>
        <p:nvSpPr>
          <p:cNvPr id="26" name="TextBox 25">
            <a:extLst>
              <a:ext uri="{FF2B5EF4-FFF2-40B4-BE49-F238E27FC236}">
                <a16:creationId xmlns:a16="http://schemas.microsoft.com/office/drawing/2014/main" id="{6B79D321-7DEA-4661-BFFA-342AFAE0AA4E}"/>
              </a:ext>
            </a:extLst>
          </p:cNvPr>
          <p:cNvSpPr txBox="1"/>
          <p:nvPr/>
        </p:nvSpPr>
        <p:spPr>
          <a:xfrm>
            <a:off x="8014333" y="5417951"/>
            <a:ext cx="3911452" cy="369781"/>
          </a:xfrm>
          <a:prstGeom prst="rect">
            <a:avLst/>
          </a:prstGeom>
          <a:noFill/>
        </p:spPr>
        <p:txBody>
          <a:bodyPr wrap="square" rtlCol="0">
            <a:spAutoFit/>
          </a:bodyPr>
          <a:lstStyle/>
          <a:p>
            <a:pPr algn="ctr"/>
            <a:r>
              <a:rPr lang="en-US" dirty="0">
                <a:solidFill>
                  <a:schemeClr val="tx2"/>
                </a:solidFill>
              </a:rPr>
              <a:t>12 Months</a:t>
            </a:r>
          </a:p>
        </p:txBody>
      </p:sp>
      <p:sp>
        <p:nvSpPr>
          <p:cNvPr id="29" name="Rectangle 28">
            <a:extLst>
              <a:ext uri="{FF2B5EF4-FFF2-40B4-BE49-F238E27FC236}">
                <a16:creationId xmlns:a16="http://schemas.microsoft.com/office/drawing/2014/main" id="{03D85CB0-10F3-431B-8B2D-80736D02D277}"/>
              </a:ext>
            </a:extLst>
          </p:cNvPr>
          <p:cNvSpPr/>
          <p:nvPr/>
        </p:nvSpPr>
        <p:spPr>
          <a:xfrm>
            <a:off x="374815" y="1289702"/>
            <a:ext cx="3419367" cy="808758"/>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400" dirty="0" err="1">
              <a:latin typeface="Brandon Text Bold" panose="020B0803020203060203" pitchFamily="34" charset="0"/>
            </a:endParaRPr>
          </a:p>
        </p:txBody>
      </p:sp>
      <p:sp>
        <p:nvSpPr>
          <p:cNvPr id="30" name="TextBox 29">
            <a:extLst>
              <a:ext uri="{FF2B5EF4-FFF2-40B4-BE49-F238E27FC236}">
                <a16:creationId xmlns:a16="http://schemas.microsoft.com/office/drawing/2014/main" id="{505CFE4C-6E52-4E74-B644-7271CA0B5245}"/>
              </a:ext>
            </a:extLst>
          </p:cNvPr>
          <p:cNvSpPr txBox="1"/>
          <p:nvPr/>
        </p:nvSpPr>
        <p:spPr>
          <a:xfrm>
            <a:off x="507406" y="1500920"/>
            <a:ext cx="2991968" cy="369781"/>
          </a:xfrm>
          <a:prstGeom prst="rect">
            <a:avLst/>
          </a:prstGeom>
          <a:solidFill>
            <a:srgbClr val="B7ECF9"/>
          </a:solidFill>
        </p:spPr>
        <p:txBody>
          <a:bodyPr wrap="square" rtlCol="0">
            <a:spAutoFit/>
          </a:bodyPr>
          <a:lstStyle/>
          <a:p>
            <a:r>
              <a:rPr lang="en-US" dirty="0"/>
              <a:t>Accreditation Type</a:t>
            </a:r>
          </a:p>
        </p:txBody>
      </p:sp>
      <p:sp>
        <p:nvSpPr>
          <p:cNvPr id="31" name="Rectangle 30">
            <a:extLst>
              <a:ext uri="{FF2B5EF4-FFF2-40B4-BE49-F238E27FC236}">
                <a16:creationId xmlns:a16="http://schemas.microsoft.com/office/drawing/2014/main" id="{F24C7548-8F72-474D-8301-768E150FA57F}"/>
              </a:ext>
            </a:extLst>
          </p:cNvPr>
          <p:cNvSpPr/>
          <p:nvPr/>
        </p:nvSpPr>
        <p:spPr>
          <a:xfrm>
            <a:off x="374815" y="1289702"/>
            <a:ext cx="11530545" cy="807553"/>
          </a:xfrm>
          <a:prstGeom prst="rect">
            <a:avLst/>
          </a:prstGeom>
          <a:noFill/>
          <a:ln w="22225">
            <a:solidFill>
              <a:schemeClr val="tx1">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400" dirty="0" err="1">
              <a:latin typeface="Brandon Text Bold" panose="020B0803020203060203" pitchFamily="34" charset="0"/>
            </a:endParaRPr>
          </a:p>
        </p:txBody>
      </p:sp>
      <p:sp>
        <p:nvSpPr>
          <p:cNvPr id="32" name="Rectangle 31">
            <a:extLst>
              <a:ext uri="{FF2B5EF4-FFF2-40B4-BE49-F238E27FC236}">
                <a16:creationId xmlns:a16="http://schemas.microsoft.com/office/drawing/2014/main" id="{FCDFF724-DB99-481B-8021-1A9CED8DFBEC}"/>
              </a:ext>
            </a:extLst>
          </p:cNvPr>
          <p:cNvSpPr/>
          <p:nvPr/>
        </p:nvSpPr>
        <p:spPr>
          <a:xfrm>
            <a:off x="374815" y="2266269"/>
            <a:ext cx="11530545" cy="1026498"/>
          </a:xfrm>
          <a:prstGeom prst="rect">
            <a:avLst/>
          </a:prstGeom>
          <a:noFill/>
          <a:ln w="22225">
            <a:solidFill>
              <a:schemeClr val="tx1">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400" dirty="0" err="1">
              <a:latin typeface="Brandon Text Bold" panose="020B0803020203060203" pitchFamily="34" charset="0"/>
            </a:endParaRPr>
          </a:p>
        </p:txBody>
      </p:sp>
      <p:sp>
        <p:nvSpPr>
          <p:cNvPr id="33" name="Rectangle 32">
            <a:extLst>
              <a:ext uri="{FF2B5EF4-FFF2-40B4-BE49-F238E27FC236}">
                <a16:creationId xmlns:a16="http://schemas.microsoft.com/office/drawing/2014/main" id="{CBFAF8E6-B3FF-4D72-852D-1853565CDB5F}"/>
              </a:ext>
            </a:extLst>
          </p:cNvPr>
          <p:cNvSpPr/>
          <p:nvPr/>
        </p:nvSpPr>
        <p:spPr>
          <a:xfrm>
            <a:off x="365388" y="3447276"/>
            <a:ext cx="11530545" cy="1649230"/>
          </a:xfrm>
          <a:prstGeom prst="rect">
            <a:avLst/>
          </a:prstGeom>
          <a:noFill/>
          <a:ln w="22225">
            <a:solidFill>
              <a:schemeClr val="tx1">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400" dirty="0" err="1">
              <a:latin typeface="Brandon Text Bold" panose="020B0803020203060203" pitchFamily="34" charset="0"/>
            </a:endParaRPr>
          </a:p>
        </p:txBody>
      </p:sp>
      <p:sp>
        <p:nvSpPr>
          <p:cNvPr id="34" name="Rectangle 33">
            <a:extLst>
              <a:ext uri="{FF2B5EF4-FFF2-40B4-BE49-F238E27FC236}">
                <a16:creationId xmlns:a16="http://schemas.microsoft.com/office/drawing/2014/main" id="{36D693B3-8688-4C44-BB9E-9B7A30D76610}"/>
              </a:ext>
            </a:extLst>
          </p:cNvPr>
          <p:cNvSpPr/>
          <p:nvPr/>
        </p:nvSpPr>
        <p:spPr>
          <a:xfrm>
            <a:off x="359473" y="5257265"/>
            <a:ext cx="11530545" cy="800866"/>
          </a:xfrm>
          <a:prstGeom prst="rect">
            <a:avLst/>
          </a:prstGeom>
          <a:noFill/>
          <a:ln w="22225">
            <a:solidFill>
              <a:schemeClr val="tx1">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400" dirty="0" err="1">
              <a:latin typeface="Brandon Text Bold" panose="020B0803020203060203" pitchFamily="34" charset="0"/>
            </a:endParaRPr>
          </a:p>
        </p:txBody>
      </p:sp>
    </p:spTree>
    <p:extLst>
      <p:ext uri="{BB962C8B-B14F-4D97-AF65-F5344CB8AC3E}">
        <p14:creationId xmlns:p14="http://schemas.microsoft.com/office/powerpoint/2010/main" val="41491053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3621803" y="1532383"/>
            <a:ext cx="8340392" cy="4637730"/>
          </a:xfrm>
          <a:prstGeom prst="roundRect">
            <a:avLst/>
          </a:prstGeom>
          <a:noFill/>
          <a:ln w="38100">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35946" tIns="35946" rIns="35946" bIns="35946" rtlCol="0" anchor="ctr"/>
          <a:lstStyle/>
          <a:p>
            <a:pPr algn="ctr" defTabSz="914208"/>
            <a:endParaRPr lang="de-DE" sz="1398" dirty="0" err="1">
              <a:solidFill>
                <a:srgbClr val="FFFFFF"/>
              </a:solidFill>
              <a:latin typeface="Brandon Text Bold" panose="020B0803020203060203" pitchFamily="34" charset="0"/>
            </a:endParaRP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05858" y="1775288"/>
            <a:ext cx="733812" cy="655844"/>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60293" y="3702691"/>
            <a:ext cx="624942" cy="1149895"/>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29963" y="2665669"/>
            <a:ext cx="709707" cy="869392"/>
          </a:xfrm>
          <a:prstGeom prst="rect">
            <a:avLst/>
          </a:prstGeom>
        </p:spPr>
      </p:pic>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71209" y="5020216"/>
            <a:ext cx="859586" cy="859586"/>
          </a:xfrm>
          <a:prstGeom prst="rect">
            <a:avLst/>
          </a:prstGeom>
        </p:spPr>
      </p:pic>
      <p:sp>
        <p:nvSpPr>
          <p:cNvPr id="13" name="TextBox 12"/>
          <p:cNvSpPr txBox="1"/>
          <p:nvPr/>
        </p:nvSpPr>
        <p:spPr>
          <a:xfrm>
            <a:off x="5491201" y="5193656"/>
            <a:ext cx="2936766" cy="1200329"/>
          </a:xfrm>
          <a:prstGeom prst="rect">
            <a:avLst/>
          </a:prstGeom>
          <a:noFill/>
        </p:spPr>
        <p:txBody>
          <a:bodyPr wrap="none" rtlCol="0">
            <a:spAutoFit/>
          </a:bodyPr>
          <a:lstStyle/>
          <a:p>
            <a:pPr marL="342385" indent="-342385" defTabSz="914208">
              <a:buFont typeface="Arial" charset="0"/>
              <a:buChar char="•"/>
            </a:pPr>
            <a:r>
              <a:rPr lang="en-AU" sz="1800" dirty="0">
                <a:solidFill>
                  <a:srgbClr val="4A4A4A"/>
                </a:solidFill>
                <a:latin typeface="Brandon Text Light"/>
              </a:rPr>
              <a:t>Global Market Leader</a:t>
            </a:r>
          </a:p>
          <a:p>
            <a:pPr marL="342385" indent="-342385" defTabSz="914208">
              <a:buFont typeface="Arial" charset="0"/>
              <a:buChar char="•"/>
            </a:pPr>
            <a:r>
              <a:rPr lang="en-AU" sz="1800" dirty="0">
                <a:solidFill>
                  <a:srgbClr val="4A4A4A"/>
                </a:solidFill>
                <a:latin typeface="Brandon Text Light"/>
              </a:rPr>
              <a:t>9</a:t>
            </a:r>
            <a:r>
              <a:rPr lang="en-AU" sz="1800" baseline="30000" dirty="0">
                <a:solidFill>
                  <a:srgbClr val="4A4A4A"/>
                </a:solidFill>
                <a:latin typeface="Brandon Text Light"/>
              </a:rPr>
              <a:t>th</a:t>
            </a:r>
            <a:r>
              <a:rPr lang="en-AU" sz="1800" dirty="0">
                <a:solidFill>
                  <a:srgbClr val="4A4A4A"/>
                </a:solidFill>
                <a:latin typeface="Brandon Text Light"/>
              </a:rPr>
              <a:t> Generation Products</a:t>
            </a:r>
          </a:p>
          <a:p>
            <a:pPr marL="342385" indent="-342385" defTabSz="914208">
              <a:buFont typeface="Arial" charset="0"/>
              <a:buChar char="•"/>
            </a:pPr>
            <a:r>
              <a:rPr lang="en-AU" sz="1800" dirty="0">
                <a:solidFill>
                  <a:srgbClr val="4A4A4A"/>
                </a:solidFill>
                <a:latin typeface="Brandon Text Light"/>
              </a:rPr>
              <a:t>45,000+ Systems sold</a:t>
            </a:r>
          </a:p>
          <a:p>
            <a:pPr defTabSz="914208"/>
            <a:endParaRPr lang="en-AU" sz="1800" dirty="0">
              <a:solidFill>
                <a:srgbClr val="4A4A4A"/>
              </a:solidFill>
              <a:latin typeface="Brandon Text Light"/>
            </a:endParaRPr>
          </a:p>
        </p:txBody>
      </p:sp>
      <p:sp>
        <p:nvSpPr>
          <p:cNvPr id="15" name="Titel 1">
            <a:extLst>
              <a:ext uri="{FF2B5EF4-FFF2-40B4-BE49-F238E27FC236}">
                <a16:creationId xmlns:a16="http://schemas.microsoft.com/office/drawing/2014/main" id="{5CF1AA5D-53ED-CA43-AE6B-A49CBA69B44F}"/>
              </a:ext>
            </a:extLst>
          </p:cNvPr>
          <p:cNvSpPr>
            <a:spLocks noGrp="1"/>
          </p:cNvSpPr>
          <p:nvPr>
            <p:ph type="title"/>
          </p:nvPr>
        </p:nvSpPr>
        <p:spPr>
          <a:xfrm>
            <a:off x="342000" y="378000"/>
            <a:ext cx="11502711" cy="1077880"/>
          </a:xfrm>
        </p:spPr>
        <p:txBody>
          <a:bodyPr/>
          <a:lstStyle/>
          <a:p>
            <a:r>
              <a:rPr lang="en-AU" sz="1997" dirty="0">
                <a:solidFill>
                  <a:schemeClr val="accent2"/>
                </a:solidFill>
              </a:rPr>
              <a:t>Products &amp; Innovation.</a:t>
            </a:r>
            <a:br>
              <a:rPr lang="en-AU" dirty="0"/>
            </a:br>
            <a:r>
              <a:rPr lang="en-AU" dirty="0"/>
              <a:t>Five reasons for sonnen.</a:t>
            </a:r>
          </a:p>
        </p:txBody>
      </p:sp>
      <p:sp>
        <p:nvSpPr>
          <p:cNvPr id="16" name="Inhaltsplatzhalter 2">
            <a:extLst>
              <a:ext uri="{FF2B5EF4-FFF2-40B4-BE49-F238E27FC236}">
                <a16:creationId xmlns:a16="http://schemas.microsoft.com/office/drawing/2014/main" id="{DFE78EED-E10B-3442-800C-AC2DD84E7A12}"/>
              </a:ext>
            </a:extLst>
          </p:cNvPr>
          <p:cNvSpPr txBox="1">
            <a:spLocks/>
          </p:cNvSpPr>
          <p:nvPr/>
        </p:nvSpPr>
        <p:spPr>
          <a:xfrm>
            <a:off x="-801834" y="1916692"/>
            <a:ext cx="5284004" cy="3869113"/>
          </a:xfrm>
          <a:prstGeom prst="rect">
            <a:avLst/>
          </a:prstGeom>
        </p:spPr>
        <p:txBody>
          <a:bodyPr vert="horz" lIns="36038" tIns="36038" rIns="36038" bIns="36038" rtlCol="0">
            <a:normAutofit fontScale="85000" lnSpcReduction="20000"/>
          </a:bodyPr>
          <a:lstStyle>
            <a:lvl1pPr marL="0" indent="0" algn="l" defTabSz="912114" rtl="0" eaLnBrk="1" latinLnBrk="0" hangingPunct="1">
              <a:lnSpc>
                <a:spcPct val="90000"/>
              </a:lnSpc>
              <a:spcBef>
                <a:spcPts val="998"/>
              </a:spcBef>
              <a:buFont typeface="Arial" panose="020B0604020202020204" pitchFamily="34" charset="0"/>
              <a:buNone/>
              <a:defRPr sz="1995" kern="1200">
                <a:solidFill>
                  <a:schemeClr val="tx1"/>
                </a:solidFill>
                <a:latin typeface="+mn-lt"/>
                <a:ea typeface="+mn-ea"/>
                <a:cs typeface="+mn-cs"/>
              </a:defRPr>
            </a:lvl1pPr>
            <a:lvl2pPr marL="0" indent="0" algn="l" defTabSz="912114" rtl="0" eaLnBrk="1" latinLnBrk="0" hangingPunct="1">
              <a:lnSpc>
                <a:spcPct val="90000"/>
              </a:lnSpc>
              <a:spcBef>
                <a:spcPts val="499"/>
              </a:spcBef>
              <a:buFont typeface="Arial" panose="020B0604020202020204" pitchFamily="34" charset="0"/>
              <a:buNone/>
              <a:defRPr sz="1995" kern="1200">
                <a:solidFill>
                  <a:schemeClr val="tx2"/>
                </a:solidFill>
                <a:latin typeface="Brandon Text Medium" panose="020B0603020203060203" pitchFamily="34" charset="0"/>
                <a:ea typeface="+mn-ea"/>
                <a:cs typeface="+mn-cs"/>
              </a:defRPr>
            </a:lvl2pPr>
            <a:lvl3pPr marL="266033" indent="-178940" algn="l" defTabSz="912114" rtl="0" eaLnBrk="1" latinLnBrk="0" hangingPunct="1">
              <a:lnSpc>
                <a:spcPct val="90000"/>
              </a:lnSpc>
              <a:spcBef>
                <a:spcPts val="499"/>
              </a:spcBef>
              <a:buClr>
                <a:schemeClr val="accent2"/>
              </a:buClr>
              <a:buSzPct val="90000"/>
              <a:buFont typeface="Brandon Text Black" panose="020B0A03020203060203" pitchFamily="34" charset="0"/>
              <a:buChar char="•"/>
              <a:defRPr sz="1795" kern="1200">
                <a:solidFill>
                  <a:schemeClr val="tx1"/>
                </a:solidFill>
                <a:latin typeface="+mn-lt"/>
                <a:ea typeface="+mn-ea"/>
                <a:cs typeface="+mn-cs"/>
              </a:defRPr>
            </a:lvl3pPr>
            <a:lvl4pPr marL="444973" indent="-178940" algn="l" defTabSz="912114" rtl="0" eaLnBrk="1" latinLnBrk="0" hangingPunct="1">
              <a:lnSpc>
                <a:spcPct val="90000"/>
              </a:lnSpc>
              <a:spcBef>
                <a:spcPts val="499"/>
              </a:spcBef>
              <a:buClr>
                <a:schemeClr val="accent2"/>
              </a:buClr>
              <a:buSzPct val="90000"/>
              <a:buFont typeface="Brandon Text Black" panose="020B0A03020203060203" pitchFamily="34" charset="0"/>
              <a:buChar char="•"/>
              <a:defRPr sz="1795" kern="1200">
                <a:solidFill>
                  <a:schemeClr val="tx1"/>
                </a:solidFill>
                <a:latin typeface="+mn-lt"/>
                <a:ea typeface="+mn-ea"/>
                <a:cs typeface="+mn-cs"/>
              </a:defRPr>
            </a:lvl4pPr>
            <a:lvl5pPr marL="623911" indent="-178940" algn="l" defTabSz="912114" rtl="0" eaLnBrk="1" latinLnBrk="0" hangingPunct="1">
              <a:lnSpc>
                <a:spcPct val="90000"/>
              </a:lnSpc>
              <a:spcBef>
                <a:spcPts val="499"/>
              </a:spcBef>
              <a:buClr>
                <a:schemeClr val="accent2"/>
              </a:buClr>
              <a:buSzPct val="90000"/>
              <a:buFont typeface="Brandon Text Black" panose="020B0A03020203060203" pitchFamily="34" charset="0"/>
              <a:buChar char="•"/>
              <a:defRPr sz="1795" kern="1200">
                <a:solidFill>
                  <a:schemeClr val="tx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9pPr>
          </a:lstStyle>
          <a:p>
            <a:pPr marL="342385" indent="-342385" algn="ctr">
              <a:lnSpc>
                <a:spcPct val="100000"/>
              </a:lnSpc>
              <a:spcBef>
                <a:spcPts val="0"/>
              </a:spcBef>
              <a:defRPr/>
            </a:pPr>
            <a:r>
              <a:rPr lang="en-AU" sz="2796" b="1" dirty="0">
                <a:solidFill>
                  <a:schemeClr val="bg2"/>
                </a:solidFill>
                <a:latin typeface="+mj-lt"/>
              </a:rPr>
              <a:t>Safe</a:t>
            </a:r>
          </a:p>
          <a:p>
            <a:pPr marL="342385" indent="-342385" algn="ctr">
              <a:lnSpc>
                <a:spcPct val="100000"/>
              </a:lnSpc>
              <a:spcBef>
                <a:spcPts val="0"/>
              </a:spcBef>
              <a:defRPr/>
            </a:pPr>
            <a:r>
              <a:rPr lang="en-AU" sz="2097" dirty="0">
                <a:solidFill>
                  <a:schemeClr val="bg2"/>
                </a:solidFill>
              </a:rPr>
              <a:t>Thanks to Lithium-Iron-Phosphate</a:t>
            </a:r>
          </a:p>
          <a:p>
            <a:pPr marL="342385" indent="-342385" algn="ctr">
              <a:lnSpc>
                <a:spcPct val="100000"/>
              </a:lnSpc>
              <a:spcBef>
                <a:spcPts val="0"/>
              </a:spcBef>
              <a:defRPr/>
            </a:pPr>
            <a:endParaRPr lang="en-AU" sz="2396" dirty="0">
              <a:solidFill>
                <a:schemeClr val="bg2"/>
              </a:solidFill>
              <a:latin typeface="+mj-lt"/>
            </a:endParaRPr>
          </a:p>
          <a:p>
            <a:pPr marL="342385" indent="-342385" algn="ctr">
              <a:lnSpc>
                <a:spcPct val="100000"/>
              </a:lnSpc>
              <a:spcBef>
                <a:spcPts val="0"/>
              </a:spcBef>
              <a:defRPr/>
            </a:pPr>
            <a:r>
              <a:rPr lang="en-AU" sz="2796" b="1" dirty="0">
                <a:solidFill>
                  <a:schemeClr val="bg2"/>
                </a:solidFill>
                <a:latin typeface="+mj-lt"/>
              </a:rPr>
              <a:t>Long lasting</a:t>
            </a:r>
          </a:p>
          <a:p>
            <a:pPr marL="342385" indent="-342385" algn="ctr">
              <a:lnSpc>
                <a:spcPct val="100000"/>
              </a:lnSpc>
              <a:spcBef>
                <a:spcPts val="0"/>
              </a:spcBef>
            </a:pPr>
            <a:r>
              <a:rPr lang="en-AU" sz="2097" dirty="0">
                <a:solidFill>
                  <a:schemeClr val="bg2"/>
                </a:solidFill>
              </a:rPr>
              <a:t>10 years, 10.000 cycles</a:t>
            </a:r>
          </a:p>
          <a:p>
            <a:pPr marL="342385" indent="-342385" algn="ctr">
              <a:lnSpc>
                <a:spcPct val="100000"/>
              </a:lnSpc>
              <a:spcBef>
                <a:spcPts val="0"/>
              </a:spcBef>
              <a:defRPr/>
            </a:pPr>
            <a:endParaRPr lang="en-AU" sz="2396" dirty="0">
              <a:solidFill>
                <a:schemeClr val="bg2"/>
              </a:solidFill>
              <a:latin typeface="+mj-lt"/>
            </a:endParaRPr>
          </a:p>
          <a:p>
            <a:pPr marL="342385" indent="-342385" algn="ctr">
              <a:lnSpc>
                <a:spcPct val="100000"/>
              </a:lnSpc>
              <a:spcBef>
                <a:spcPts val="0"/>
              </a:spcBef>
              <a:defRPr/>
            </a:pPr>
            <a:r>
              <a:rPr lang="en-AU" sz="2796" b="1" dirty="0">
                <a:solidFill>
                  <a:schemeClr val="bg2"/>
                </a:solidFill>
              </a:rPr>
              <a:t>Economical</a:t>
            </a:r>
            <a:endParaRPr lang="en-AU" sz="2396" b="1" dirty="0">
              <a:solidFill>
                <a:schemeClr val="bg2"/>
              </a:solidFill>
            </a:endParaRPr>
          </a:p>
          <a:p>
            <a:pPr marL="342385" indent="-342385" algn="ctr">
              <a:lnSpc>
                <a:spcPct val="100000"/>
              </a:lnSpc>
              <a:spcBef>
                <a:spcPts val="0"/>
              </a:spcBef>
              <a:defRPr/>
            </a:pPr>
            <a:r>
              <a:rPr lang="en-AU" sz="2097" dirty="0">
                <a:solidFill>
                  <a:schemeClr val="bg2"/>
                </a:solidFill>
                <a:latin typeface="+mj-lt"/>
              </a:rPr>
              <a:t>Zer0 Dollar Bill with sonnenFlat</a:t>
            </a:r>
          </a:p>
          <a:p>
            <a:pPr marL="342385" indent="-342385" algn="ctr">
              <a:lnSpc>
                <a:spcPct val="100000"/>
              </a:lnSpc>
              <a:spcBef>
                <a:spcPts val="0"/>
              </a:spcBef>
              <a:defRPr/>
            </a:pPr>
            <a:endParaRPr lang="en-AU" sz="2396" dirty="0">
              <a:solidFill>
                <a:schemeClr val="bg2"/>
              </a:solidFill>
              <a:latin typeface="+mj-lt"/>
            </a:endParaRPr>
          </a:p>
          <a:p>
            <a:pPr marL="342385" indent="-342385" algn="ctr">
              <a:lnSpc>
                <a:spcPct val="100000"/>
              </a:lnSpc>
              <a:spcBef>
                <a:spcPts val="0"/>
              </a:spcBef>
              <a:defRPr/>
            </a:pPr>
            <a:r>
              <a:rPr lang="en-AU" sz="2796" b="1" dirty="0">
                <a:solidFill>
                  <a:schemeClr val="bg2"/>
                </a:solidFill>
                <a:latin typeface="+mj-lt"/>
              </a:rPr>
              <a:t>Integrated</a:t>
            </a:r>
            <a:endParaRPr lang="en-AU" sz="2396" b="1" dirty="0">
              <a:solidFill>
                <a:schemeClr val="bg2"/>
              </a:solidFill>
              <a:latin typeface="+mj-lt"/>
            </a:endParaRPr>
          </a:p>
          <a:p>
            <a:pPr marL="342385" indent="-342385" algn="ctr">
              <a:lnSpc>
                <a:spcPct val="100000"/>
              </a:lnSpc>
              <a:spcBef>
                <a:spcPts val="0"/>
              </a:spcBef>
              <a:defRPr/>
            </a:pPr>
            <a:r>
              <a:rPr lang="en-AU" sz="2097" dirty="0">
                <a:solidFill>
                  <a:schemeClr val="bg2"/>
                </a:solidFill>
                <a:latin typeface="+mj-lt"/>
              </a:rPr>
              <a:t>All-In-One-Solution</a:t>
            </a:r>
          </a:p>
          <a:p>
            <a:pPr marL="342385" indent="-342385" algn="ctr">
              <a:lnSpc>
                <a:spcPct val="100000"/>
              </a:lnSpc>
              <a:spcBef>
                <a:spcPts val="0"/>
              </a:spcBef>
              <a:defRPr/>
            </a:pPr>
            <a:endParaRPr lang="en-AU" sz="2396" dirty="0">
              <a:solidFill>
                <a:schemeClr val="bg2"/>
              </a:solidFill>
              <a:latin typeface="+mj-lt"/>
            </a:endParaRPr>
          </a:p>
          <a:p>
            <a:pPr marL="342385" indent="-342385" algn="ctr">
              <a:lnSpc>
                <a:spcPct val="100000"/>
              </a:lnSpc>
              <a:spcBef>
                <a:spcPts val="0"/>
              </a:spcBef>
              <a:defRPr/>
            </a:pPr>
            <a:r>
              <a:rPr lang="en-AU" sz="2796" b="1" dirty="0">
                <a:solidFill>
                  <a:srgbClr val="00B0F0"/>
                </a:solidFill>
                <a:latin typeface="+mj-lt"/>
              </a:rPr>
              <a:t>Proven</a:t>
            </a:r>
            <a:endParaRPr lang="en-AU" sz="2396" b="1" dirty="0">
              <a:solidFill>
                <a:srgbClr val="00B0F0"/>
              </a:solidFill>
              <a:latin typeface="+mj-lt"/>
            </a:endParaRPr>
          </a:p>
          <a:p>
            <a:pPr marL="342385" indent="-342385" algn="ctr">
              <a:lnSpc>
                <a:spcPct val="100000"/>
              </a:lnSpc>
              <a:spcBef>
                <a:spcPts val="0"/>
              </a:spcBef>
              <a:defRPr/>
            </a:pPr>
            <a:r>
              <a:rPr lang="en-AU" sz="2097" dirty="0">
                <a:latin typeface="+mj-lt"/>
              </a:rPr>
              <a:t>Market leading Technology</a:t>
            </a:r>
          </a:p>
          <a:p>
            <a:pPr marL="342385" indent="-342385">
              <a:lnSpc>
                <a:spcPct val="100000"/>
              </a:lnSpc>
              <a:spcBef>
                <a:spcPts val="0"/>
              </a:spcBef>
              <a:defRPr/>
            </a:pPr>
            <a:endParaRPr lang="en-AU" sz="1997" dirty="0">
              <a:latin typeface="+mj-lt"/>
            </a:endParaRPr>
          </a:p>
          <a:p>
            <a:pPr marL="342385" indent="-342385">
              <a:lnSpc>
                <a:spcPct val="100000"/>
              </a:lnSpc>
              <a:spcBef>
                <a:spcPts val="0"/>
              </a:spcBef>
              <a:defRPr/>
            </a:pPr>
            <a:endParaRPr lang="en-AU" sz="1997" dirty="0"/>
          </a:p>
        </p:txBody>
      </p:sp>
      <p:pic>
        <p:nvPicPr>
          <p:cNvPr id="17" name="Picture 16">
            <a:extLst>
              <a:ext uri="{FF2B5EF4-FFF2-40B4-BE49-F238E27FC236}">
                <a16:creationId xmlns:a16="http://schemas.microsoft.com/office/drawing/2014/main" id="{B83B1070-4DC5-A44B-9F71-1459B99194D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47009" y="1775288"/>
            <a:ext cx="6311239" cy="3329807"/>
          </a:xfrm>
          <a:prstGeom prst="rect">
            <a:avLst/>
          </a:prstGeom>
        </p:spPr>
      </p:pic>
      <p:pic>
        <p:nvPicPr>
          <p:cNvPr id="12" name="Picture 11">
            <a:extLst>
              <a:ext uri="{FF2B5EF4-FFF2-40B4-BE49-F238E27FC236}">
                <a16:creationId xmlns:a16="http://schemas.microsoft.com/office/drawing/2014/main" id="{76C21699-560A-4060-A22C-A67131E80FCB}"/>
              </a:ext>
            </a:extLst>
          </p:cNvPr>
          <p:cNvPicPr>
            <a:picLocks noChangeAspect="1"/>
          </p:cNvPicPr>
          <p:nvPr/>
        </p:nvPicPr>
        <p:blipFill>
          <a:blip r:embed="rId7"/>
          <a:stretch>
            <a:fillRect/>
          </a:stretch>
        </p:blipFill>
        <p:spPr>
          <a:xfrm>
            <a:off x="197694" y="197371"/>
            <a:ext cx="1548172" cy="582841"/>
          </a:xfrm>
          <a:prstGeom prst="rect">
            <a:avLst/>
          </a:prstGeom>
        </p:spPr>
      </p:pic>
      <p:sp>
        <p:nvSpPr>
          <p:cNvPr id="14" name="Rectangle 13">
            <a:extLst>
              <a:ext uri="{FF2B5EF4-FFF2-40B4-BE49-F238E27FC236}">
                <a16:creationId xmlns:a16="http://schemas.microsoft.com/office/drawing/2014/main" id="{DE562F65-AAC5-4A27-9DFC-5B509984913B}"/>
              </a:ext>
            </a:extLst>
          </p:cNvPr>
          <p:cNvSpPr/>
          <p:nvPr/>
        </p:nvSpPr>
        <p:spPr>
          <a:xfrm>
            <a:off x="1637854" y="378000"/>
            <a:ext cx="1800200" cy="4022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400" dirty="0" err="1">
              <a:latin typeface="Brandon Text Bold" panose="020B0803020203060203" pitchFamily="34" charset="0"/>
            </a:endParaRPr>
          </a:p>
        </p:txBody>
      </p:sp>
    </p:spTree>
    <p:extLst>
      <p:ext uri="{BB962C8B-B14F-4D97-AF65-F5344CB8AC3E}">
        <p14:creationId xmlns:p14="http://schemas.microsoft.com/office/powerpoint/2010/main" val="15912113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A8A9432A-B50B-4546-9233-A819A7CFBE5A}"/>
              </a:ext>
            </a:extLst>
          </p:cNvPr>
          <p:cNvPicPr>
            <a:picLocks noChangeAspect="1"/>
          </p:cNvPicPr>
          <p:nvPr/>
        </p:nvPicPr>
        <p:blipFill>
          <a:blip r:embed="rId2"/>
          <a:stretch>
            <a:fillRect/>
          </a:stretch>
        </p:blipFill>
        <p:spPr>
          <a:xfrm>
            <a:off x="6155497" y="1483837"/>
            <a:ext cx="4869432" cy="4564298"/>
          </a:xfrm>
          <a:prstGeom prst="rect">
            <a:avLst/>
          </a:prstGeom>
        </p:spPr>
      </p:pic>
      <p:sp>
        <p:nvSpPr>
          <p:cNvPr id="6" name="Titel 1"/>
          <p:cNvSpPr>
            <a:spLocks noGrp="1"/>
          </p:cNvSpPr>
          <p:nvPr>
            <p:ph type="title"/>
          </p:nvPr>
        </p:nvSpPr>
        <p:spPr>
          <a:xfrm>
            <a:off x="350996" y="382419"/>
            <a:ext cx="11502711" cy="1077880"/>
          </a:xfrm>
        </p:spPr>
        <p:txBody>
          <a:bodyPr>
            <a:normAutofit/>
          </a:bodyPr>
          <a:lstStyle/>
          <a:p>
            <a:r>
              <a:rPr lang="en-AU" sz="1997" dirty="0">
                <a:solidFill>
                  <a:schemeClr val="accent2"/>
                </a:solidFill>
              </a:rPr>
              <a:t>Products &amp; Innovation.</a:t>
            </a:r>
            <a:br>
              <a:rPr lang="en-AU" dirty="0"/>
            </a:br>
            <a:r>
              <a:rPr lang="en-AU" dirty="0"/>
              <a:t>sonnenProtect for the eco 9.53 </a:t>
            </a:r>
            <a:r>
              <a:rPr lang="en-AU" sz="2000" dirty="0">
                <a:solidFill>
                  <a:srgbClr val="4CCFEF"/>
                </a:solidFill>
              </a:rPr>
              <a:t>– sonnenProtect 2500 – Wiring Layout – 3-Ph</a:t>
            </a:r>
          </a:p>
        </p:txBody>
      </p:sp>
      <p:pic>
        <p:nvPicPr>
          <p:cNvPr id="8" name="Picture 7">
            <a:extLst>
              <a:ext uri="{FF2B5EF4-FFF2-40B4-BE49-F238E27FC236}">
                <a16:creationId xmlns:a16="http://schemas.microsoft.com/office/drawing/2014/main" id="{810F8804-F41A-40F6-A968-128D572EF4E4}"/>
              </a:ext>
            </a:extLst>
          </p:cNvPr>
          <p:cNvPicPr>
            <a:picLocks noChangeAspect="1"/>
          </p:cNvPicPr>
          <p:nvPr/>
        </p:nvPicPr>
        <p:blipFill>
          <a:blip r:embed="rId3"/>
          <a:stretch>
            <a:fillRect/>
          </a:stretch>
        </p:blipFill>
        <p:spPr>
          <a:xfrm>
            <a:off x="197694" y="197371"/>
            <a:ext cx="1548172" cy="582841"/>
          </a:xfrm>
          <a:prstGeom prst="rect">
            <a:avLst/>
          </a:prstGeom>
        </p:spPr>
      </p:pic>
      <p:sp>
        <p:nvSpPr>
          <p:cNvPr id="9" name="Rectangle 8">
            <a:extLst>
              <a:ext uri="{FF2B5EF4-FFF2-40B4-BE49-F238E27FC236}">
                <a16:creationId xmlns:a16="http://schemas.microsoft.com/office/drawing/2014/main" id="{A47ACAB1-39EC-40AD-B0D6-00C838547023}"/>
              </a:ext>
            </a:extLst>
          </p:cNvPr>
          <p:cNvSpPr/>
          <p:nvPr/>
        </p:nvSpPr>
        <p:spPr>
          <a:xfrm>
            <a:off x="1637854" y="378000"/>
            <a:ext cx="1800200" cy="4022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400" dirty="0" err="1">
              <a:latin typeface="Brandon Text Bold" panose="020B0803020203060203" pitchFamily="34" charset="0"/>
            </a:endParaRPr>
          </a:p>
        </p:txBody>
      </p:sp>
      <p:pic>
        <p:nvPicPr>
          <p:cNvPr id="5" name="Picture 4">
            <a:extLst>
              <a:ext uri="{FF2B5EF4-FFF2-40B4-BE49-F238E27FC236}">
                <a16:creationId xmlns:a16="http://schemas.microsoft.com/office/drawing/2014/main" id="{C536DA4A-620C-4891-A606-387149C06201}"/>
              </a:ext>
            </a:extLst>
          </p:cNvPr>
          <p:cNvPicPr>
            <a:picLocks noChangeAspect="1"/>
          </p:cNvPicPr>
          <p:nvPr/>
        </p:nvPicPr>
        <p:blipFill>
          <a:blip r:embed="rId4"/>
          <a:stretch>
            <a:fillRect/>
          </a:stretch>
        </p:blipFill>
        <p:spPr>
          <a:xfrm>
            <a:off x="125686" y="2537631"/>
            <a:ext cx="5819775" cy="2143125"/>
          </a:xfrm>
          <a:prstGeom prst="rect">
            <a:avLst/>
          </a:prstGeom>
        </p:spPr>
      </p:pic>
      <p:sp>
        <p:nvSpPr>
          <p:cNvPr id="7" name="Rectangle 6">
            <a:extLst>
              <a:ext uri="{FF2B5EF4-FFF2-40B4-BE49-F238E27FC236}">
                <a16:creationId xmlns:a16="http://schemas.microsoft.com/office/drawing/2014/main" id="{36989F79-6A3C-4EA5-9BAC-35A465AEC3FE}"/>
              </a:ext>
            </a:extLst>
          </p:cNvPr>
          <p:cNvSpPr/>
          <p:nvPr/>
        </p:nvSpPr>
        <p:spPr>
          <a:xfrm>
            <a:off x="3330042" y="2537631"/>
            <a:ext cx="1476164" cy="2160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400" dirty="0" err="1">
              <a:latin typeface="Brandon Text Bold" panose="020B0803020203060203" pitchFamily="34" charset="0"/>
            </a:endParaRPr>
          </a:p>
        </p:txBody>
      </p:sp>
      <p:pic>
        <p:nvPicPr>
          <p:cNvPr id="11" name="Picture 10">
            <a:extLst>
              <a:ext uri="{FF2B5EF4-FFF2-40B4-BE49-F238E27FC236}">
                <a16:creationId xmlns:a16="http://schemas.microsoft.com/office/drawing/2014/main" id="{DC7397A3-175D-4352-81DE-C9EF7CAFA409}"/>
              </a:ext>
            </a:extLst>
          </p:cNvPr>
          <p:cNvPicPr>
            <a:picLocks noChangeAspect="1"/>
          </p:cNvPicPr>
          <p:nvPr/>
        </p:nvPicPr>
        <p:blipFill>
          <a:blip r:embed="rId5"/>
          <a:stretch>
            <a:fillRect/>
          </a:stretch>
        </p:blipFill>
        <p:spPr>
          <a:xfrm>
            <a:off x="8586626" y="3977791"/>
            <a:ext cx="180484" cy="972108"/>
          </a:xfrm>
          <a:prstGeom prst="rect">
            <a:avLst/>
          </a:prstGeom>
        </p:spPr>
      </p:pic>
      <p:pic>
        <p:nvPicPr>
          <p:cNvPr id="13" name="Picture 12">
            <a:extLst>
              <a:ext uri="{FF2B5EF4-FFF2-40B4-BE49-F238E27FC236}">
                <a16:creationId xmlns:a16="http://schemas.microsoft.com/office/drawing/2014/main" id="{6DF7DD8F-4F8C-4BDA-A046-E901BFF846F1}"/>
              </a:ext>
            </a:extLst>
          </p:cNvPr>
          <p:cNvPicPr>
            <a:picLocks noChangeAspect="1"/>
          </p:cNvPicPr>
          <p:nvPr/>
        </p:nvPicPr>
        <p:blipFill>
          <a:blip r:embed="rId6"/>
          <a:stretch>
            <a:fillRect/>
          </a:stretch>
        </p:blipFill>
        <p:spPr>
          <a:xfrm rot="5400000">
            <a:off x="8798894" y="4374305"/>
            <a:ext cx="223766" cy="654875"/>
          </a:xfrm>
          <a:prstGeom prst="rect">
            <a:avLst/>
          </a:prstGeom>
        </p:spPr>
      </p:pic>
      <p:pic>
        <p:nvPicPr>
          <p:cNvPr id="14" name="Picture 13">
            <a:extLst>
              <a:ext uri="{FF2B5EF4-FFF2-40B4-BE49-F238E27FC236}">
                <a16:creationId xmlns:a16="http://schemas.microsoft.com/office/drawing/2014/main" id="{14B682DE-94DC-4433-95A0-79E41CD65C7F}"/>
              </a:ext>
            </a:extLst>
          </p:cNvPr>
          <p:cNvPicPr>
            <a:picLocks noChangeAspect="1"/>
          </p:cNvPicPr>
          <p:nvPr/>
        </p:nvPicPr>
        <p:blipFill>
          <a:blip r:embed="rId7"/>
          <a:stretch>
            <a:fillRect/>
          </a:stretch>
        </p:blipFill>
        <p:spPr>
          <a:xfrm rot="5400000">
            <a:off x="8694754" y="3977907"/>
            <a:ext cx="432048" cy="791856"/>
          </a:xfrm>
          <a:prstGeom prst="rect">
            <a:avLst/>
          </a:prstGeom>
        </p:spPr>
      </p:pic>
      <p:pic>
        <p:nvPicPr>
          <p:cNvPr id="15" name="Picture 14">
            <a:extLst>
              <a:ext uri="{FF2B5EF4-FFF2-40B4-BE49-F238E27FC236}">
                <a16:creationId xmlns:a16="http://schemas.microsoft.com/office/drawing/2014/main" id="{6CBA61F6-D756-4A9E-80CD-56AB43DDA4B7}"/>
              </a:ext>
            </a:extLst>
          </p:cNvPr>
          <p:cNvPicPr>
            <a:picLocks noChangeAspect="1"/>
          </p:cNvPicPr>
          <p:nvPr/>
        </p:nvPicPr>
        <p:blipFill>
          <a:blip r:embed="rId8"/>
          <a:stretch>
            <a:fillRect/>
          </a:stretch>
        </p:blipFill>
        <p:spPr>
          <a:xfrm>
            <a:off x="8478614" y="3905783"/>
            <a:ext cx="643913" cy="273558"/>
          </a:xfrm>
          <a:prstGeom prst="rect">
            <a:avLst/>
          </a:prstGeom>
        </p:spPr>
      </p:pic>
      <p:pic>
        <p:nvPicPr>
          <p:cNvPr id="16" name="Picture 15">
            <a:extLst>
              <a:ext uri="{FF2B5EF4-FFF2-40B4-BE49-F238E27FC236}">
                <a16:creationId xmlns:a16="http://schemas.microsoft.com/office/drawing/2014/main" id="{AC8C9544-F867-4594-A156-2F9A2A4EAABA}"/>
              </a:ext>
            </a:extLst>
          </p:cNvPr>
          <p:cNvPicPr>
            <a:picLocks noChangeAspect="1"/>
          </p:cNvPicPr>
          <p:nvPr/>
        </p:nvPicPr>
        <p:blipFill>
          <a:blip r:embed="rId8"/>
          <a:stretch>
            <a:fillRect/>
          </a:stretch>
        </p:blipFill>
        <p:spPr>
          <a:xfrm>
            <a:off x="8514850" y="4823771"/>
            <a:ext cx="643913" cy="273558"/>
          </a:xfrm>
          <a:prstGeom prst="rect">
            <a:avLst/>
          </a:prstGeom>
        </p:spPr>
      </p:pic>
    </p:spTree>
    <p:extLst>
      <p:ext uri="{BB962C8B-B14F-4D97-AF65-F5344CB8AC3E}">
        <p14:creationId xmlns:p14="http://schemas.microsoft.com/office/powerpoint/2010/main" val="36181402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p:cNvSpPr>
            <a:spLocks noGrp="1"/>
          </p:cNvSpPr>
          <p:nvPr>
            <p:ph type="title"/>
          </p:nvPr>
        </p:nvSpPr>
        <p:spPr>
          <a:xfrm>
            <a:off x="350996" y="382419"/>
            <a:ext cx="11502711" cy="1077880"/>
          </a:xfrm>
        </p:spPr>
        <p:txBody>
          <a:bodyPr>
            <a:normAutofit/>
          </a:bodyPr>
          <a:lstStyle/>
          <a:p>
            <a:r>
              <a:rPr lang="en-AU" sz="1997" dirty="0">
                <a:solidFill>
                  <a:schemeClr val="accent2"/>
                </a:solidFill>
              </a:rPr>
              <a:t>Products &amp; Innovation.</a:t>
            </a:r>
            <a:br>
              <a:rPr lang="en-AU" dirty="0"/>
            </a:br>
            <a:r>
              <a:rPr lang="en-AU" dirty="0"/>
              <a:t>sonnenProtect for the eco 9.53 </a:t>
            </a:r>
            <a:r>
              <a:rPr lang="en-AU" sz="2000" dirty="0">
                <a:solidFill>
                  <a:srgbClr val="4CCFEF"/>
                </a:solidFill>
              </a:rPr>
              <a:t>– sonnenProtect 2500 – Connections</a:t>
            </a:r>
          </a:p>
        </p:txBody>
      </p:sp>
      <p:pic>
        <p:nvPicPr>
          <p:cNvPr id="8" name="Picture 7">
            <a:extLst>
              <a:ext uri="{FF2B5EF4-FFF2-40B4-BE49-F238E27FC236}">
                <a16:creationId xmlns:a16="http://schemas.microsoft.com/office/drawing/2014/main" id="{810F8804-F41A-40F6-A968-128D572EF4E4}"/>
              </a:ext>
            </a:extLst>
          </p:cNvPr>
          <p:cNvPicPr>
            <a:picLocks noChangeAspect="1"/>
          </p:cNvPicPr>
          <p:nvPr/>
        </p:nvPicPr>
        <p:blipFill>
          <a:blip r:embed="rId2"/>
          <a:stretch>
            <a:fillRect/>
          </a:stretch>
        </p:blipFill>
        <p:spPr>
          <a:xfrm>
            <a:off x="197694" y="197371"/>
            <a:ext cx="1548172" cy="582841"/>
          </a:xfrm>
          <a:prstGeom prst="rect">
            <a:avLst/>
          </a:prstGeom>
        </p:spPr>
      </p:pic>
      <p:sp>
        <p:nvSpPr>
          <p:cNvPr id="9" name="Rectangle 8">
            <a:extLst>
              <a:ext uri="{FF2B5EF4-FFF2-40B4-BE49-F238E27FC236}">
                <a16:creationId xmlns:a16="http://schemas.microsoft.com/office/drawing/2014/main" id="{A47ACAB1-39EC-40AD-B0D6-00C838547023}"/>
              </a:ext>
            </a:extLst>
          </p:cNvPr>
          <p:cNvSpPr/>
          <p:nvPr/>
        </p:nvSpPr>
        <p:spPr>
          <a:xfrm>
            <a:off x="1637854" y="378000"/>
            <a:ext cx="1800200" cy="4022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400" dirty="0" err="1">
              <a:latin typeface="Brandon Text Bold" panose="020B0803020203060203" pitchFamily="34" charset="0"/>
            </a:endParaRPr>
          </a:p>
        </p:txBody>
      </p:sp>
      <p:pic>
        <p:nvPicPr>
          <p:cNvPr id="2" name="Picture 1">
            <a:extLst>
              <a:ext uri="{FF2B5EF4-FFF2-40B4-BE49-F238E27FC236}">
                <a16:creationId xmlns:a16="http://schemas.microsoft.com/office/drawing/2014/main" id="{FB31ED84-E2B6-4133-8E90-479ED8B7E7A6}"/>
              </a:ext>
            </a:extLst>
          </p:cNvPr>
          <p:cNvPicPr>
            <a:picLocks noChangeAspect="1"/>
          </p:cNvPicPr>
          <p:nvPr/>
        </p:nvPicPr>
        <p:blipFill>
          <a:blip r:embed="rId3"/>
          <a:stretch>
            <a:fillRect/>
          </a:stretch>
        </p:blipFill>
        <p:spPr>
          <a:xfrm>
            <a:off x="1529842" y="1630567"/>
            <a:ext cx="3476625" cy="2495550"/>
          </a:xfrm>
          <a:prstGeom prst="rect">
            <a:avLst/>
          </a:prstGeom>
        </p:spPr>
      </p:pic>
      <p:pic>
        <p:nvPicPr>
          <p:cNvPr id="3" name="Picture 2">
            <a:extLst>
              <a:ext uri="{FF2B5EF4-FFF2-40B4-BE49-F238E27FC236}">
                <a16:creationId xmlns:a16="http://schemas.microsoft.com/office/drawing/2014/main" id="{6323C820-1D9F-48D2-A947-AF9D650547E6}"/>
              </a:ext>
            </a:extLst>
          </p:cNvPr>
          <p:cNvPicPr>
            <a:picLocks noChangeAspect="1"/>
          </p:cNvPicPr>
          <p:nvPr/>
        </p:nvPicPr>
        <p:blipFill>
          <a:blip r:embed="rId4"/>
          <a:stretch>
            <a:fillRect/>
          </a:stretch>
        </p:blipFill>
        <p:spPr>
          <a:xfrm>
            <a:off x="7038454" y="1630567"/>
            <a:ext cx="3419475" cy="2105025"/>
          </a:xfrm>
          <a:prstGeom prst="rect">
            <a:avLst/>
          </a:prstGeom>
        </p:spPr>
      </p:pic>
      <p:sp>
        <p:nvSpPr>
          <p:cNvPr id="4" name="Rectangle 3">
            <a:extLst>
              <a:ext uri="{FF2B5EF4-FFF2-40B4-BE49-F238E27FC236}">
                <a16:creationId xmlns:a16="http://schemas.microsoft.com/office/drawing/2014/main" id="{C873B393-6D81-48AD-8F1D-7B8AD1BD00C9}"/>
              </a:ext>
            </a:extLst>
          </p:cNvPr>
          <p:cNvSpPr/>
          <p:nvPr/>
        </p:nvSpPr>
        <p:spPr>
          <a:xfrm>
            <a:off x="563170" y="4153837"/>
            <a:ext cx="5539180" cy="1815882"/>
          </a:xfrm>
          <a:prstGeom prst="rect">
            <a:avLst/>
          </a:prstGeom>
        </p:spPr>
        <p:txBody>
          <a:bodyPr wrap="square">
            <a:spAutoFit/>
          </a:bodyPr>
          <a:lstStyle/>
          <a:p>
            <a:r>
              <a:rPr lang="en-US" sz="1600" dirty="0"/>
              <a:t>An earthing conductor with a cross-section of 10 mm² (CU cross-section) must be installed between the storage system and the main earthing terminal.</a:t>
            </a:r>
          </a:p>
          <a:p>
            <a:pPr marL="285750" indent="-285750">
              <a:buFont typeface="Arial" panose="020B0604020202020204" pitchFamily="34" charset="0"/>
              <a:buChar char="•"/>
            </a:pPr>
            <a:r>
              <a:rPr lang="en-US" sz="1600" dirty="0"/>
              <a:t>Connect the earthing cable (2) to terminal 5 of terminal strip X1.</a:t>
            </a:r>
          </a:p>
          <a:p>
            <a:pPr marL="285750" indent="-285750">
              <a:buFont typeface="Arial" panose="020B0604020202020204" pitchFamily="34" charset="0"/>
              <a:buChar char="•"/>
            </a:pPr>
            <a:r>
              <a:rPr lang="en-US" sz="1600" dirty="0"/>
              <a:t>Connect the earthing cable to the main earthing terminal of the building.</a:t>
            </a:r>
          </a:p>
        </p:txBody>
      </p:sp>
      <p:sp>
        <p:nvSpPr>
          <p:cNvPr id="5" name="Rectangle 4">
            <a:extLst>
              <a:ext uri="{FF2B5EF4-FFF2-40B4-BE49-F238E27FC236}">
                <a16:creationId xmlns:a16="http://schemas.microsoft.com/office/drawing/2014/main" id="{F1480316-6D75-49CA-A384-929DEAD00014}"/>
              </a:ext>
            </a:extLst>
          </p:cNvPr>
          <p:cNvSpPr/>
          <p:nvPr/>
        </p:nvSpPr>
        <p:spPr>
          <a:xfrm>
            <a:off x="7038454" y="3848385"/>
            <a:ext cx="3816425" cy="830997"/>
          </a:xfrm>
          <a:prstGeom prst="rect">
            <a:avLst/>
          </a:prstGeom>
        </p:spPr>
        <p:txBody>
          <a:bodyPr wrap="square">
            <a:spAutoFit/>
          </a:bodyPr>
          <a:lstStyle/>
          <a:p>
            <a:r>
              <a:rPr lang="en-US" sz="1600" dirty="0"/>
              <a:t>Connect the line of the sonnenProtect to the socket of the storage system (2) using the pre-mounted plug (1).</a:t>
            </a:r>
          </a:p>
        </p:txBody>
      </p:sp>
    </p:spTree>
    <p:extLst>
      <p:ext uri="{BB962C8B-B14F-4D97-AF65-F5344CB8AC3E}">
        <p14:creationId xmlns:p14="http://schemas.microsoft.com/office/powerpoint/2010/main" val="17915368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p:cNvSpPr>
            <a:spLocks noGrp="1"/>
          </p:cNvSpPr>
          <p:nvPr>
            <p:ph type="title"/>
          </p:nvPr>
        </p:nvSpPr>
        <p:spPr>
          <a:xfrm>
            <a:off x="350996" y="382419"/>
            <a:ext cx="11502711" cy="1077880"/>
          </a:xfrm>
        </p:spPr>
        <p:txBody>
          <a:bodyPr>
            <a:normAutofit/>
          </a:bodyPr>
          <a:lstStyle/>
          <a:p>
            <a:r>
              <a:rPr lang="en-AU" sz="1997" dirty="0">
                <a:solidFill>
                  <a:schemeClr val="accent2"/>
                </a:solidFill>
              </a:rPr>
              <a:t>Products &amp; Innovation.</a:t>
            </a:r>
            <a:br>
              <a:rPr lang="en-AU" dirty="0"/>
            </a:br>
            <a:r>
              <a:rPr lang="en-AU" dirty="0"/>
              <a:t>sonnenProtect for the eco 9.53 </a:t>
            </a:r>
            <a:r>
              <a:rPr lang="en-AU" sz="2000" dirty="0">
                <a:solidFill>
                  <a:srgbClr val="4CCFEF"/>
                </a:solidFill>
              </a:rPr>
              <a:t>– sonnenProtect 2500 – Backup Buffer</a:t>
            </a:r>
          </a:p>
        </p:txBody>
      </p:sp>
      <p:pic>
        <p:nvPicPr>
          <p:cNvPr id="8" name="Picture 7">
            <a:extLst>
              <a:ext uri="{FF2B5EF4-FFF2-40B4-BE49-F238E27FC236}">
                <a16:creationId xmlns:a16="http://schemas.microsoft.com/office/drawing/2014/main" id="{810F8804-F41A-40F6-A968-128D572EF4E4}"/>
              </a:ext>
            </a:extLst>
          </p:cNvPr>
          <p:cNvPicPr>
            <a:picLocks noChangeAspect="1"/>
          </p:cNvPicPr>
          <p:nvPr/>
        </p:nvPicPr>
        <p:blipFill>
          <a:blip r:embed="rId2"/>
          <a:stretch>
            <a:fillRect/>
          </a:stretch>
        </p:blipFill>
        <p:spPr>
          <a:xfrm>
            <a:off x="197694" y="197371"/>
            <a:ext cx="1548172" cy="582841"/>
          </a:xfrm>
          <a:prstGeom prst="rect">
            <a:avLst/>
          </a:prstGeom>
        </p:spPr>
      </p:pic>
      <p:sp>
        <p:nvSpPr>
          <p:cNvPr id="9" name="Rectangle 8">
            <a:extLst>
              <a:ext uri="{FF2B5EF4-FFF2-40B4-BE49-F238E27FC236}">
                <a16:creationId xmlns:a16="http://schemas.microsoft.com/office/drawing/2014/main" id="{A47ACAB1-39EC-40AD-B0D6-00C838547023}"/>
              </a:ext>
            </a:extLst>
          </p:cNvPr>
          <p:cNvSpPr/>
          <p:nvPr/>
        </p:nvSpPr>
        <p:spPr>
          <a:xfrm>
            <a:off x="1637854" y="378000"/>
            <a:ext cx="1800200" cy="4022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400" dirty="0" err="1">
              <a:latin typeface="Brandon Text Bold" panose="020B0803020203060203" pitchFamily="34" charset="0"/>
            </a:endParaRPr>
          </a:p>
        </p:txBody>
      </p:sp>
      <p:pic>
        <p:nvPicPr>
          <p:cNvPr id="2" name="Picture 1">
            <a:extLst>
              <a:ext uri="{FF2B5EF4-FFF2-40B4-BE49-F238E27FC236}">
                <a16:creationId xmlns:a16="http://schemas.microsoft.com/office/drawing/2014/main" id="{D443B0B6-6C67-42EE-BE00-0D236662AF58}"/>
              </a:ext>
            </a:extLst>
          </p:cNvPr>
          <p:cNvPicPr>
            <a:picLocks noChangeAspect="1"/>
          </p:cNvPicPr>
          <p:nvPr/>
        </p:nvPicPr>
        <p:blipFill>
          <a:blip r:embed="rId3"/>
          <a:stretch>
            <a:fillRect/>
          </a:stretch>
        </p:blipFill>
        <p:spPr>
          <a:xfrm>
            <a:off x="773758" y="1645347"/>
            <a:ext cx="6115050" cy="3724275"/>
          </a:xfrm>
          <a:prstGeom prst="rect">
            <a:avLst/>
          </a:prstGeom>
        </p:spPr>
      </p:pic>
      <p:sp>
        <p:nvSpPr>
          <p:cNvPr id="3" name="Rectangle 2">
            <a:extLst>
              <a:ext uri="{FF2B5EF4-FFF2-40B4-BE49-F238E27FC236}">
                <a16:creationId xmlns:a16="http://schemas.microsoft.com/office/drawing/2014/main" id="{4CDF058A-89C2-463A-9DEF-CE2B07EA8EC7}"/>
              </a:ext>
            </a:extLst>
          </p:cNvPr>
          <p:cNvSpPr/>
          <p:nvPr/>
        </p:nvSpPr>
        <p:spPr>
          <a:xfrm>
            <a:off x="7182470" y="1997571"/>
            <a:ext cx="4428492" cy="3293209"/>
          </a:xfrm>
          <a:prstGeom prst="rect">
            <a:avLst/>
          </a:prstGeom>
        </p:spPr>
        <p:txBody>
          <a:bodyPr wrap="square">
            <a:spAutoFit/>
          </a:bodyPr>
          <a:lstStyle/>
          <a:p>
            <a:r>
              <a:rPr lang="en-US" sz="1600" b="1" dirty="0"/>
              <a:t>Setting the backup buffer</a:t>
            </a:r>
          </a:p>
          <a:p>
            <a:endParaRPr lang="en-US" sz="1600" b="1" dirty="0"/>
          </a:p>
          <a:p>
            <a:r>
              <a:rPr lang="en-US" sz="1600" dirty="0"/>
              <a:t>Re-run the commissioning assistant (ideally CA2.0) and proceed as follows to set what percentage of the capacity of the storage system should be available for the sonnenProtect in the event of a grid outage.</a:t>
            </a:r>
          </a:p>
          <a:p>
            <a:endParaRPr lang="en-US" sz="1600" dirty="0"/>
          </a:p>
          <a:p>
            <a:pPr marL="285750" indent="-285750">
              <a:buFont typeface="Arial" panose="020B0604020202020204" pitchFamily="34" charset="0"/>
              <a:buChar char="•"/>
            </a:pPr>
            <a:r>
              <a:rPr lang="en-US" sz="1600" dirty="0"/>
              <a:t>On the web interface of the storage system, navigate to the Settings page.</a:t>
            </a:r>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r>
              <a:rPr lang="en-US" sz="1600" dirty="0"/>
              <a:t>Change the percentage for ‘backup-buffer’ to a desired value.</a:t>
            </a:r>
          </a:p>
        </p:txBody>
      </p:sp>
    </p:spTree>
    <p:extLst>
      <p:ext uri="{BB962C8B-B14F-4D97-AF65-F5344CB8AC3E}">
        <p14:creationId xmlns:p14="http://schemas.microsoft.com/office/powerpoint/2010/main" val="41066231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1">
            <a:extLst>
              <a:ext uri="{FF2B5EF4-FFF2-40B4-BE49-F238E27FC236}">
                <a16:creationId xmlns:a16="http://schemas.microsoft.com/office/drawing/2014/main" id="{16CB1F19-5256-4D5F-B38E-080BD7369CE0}"/>
              </a:ext>
            </a:extLst>
          </p:cNvPr>
          <p:cNvSpPr txBox="1">
            <a:spLocks/>
          </p:cNvSpPr>
          <p:nvPr/>
        </p:nvSpPr>
        <p:spPr>
          <a:xfrm>
            <a:off x="1133987" y="5597972"/>
            <a:ext cx="9936721" cy="936104"/>
          </a:xfrm>
          <a:prstGeom prst="rect">
            <a:avLst/>
          </a:prstGeom>
        </p:spPr>
        <p:txBody>
          <a:bodyPr/>
          <a:lstStyle>
            <a:lvl1pPr algn="l" defTabSz="914400" rtl="0" eaLnBrk="1" latinLnBrk="0" hangingPunct="1">
              <a:lnSpc>
                <a:spcPct val="90000"/>
              </a:lnSpc>
              <a:spcBef>
                <a:spcPct val="0"/>
              </a:spcBef>
              <a:buNone/>
              <a:defRPr sz="3500" kern="1200">
                <a:solidFill>
                  <a:schemeClr val="tx2"/>
                </a:solidFill>
                <a:latin typeface="+mj-lt"/>
                <a:ea typeface="+mj-ea"/>
                <a:cs typeface="+mj-cs"/>
              </a:defRPr>
            </a:lvl1pPr>
          </a:lstStyle>
          <a:p>
            <a:pPr algn="ctr"/>
            <a:r>
              <a:rPr lang="en-AU" dirty="0">
                <a:solidFill>
                  <a:schemeClr val="bg1"/>
                </a:solidFill>
              </a:rPr>
              <a:t>Backup-Box for Three Phase Systems</a:t>
            </a:r>
          </a:p>
        </p:txBody>
      </p:sp>
      <p:pic>
        <p:nvPicPr>
          <p:cNvPr id="4" name="Picture 3">
            <a:extLst>
              <a:ext uri="{FF2B5EF4-FFF2-40B4-BE49-F238E27FC236}">
                <a16:creationId xmlns:a16="http://schemas.microsoft.com/office/drawing/2014/main" id="{E3044A24-E6CE-43C7-8886-C38591999B25}"/>
              </a:ext>
            </a:extLst>
          </p:cNvPr>
          <p:cNvPicPr>
            <a:picLocks noChangeAspect="1"/>
          </p:cNvPicPr>
          <p:nvPr/>
        </p:nvPicPr>
        <p:blipFill>
          <a:blip r:embed="rId2"/>
          <a:stretch>
            <a:fillRect/>
          </a:stretch>
        </p:blipFill>
        <p:spPr>
          <a:xfrm>
            <a:off x="1529950" y="712006"/>
            <a:ext cx="9144793" cy="4669941"/>
          </a:xfrm>
          <a:prstGeom prst="rect">
            <a:avLst/>
          </a:prstGeom>
        </p:spPr>
      </p:pic>
      <p:grpSp>
        <p:nvGrpSpPr>
          <p:cNvPr id="8" name="Group 7">
            <a:extLst>
              <a:ext uri="{FF2B5EF4-FFF2-40B4-BE49-F238E27FC236}">
                <a16:creationId xmlns:a16="http://schemas.microsoft.com/office/drawing/2014/main" id="{4F294B42-12A1-4335-99E4-0F5E69999E1B}"/>
              </a:ext>
            </a:extLst>
          </p:cNvPr>
          <p:cNvGrpSpPr/>
          <p:nvPr/>
        </p:nvGrpSpPr>
        <p:grpSpPr>
          <a:xfrm>
            <a:off x="182274" y="197371"/>
            <a:ext cx="1579011" cy="468052"/>
            <a:chOff x="112850" y="845443"/>
            <a:chExt cx="1579011" cy="468052"/>
          </a:xfrm>
        </p:grpSpPr>
        <p:pic>
          <p:nvPicPr>
            <p:cNvPr id="5" name="Picture 4">
              <a:extLst>
                <a:ext uri="{FF2B5EF4-FFF2-40B4-BE49-F238E27FC236}">
                  <a16:creationId xmlns:a16="http://schemas.microsoft.com/office/drawing/2014/main" id="{924B1D11-1282-414F-9943-E92451036EE0}"/>
                </a:ext>
              </a:extLst>
            </p:cNvPr>
            <p:cNvPicPr>
              <a:picLocks noChangeAspect="1"/>
            </p:cNvPicPr>
            <p:nvPr/>
          </p:nvPicPr>
          <p:blipFill>
            <a:blip r:embed="rId3"/>
            <a:stretch>
              <a:fillRect/>
            </a:stretch>
          </p:blipFill>
          <p:spPr>
            <a:xfrm>
              <a:off x="575737" y="942989"/>
              <a:ext cx="1116124" cy="298498"/>
            </a:xfrm>
            <a:prstGeom prst="rect">
              <a:avLst/>
            </a:prstGeom>
          </p:spPr>
        </p:pic>
        <p:pic>
          <p:nvPicPr>
            <p:cNvPr id="6" name="Picture 5">
              <a:extLst>
                <a:ext uri="{FF2B5EF4-FFF2-40B4-BE49-F238E27FC236}">
                  <a16:creationId xmlns:a16="http://schemas.microsoft.com/office/drawing/2014/main" id="{2A4A466B-6CF3-4172-9CF2-1045B156F8FE}"/>
                </a:ext>
              </a:extLst>
            </p:cNvPr>
            <p:cNvPicPr>
              <a:picLocks noChangeAspect="1"/>
            </p:cNvPicPr>
            <p:nvPr/>
          </p:nvPicPr>
          <p:blipFill>
            <a:blip r:embed="rId4"/>
            <a:stretch>
              <a:fillRect/>
            </a:stretch>
          </p:blipFill>
          <p:spPr>
            <a:xfrm>
              <a:off x="112850" y="845443"/>
              <a:ext cx="504056" cy="468052"/>
            </a:xfrm>
            <a:prstGeom prst="rect">
              <a:avLst/>
            </a:prstGeom>
          </p:spPr>
        </p:pic>
      </p:grpSp>
    </p:spTree>
    <p:extLst>
      <p:ext uri="{BB962C8B-B14F-4D97-AF65-F5344CB8AC3E}">
        <p14:creationId xmlns:p14="http://schemas.microsoft.com/office/powerpoint/2010/main" val="6289686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p:cNvSpPr>
            <a:spLocks noGrp="1"/>
          </p:cNvSpPr>
          <p:nvPr>
            <p:ph type="title"/>
          </p:nvPr>
        </p:nvSpPr>
        <p:spPr>
          <a:xfrm>
            <a:off x="350996" y="382419"/>
            <a:ext cx="11502711" cy="1077880"/>
          </a:xfrm>
        </p:spPr>
        <p:txBody>
          <a:bodyPr>
            <a:normAutofit/>
          </a:bodyPr>
          <a:lstStyle/>
          <a:p>
            <a:r>
              <a:rPr lang="en-AU" sz="1997" dirty="0">
                <a:solidFill>
                  <a:schemeClr val="accent2"/>
                </a:solidFill>
              </a:rPr>
              <a:t>Products &amp; Innovation.</a:t>
            </a:r>
            <a:br>
              <a:rPr lang="en-AU" dirty="0"/>
            </a:br>
            <a:r>
              <a:rPr lang="en-AU" dirty="0"/>
              <a:t>Backup-Box – eco 8.0/8.03/8.1/8.13 </a:t>
            </a:r>
            <a:r>
              <a:rPr lang="en-AU" sz="2000" dirty="0">
                <a:solidFill>
                  <a:srgbClr val="4CCFEF"/>
                </a:solidFill>
              </a:rPr>
              <a:t>– Overview</a:t>
            </a:r>
          </a:p>
        </p:txBody>
      </p:sp>
      <p:pic>
        <p:nvPicPr>
          <p:cNvPr id="8" name="Picture 7">
            <a:extLst>
              <a:ext uri="{FF2B5EF4-FFF2-40B4-BE49-F238E27FC236}">
                <a16:creationId xmlns:a16="http://schemas.microsoft.com/office/drawing/2014/main" id="{810F8804-F41A-40F6-A968-128D572EF4E4}"/>
              </a:ext>
            </a:extLst>
          </p:cNvPr>
          <p:cNvPicPr>
            <a:picLocks noChangeAspect="1"/>
          </p:cNvPicPr>
          <p:nvPr/>
        </p:nvPicPr>
        <p:blipFill>
          <a:blip r:embed="rId2"/>
          <a:stretch>
            <a:fillRect/>
          </a:stretch>
        </p:blipFill>
        <p:spPr>
          <a:xfrm>
            <a:off x="197694" y="197371"/>
            <a:ext cx="1548172" cy="582841"/>
          </a:xfrm>
          <a:prstGeom prst="rect">
            <a:avLst/>
          </a:prstGeom>
        </p:spPr>
      </p:pic>
      <p:sp>
        <p:nvSpPr>
          <p:cNvPr id="9" name="Rectangle 8">
            <a:extLst>
              <a:ext uri="{FF2B5EF4-FFF2-40B4-BE49-F238E27FC236}">
                <a16:creationId xmlns:a16="http://schemas.microsoft.com/office/drawing/2014/main" id="{A47ACAB1-39EC-40AD-B0D6-00C838547023}"/>
              </a:ext>
            </a:extLst>
          </p:cNvPr>
          <p:cNvSpPr/>
          <p:nvPr/>
        </p:nvSpPr>
        <p:spPr>
          <a:xfrm>
            <a:off x="1637854" y="378000"/>
            <a:ext cx="1800200" cy="4022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400" dirty="0" err="1">
              <a:latin typeface="Brandon Text Bold" panose="020B0803020203060203" pitchFamily="34" charset="0"/>
            </a:endParaRPr>
          </a:p>
        </p:txBody>
      </p:sp>
      <p:sp>
        <p:nvSpPr>
          <p:cNvPr id="2" name="Rectangle 1">
            <a:extLst>
              <a:ext uri="{FF2B5EF4-FFF2-40B4-BE49-F238E27FC236}">
                <a16:creationId xmlns:a16="http://schemas.microsoft.com/office/drawing/2014/main" id="{29C46FCC-4D1A-4402-926B-8F694BF62D83}"/>
              </a:ext>
            </a:extLst>
          </p:cNvPr>
          <p:cNvSpPr/>
          <p:nvPr/>
        </p:nvSpPr>
        <p:spPr>
          <a:xfrm>
            <a:off x="575736" y="1447409"/>
            <a:ext cx="11053228" cy="4808945"/>
          </a:xfrm>
          <a:prstGeom prst="rect">
            <a:avLst/>
          </a:prstGeom>
        </p:spPr>
        <p:txBody>
          <a:bodyPr wrap="square">
            <a:spAutoFit/>
          </a:bodyPr>
          <a:lstStyle/>
          <a:p>
            <a:r>
              <a:rPr lang="en-US" dirty="0"/>
              <a:t>The </a:t>
            </a:r>
            <a:r>
              <a:rPr lang="en-US" dirty="0" err="1"/>
              <a:t>sonnenBackup</a:t>
            </a:r>
            <a:r>
              <a:rPr lang="en-US" dirty="0"/>
              <a:t>-Box is an emergency power unit designed to supplement the sonnenBatterie eco 8.0 / 8.03, Hybrid 8.1 / 8.13 or pro 2.0. </a:t>
            </a:r>
          </a:p>
          <a:p>
            <a:endParaRPr lang="en-US" dirty="0"/>
          </a:p>
          <a:p>
            <a:r>
              <a:rPr lang="en-US" dirty="0"/>
              <a:t>The Backup-Box - in conjunction with the appropriate storage system of the sonnen GmbH - serves to supply power in the event of a power failure. Any other use is considered improper use.</a:t>
            </a:r>
          </a:p>
          <a:p>
            <a:r>
              <a:rPr lang="en-US" dirty="0"/>
              <a:t>Improper use poses a risk of death or injury to the user or third parties as well as damage to the product and other items of value. The following points must therefore be observed in order to comply with the intended use of the product:</a:t>
            </a:r>
          </a:p>
          <a:p>
            <a:pPr marL="342900" indent="-342900">
              <a:buFont typeface="Arial" panose="020B0604020202020204" pitchFamily="34" charset="0"/>
              <a:buChar char="•"/>
            </a:pPr>
            <a:r>
              <a:rPr lang="en-US" dirty="0"/>
              <a:t>Only operate the Backup-Box together with the right storage system.</a:t>
            </a:r>
          </a:p>
          <a:p>
            <a:pPr marL="342900" indent="-342900">
              <a:buFont typeface="Arial" panose="020B0604020202020204" pitchFamily="34" charset="0"/>
              <a:buChar char="•"/>
            </a:pPr>
            <a:r>
              <a:rPr lang="en-US" dirty="0"/>
              <a:t>The Backup-Box must be installed by a accredited sonnen Installer and licensed electrician</a:t>
            </a:r>
          </a:p>
          <a:p>
            <a:pPr marL="342900" indent="-342900">
              <a:buFont typeface="Arial" panose="020B0604020202020204" pitchFamily="34" charset="0"/>
              <a:buChar char="•"/>
            </a:pPr>
            <a:r>
              <a:rPr lang="en-US" dirty="0"/>
              <a:t>The Backup-Box must only be connected to the storage system as described here.</a:t>
            </a:r>
          </a:p>
          <a:p>
            <a:pPr marL="342900" indent="-342900">
              <a:buFont typeface="Arial" panose="020B0604020202020204" pitchFamily="34" charset="0"/>
              <a:buChar char="•"/>
            </a:pPr>
            <a:r>
              <a:rPr lang="en-US" dirty="0"/>
              <a:t>Isolated operation is not possible with the Backup-Box. A generator (e. g. a PV system) must never be directly connected after the output of the Backup-Box.</a:t>
            </a:r>
          </a:p>
          <a:p>
            <a:pPr marL="342900" indent="-342900">
              <a:buFont typeface="Arial" panose="020B0604020202020204" pitchFamily="34" charset="0"/>
              <a:buChar char="•"/>
            </a:pPr>
            <a:r>
              <a:rPr lang="en-US" dirty="0"/>
              <a:t>Intended use includes observing this document as well as all accompanying product documentation of the appropriate storage system.</a:t>
            </a:r>
          </a:p>
          <a:p>
            <a:pPr marL="342900" indent="-342900">
              <a:buFont typeface="Arial" panose="020B0604020202020204" pitchFamily="34" charset="0"/>
              <a:buChar char="•"/>
            </a:pPr>
            <a:r>
              <a:rPr lang="en-US" dirty="0"/>
              <a:t>The Backup-Box must only be used at suitable installation location.</a:t>
            </a:r>
          </a:p>
          <a:p>
            <a:pPr marL="342900" indent="-342900">
              <a:buFont typeface="Arial" panose="020B0604020202020204" pitchFamily="34" charset="0"/>
              <a:buChar char="•"/>
            </a:pPr>
            <a:r>
              <a:rPr lang="en-US" dirty="0"/>
              <a:t>The transport and storage conditions must be observed.</a:t>
            </a:r>
          </a:p>
        </p:txBody>
      </p:sp>
    </p:spTree>
    <p:extLst>
      <p:ext uri="{BB962C8B-B14F-4D97-AF65-F5344CB8AC3E}">
        <p14:creationId xmlns:p14="http://schemas.microsoft.com/office/powerpoint/2010/main" val="16924900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p:cNvSpPr>
            <a:spLocks noGrp="1"/>
          </p:cNvSpPr>
          <p:nvPr>
            <p:ph type="title"/>
          </p:nvPr>
        </p:nvSpPr>
        <p:spPr>
          <a:xfrm>
            <a:off x="350996" y="382419"/>
            <a:ext cx="11502711" cy="1077880"/>
          </a:xfrm>
        </p:spPr>
        <p:txBody>
          <a:bodyPr>
            <a:normAutofit/>
          </a:bodyPr>
          <a:lstStyle/>
          <a:p>
            <a:r>
              <a:rPr lang="en-AU" sz="1997" dirty="0">
                <a:solidFill>
                  <a:schemeClr val="accent2"/>
                </a:solidFill>
              </a:rPr>
              <a:t>Products &amp; Innovation.</a:t>
            </a:r>
            <a:br>
              <a:rPr lang="en-AU" dirty="0"/>
            </a:br>
            <a:r>
              <a:rPr lang="en-AU" dirty="0"/>
              <a:t>Backup-Box – eco 8.0/8.03/8.1/8.13 </a:t>
            </a:r>
            <a:r>
              <a:rPr lang="en-AU" sz="2000" dirty="0">
                <a:solidFill>
                  <a:srgbClr val="4CCFEF"/>
                </a:solidFill>
              </a:rPr>
              <a:t>– Overview</a:t>
            </a:r>
          </a:p>
        </p:txBody>
      </p:sp>
      <p:pic>
        <p:nvPicPr>
          <p:cNvPr id="8" name="Picture 7">
            <a:extLst>
              <a:ext uri="{FF2B5EF4-FFF2-40B4-BE49-F238E27FC236}">
                <a16:creationId xmlns:a16="http://schemas.microsoft.com/office/drawing/2014/main" id="{810F8804-F41A-40F6-A968-128D572EF4E4}"/>
              </a:ext>
            </a:extLst>
          </p:cNvPr>
          <p:cNvPicPr>
            <a:picLocks noChangeAspect="1"/>
          </p:cNvPicPr>
          <p:nvPr/>
        </p:nvPicPr>
        <p:blipFill>
          <a:blip r:embed="rId2"/>
          <a:stretch>
            <a:fillRect/>
          </a:stretch>
        </p:blipFill>
        <p:spPr>
          <a:xfrm>
            <a:off x="197694" y="197371"/>
            <a:ext cx="1548172" cy="582841"/>
          </a:xfrm>
          <a:prstGeom prst="rect">
            <a:avLst/>
          </a:prstGeom>
        </p:spPr>
      </p:pic>
      <p:sp>
        <p:nvSpPr>
          <p:cNvPr id="9" name="Rectangle 8">
            <a:extLst>
              <a:ext uri="{FF2B5EF4-FFF2-40B4-BE49-F238E27FC236}">
                <a16:creationId xmlns:a16="http://schemas.microsoft.com/office/drawing/2014/main" id="{A47ACAB1-39EC-40AD-B0D6-00C838547023}"/>
              </a:ext>
            </a:extLst>
          </p:cNvPr>
          <p:cNvSpPr/>
          <p:nvPr/>
        </p:nvSpPr>
        <p:spPr>
          <a:xfrm>
            <a:off x="1637854" y="378000"/>
            <a:ext cx="1800200" cy="4022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400" dirty="0" err="1">
              <a:latin typeface="Brandon Text Bold" panose="020B0803020203060203" pitchFamily="34" charset="0"/>
            </a:endParaRPr>
          </a:p>
        </p:txBody>
      </p:sp>
      <p:sp>
        <p:nvSpPr>
          <p:cNvPr id="2" name="Rectangle 1">
            <a:extLst>
              <a:ext uri="{FF2B5EF4-FFF2-40B4-BE49-F238E27FC236}">
                <a16:creationId xmlns:a16="http://schemas.microsoft.com/office/drawing/2014/main" id="{29C46FCC-4D1A-4402-926B-8F694BF62D83}"/>
              </a:ext>
            </a:extLst>
          </p:cNvPr>
          <p:cNvSpPr/>
          <p:nvPr/>
        </p:nvSpPr>
        <p:spPr>
          <a:xfrm>
            <a:off x="521730" y="2249599"/>
            <a:ext cx="7830870" cy="2866810"/>
          </a:xfrm>
          <a:prstGeom prst="rect">
            <a:avLst/>
          </a:prstGeom>
        </p:spPr>
        <p:txBody>
          <a:bodyPr wrap="square">
            <a:spAutoFit/>
          </a:bodyPr>
          <a:lstStyle/>
          <a:p>
            <a:r>
              <a:rPr lang="en-US" dirty="0"/>
              <a:t>The Backup-Box contains live electrical parts, which poses a risk of electrical shock. </a:t>
            </a:r>
          </a:p>
          <a:p>
            <a:endParaRPr lang="en-US" dirty="0"/>
          </a:p>
          <a:p>
            <a:r>
              <a:rPr lang="en-US" dirty="0"/>
              <a:t>The Backup-Box and storage system inverter also contain capacitors which carry voltage even after the storage system is switched off.</a:t>
            </a:r>
          </a:p>
          <a:p>
            <a:endParaRPr lang="en-US" dirty="0"/>
          </a:p>
          <a:p>
            <a:r>
              <a:rPr lang="en-US" dirty="0"/>
              <a:t>Therefore:</a:t>
            </a:r>
          </a:p>
          <a:p>
            <a:endParaRPr lang="en-US" dirty="0"/>
          </a:p>
          <a:p>
            <a:r>
              <a:rPr lang="en-US" dirty="0"/>
              <a:t>Disconnect the Backup-Box and the storage system from the power only then can the Backup-Box be opened.</a:t>
            </a:r>
          </a:p>
        </p:txBody>
      </p:sp>
      <p:pic>
        <p:nvPicPr>
          <p:cNvPr id="3" name="Picture 2">
            <a:extLst>
              <a:ext uri="{FF2B5EF4-FFF2-40B4-BE49-F238E27FC236}">
                <a16:creationId xmlns:a16="http://schemas.microsoft.com/office/drawing/2014/main" id="{A56C8404-D59D-44CE-BBD2-C849484483D2}"/>
              </a:ext>
            </a:extLst>
          </p:cNvPr>
          <p:cNvPicPr>
            <a:picLocks noChangeAspect="1"/>
          </p:cNvPicPr>
          <p:nvPr/>
        </p:nvPicPr>
        <p:blipFill>
          <a:blip r:embed="rId3"/>
          <a:stretch>
            <a:fillRect/>
          </a:stretch>
        </p:blipFill>
        <p:spPr>
          <a:xfrm>
            <a:off x="8766646" y="2365314"/>
            <a:ext cx="2016224" cy="2635379"/>
          </a:xfrm>
          <a:prstGeom prst="rect">
            <a:avLst/>
          </a:prstGeom>
        </p:spPr>
      </p:pic>
    </p:spTree>
    <p:extLst>
      <p:ext uri="{BB962C8B-B14F-4D97-AF65-F5344CB8AC3E}">
        <p14:creationId xmlns:p14="http://schemas.microsoft.com/office/powerpoint/2010/main" val="40160610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p:cNvSpPr>
            <a:spLocks noGrp="1"/>
          </p:cNvSpPr>
          <p:nvPr>
            <p:ph type="title"/>
          </p:nvPr>
        </p:nvSpPr>
        <p:spPr>
          <a:xfrm>
            <a:off x="350996" y="382419"/>
            <a:ext cx="11502711" cy="1077880"/>
          </a:xfrm>
        </p:spPr>
        <p:txBody>
          <a:bodyPr>
            <a:normAutofit/>
          </a:bodyPr>
          <a:lstStyle/>
          <a:p>
            <a:r>
              <a:rPr lang="en-AU" sz="1997" dirty="0">
                <a:solidFill>
                  <a:schemeClr val="accent2"/>
                </a:solidFill>
              </a:rPr>
              <a:t>Products &amp; Innovation.</a:t>
            </a:r>
            <a:br>
              <a:rPr lang="en-AU" dirty="0"/>
            </a:br>
            <a:r>
              <a:rPr lang="en-AU" dirty="0"/>
              <a:t>Backup-Box – eco 8.0/8.03/8.1/8.13 </a:t>
            </a:r>
            <a:r>
              <a:rPr lang="en-AU" sz="2000" dirty="0">
                <a:solidFill>
                  <a:srgbClr val="4CCFEF"/>
                </a:solidFill>
              </a:rPr>
              <a:t>– Specifications</a:t>
            </a:r>
          </a:p>
        </p:txBody>
      </p:sp>
      <p:pic>
        <p:nvPicPr>
          <p:cNvPr id="8" name="Picture 7">
            <a:extLst>
              <a:ext uri="{FF2B5EF4-FFF2-40B4-BE49-F238E27FC236}">
                <a16:creationId xmlns:a16="http://schemas.microsoft.com/office/drawing/2014/main" id="{810F8804-F41A-40F6-A968-128D572EF4E4}"/>
              </a:ext>
            </a:extLst>
          </p:cNvPr>
          <p:cNvPicPr>
            <a:picLocks noChangeAspect="1"/>
          </p:cNvPicPr>
          <p:nvPr/>
        </p:nvPicPr>
        <p:blipFill>
          <a:blip r:embed="rId2"/>
          <a:stretch>
            <a:fillRect/>
          </a:stretch>
        </p:blipFill>
        <p:spPr>
          <a:xfrm>
            <a:off x="197694" y="197371"/>
            <a:ext cx="1548172" cy="582841"/>
          </a:xfrm>
          <a:prstGeom prst="rect">
            <a:avLst/>
          </a:prstGeom>
        </p:spPr>
      </p:pic>
      <p:sp>
        <p:nvSpPr>
          <p:cNvPr id="9" name="Rectangle 8">
            <a:extLst>
              <a:ext uri="{FF2B5EF4-FFF2-40B4-BE49-F238E27FC236}">
                <a16:creationId xmlns:a16="http://schemas.microsoft.com/office/drawing/2014/main" id="{A47ACAB1-39EC-40AD-B0D6-00C838547023}"/>
              </a:ext>
            </a:extLst>
          </p:cNvPr>
          <p:cNvSpPr/>
          <p:nvPr/>
        </p:nvSpPr>
        <p:spPr>
          <a:xfrm>
            <a:off x="1637854" y="378000"/>
            <a:ext cx="1800200" cy="4022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400" dirty="0" err="1">
              <a:latin typeface="Brandon Text Bold" panose="020B0803020203060203" pitchFamily="34" charset="0"/>
            </a:endParaRPr>
          </a:p>
        </p:txBody>
      </p:sp>
      <p:pic>
        <p:nvPicPr>
          <p:cNvPr id="3" name="Picture 2">
            <a:extLst>
              <a:ext uri="{FF2B5EF4-FFF2-40B4-BE49-F238E27FC236}">
                <a16:creationId xmlns:a16="http://schemas.microsoft.com/office/drawing/2014/main" id="{2169AF94-97E1-43E3-AC02-92B96A1ED26B}"/>
              </a:ext>
            </a:extLst>
          </p:cNvPr>
          <p:cNvPicPr>
            <a:picLocks noChangeAspect="1"/>
          </p:cNvPicPr>
          <p:nvPr/>
        </p:nvPicPr>
        <p:blipFill>
          <a:blip r:embed="rId3"/>
          <a:stretch>
            <a:fillRect/>
          </a:stretch>
        </p:blipFill>
        <p:spPr>
          <a:xfrm>
            <a:off x="4014118" y="1349499"/>
            <a:ext cx="7543800" cy="4848225"/>
          </a:xfrm>
          <a:prstGeom prst="rect">
            <a:avLst/>
          </a:prstGeom>
        </p:spPr>
      </p:pic>
      <p:pic>
        <p:nvPicPr>
          <p:cNvPr id="5" name="Picture 4">
            <a:extLst>
              <a:ext uri="{FF2B5EF4-FFF2-40B4-BE49-F238E27FC236}">
                <a16:creationId xmlns:a16="http://schemas.microsoft.com/office/drawing/2014/main" id="{74B5ED8F-C671-48BD-876B-07160092DC8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5311" y="1781547"/>
            <a:ext cx="3768807" cy="3739648"/>
          </a:xfrm>
          <a:prstGeom prst="rect">
            <a:avLst/>
          </a:prstGeom>
        </p:spPr>
      </p:pic>
    </p:spTree>
    <p:extLst>
      <p:ext uri="{BB962C8B-B14F-4D97-AF65-F5344CB8AC3E}">
        <p14:creationId xmlns:p14="http://schemas.microsoft.com/office/powerpoint/2010/main" val="38546232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p:cNvSpPr>
            <a:spLocks noGrp="1"/>
          </p:cNvSpPr>
          <p:nvPr>
            <p:ph type="title"/>
          </p:nvPr>
        </p:nvSpPr>
        <p:spPr>
          <a:xfrm>
            <a:off x="350996" y="382419"/>
            <a:ext cx="11502711" cy="1077880"/>
          </a:xfrm>
        </p:spPr>
        <p:txBody>
          <a:bodyPr>
            <a:normAutofit/>
          </a:bodyPr>
          <a:lstStyle/>
          <a:p>
            <a:r>
              <a:rPr lang="en-AU" sz="1997" dirty="0">
                <a:solidFill>
                  <a:schemeClr val="accent2"/>
                </a:solidFill>
              </a:rPr>
              <a:t>Products &amp; Innovation.</a:t>
            </a:r>
            <a:br>
              <a:rPr lang="en-AU" dirty="0"/>
            </a:br>
            <a:r>
              <a:rPr lang="en-AU" dirty="0"/>
              <a:t>Backup-Box – eco 8.0/8.03/8.1/8.13 </a:t>
            </a:r>
            <a:r>
              <a:rPr lang="en-AU" sz="2000" dirty="0">
                <a:solidFill>
                  <a:srgbClr val="4CCFEF"/>
                </a:solidFill>
              </a:rPr>
              <a:t>– Specifications</a:t>
            </a:r>
          </a:p>
        </p:txBody>
      </p:sp>
      <p:pic>
        <p:nvPicPr>
          <p:cNvPr id="8" name="Picture 7">
            <a:extLst>
              <a:ext uri="{FF2B5EF4-FFF2-40B4-BE49-F238E27FC236}">
                <a16:creationId xmlns:a16="http://schemas.microsoft.com/office/drawing/2014/main" id="{810F8804-F41A-40F6-A968-128D572EF4E4}"/>
              </a:ext>
            </a:extLst>
          </p:cNvPr>
          <p:cNvPicPr>
            <a:picLocks noChangeAspect="1"/>
          </p:cNvPicPr>
          <p:nvPr/>
        </p:nvPicPr>
        <p:blipFill>
          <a:blip r:embed="rId2"/>
          <a:stretch>
            <a:fillRect/>
          </a:stretch>
        </p:blipFill>
        <p:spPr>
          <a:xfrm>
            <a:off x="197694" y="197371"/>
            <a:ext cx="1548172" cy="582841"/>
          </a:xfrm>
          <a:prstGeom prst="rect">
            <a:avLst/>
          </a:prstGeom>
        </p:spPr>
      </p:pic>
      <p:sp>
        <p:nvSpPr>
          <p:cNvPr id="9" name="Rectangle 8">
            <a:extLst>
              <a:ext uri="{FF2B5EF4-FFF2-40B4-BE49-F238E27FC236}">
                <a16:creationId xmlns:a16="http://schemas.microsoft.com/office/drawing/2014/main" id="{A47ACAB1-39EC-40AD-B0D6-00C838547023}"/>
              </a:ext>
            </a:extLst>
          </p:cNvPr>
          <p:cNvSpPr/>
          <p:nvPr/>
        </p:nvSpPr>
        <p:spPr>
          <a:xfrm>
            <a:off x="1637854" y="378000"/>
            <a:ext cx="1800200" cy="4022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400" dirty="0" err="1">
              <a:latin typeface="Brandon Text Bold" panose="020B0803020203060203" pitchFamily="34" charset="0"/>
            </a:endParaRPr>
          </a:p>
        </p:txBody>
      </p:sp>
      <p:pic>
        <p:nvPicPr>
          <p:cNvPr id="5" name="Picture 4">
            <a:extLst>
              <a:ext uri="{FF2B5EF4-FFF2-40B4-BE49-F238E27FC236}">
                <a16:creationId xmlns:a16="http://schemas.microsoft.com/office/drawing/2014/main" id="{74B5ED8F-C671-48BD-876B-07160092DC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5311" y="1781547"/>
            <a:ext cx="3768807" cy="3739648"/>
          </a:xfrm>
          <a:prstGeom prst="rect">
            <a:avLst/>
          </a:prstGeom>
        </p:spPr>
      </p:pic>
      <p:pic>
        <p:nvPicPr>
          <p:cNvPr id="2" name="Picture 1">
            <a:extLst>
              <a:ext uri="{FF2B5EF4-FFF2-40B4-BE49-F238E27FC236}">
                <a16:creationId xmlns:a16="http://schemas.microsoft.com/office/drawing/2014/main" id="{29029D40-2184-4C8D-80D8-3CBA8B0721A1}"/>
              </a:ext>
            </a:extLst>
          </p:cNvPr>
          <p:cNvPicPr>
            <a:picLocks noChangeAspect="1"/>
          </p:cNvPicPr>
          <p:nvPr/>
        </p:nvPicPr>
        <p:blipFill>
          <a:blip r:embed="rId4"/>
          <a:stretch>
            <a:fillRect/>
          </a:stretch>
        </p:blipFill>
        <p:spPr>
          <a:xfrm>
            <a:off x="4338154" y="1241487"/>
            <a:ext cx="7056784" cy="5058246"/>
          </a:xfrm>
          <a:prstGeom prst="rect">
            <a:avLst/>
          </a:prstGeom>
        </p:spPr>
      </p:pic>
    </p:spTree>
    <p:extLst>
      <p:ext uri="{BB962C8B-B14F-4D97-AF65-F5344CB8AC3E}">
        <p14:creationId xmlns:p14="http://schemas.microsoft.com/office/powerpoint/2010/main" val="10074842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p:cNvSpPr>
            <a:spLocks noGrp="1"/>
          </p:cNvSpPr>
          <p:nvPr>
            <p:ph type="title"/>
          </p:nvPr>
        </p:nvSpPr>
        <p:spPr>
          <a:xfrm>
            <a:off x="350996" y="382419"/>
            <a:ext cx="11502711" cy="1077880"/>
          </a:xfrm>
        </p:spPr>
        <p:txBody>
          <a:bodyPr>
            <a:normAutofit/>
          </a:bodyPr>
          <a:lstStyle/>
          <a:p>
            <a:r>
              <a:rPr lang="en-AU" sz="1997" dirty="0">
                <a:solidFill>
                  <a:schemeClr val="accent2"/>
                </a:solidFill>
              </a:rPr>
              <a:t>Products &amp; Innovation.</a:t>
            </a:r>
            <a:br>
              <a:rPr lang="en-AU" dirty="0"/>
            </a:br>
            <a:r>
              <a:rPr lang="en-AU" dirty="0"/>
              <a:t>Backup-Box – eco 8.0/8.03/8.1/8.13 </a:t>
            </a:r>
            <a:r>
              <a:rPr lang="en-AU" sz="2000" dirty="0">
                <a:solidFill>
                  <a:srgbClr val="4CCFEF"/>
                </a:solidFill>
              </a:rPr>
              <a:t>– Components</a:t>
            </a:r>
          </a:p>
        </p:txBody>
      </p:sp>
      <p:pic>
        <p:nvPicPr>
          <p:cNvPr id="8" name="Picture 7">
            <a:extLst>
              <a:ext uri="{FF2B5EF4-FFF2-40B4-BE49-F238E27FC236}">
                <a16:creationId xmlns:a16="http://schemas.microsoft.com/office/drawing/2014/main" id="{810F8804-F41A-40F6-A968-128D572EF4E4}"/>
              </a:ext>
            </a:extLst>
          </p:cNvPr>
          <p:cNvPicPr>
            <a:picLocks noChangeAspect="1"/>
          </p:cNvPicPr>
          <p:nvPr/>
        </p:nvPicPr>
        <p:blipFill>
          <a:blip r:embed="rId2"/>
          <a:stretch>
            <a:fillRect/>
          </a:stretch>
        </p:blipFill>
        <p:spPr>
          <a:xfrm>
            <a:off x="197694" y="197371"/>
            <a:ext cx="1548172" cy="582841"/>
          </a:xfrm>
          <a:prstGeom prst="rect">
            <a:avLst/>
          </a:prstGeom>
        </p:spPr>
      </p:pic>
      <p:sp>
        <p:nvSpPr>
          <p:cNvPr id="9" name="Rectangle 8">
            <a:extLst>
              <a:ext uri="{FF2B5EF4-FFF2-40B4-BE49-F238E27FC236}">
                <a16:creationId xmlns:a16="http://schemas.microsoft.com/office/drawing/2014/main" id="{A47ACAB1-39EC-40AD-B0D6-00C838547023}"/>
              </a:ext>
            </a:extLst>
          </p:cNvPr>
          <p:cNvSpPr/>
          <p:nvPr/>
        </p:nvSpPr>
        <p:spPr>
          <a:xfrm>
            <a:off x="1637854" y="378000"/>
            <a:ext cx="1800200" cy="4022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400" dirty="0" err="1">
              <a:latin typeface="Brandon Text Bold" panose="020B0803020203060203" pitchFamily="34" charset="0"/>
            </a:endParaRPr>
          </a:p>
        </p:txBody>
      </p:sp>
      <p:pic>
        <p:nvPicPr>
          <p:cNvPr id="2" name="Picture 1">
            <a:extLst>
              <a:ext uri="{FF2B5EF4-FFF2-40B4-BE49-F238E27FC236}">
                <a16:creationId xmlns:a16="http://schemas.microsoft.com/office/drawing/2014/main" id="{C7522167-EB73-412F-9151-6B53368FE347}"/>
              </a:ext>
            </a:extLst>
          </p:cNvPr>
          <p:cNvPicPr>
            <a:picLocks noChangeAspect="1"/>
          </p:cNvPicPr>
          <p:nvPr/>
        </p:nvPicPr>
        <p:blipFill>
          <a:blip r:embed="rId3"/>
          <a:stretch>
            <a:fillRect/>
          </a:stretch>
        </p:blipFill>
        <p:spPr>
          <a:xfrm>
            <a:off x="4022043" y="1541001"/>
            <a:ext cx="7572375" cy="4238625"/>
          </a:xfrm>
          <a:prstGeom prst="rect">
            <a:avLst/>
          </a:prstGeom>
        </p:spPr>
      </p:pic>
      <p:grpSp>
        <p:nvGrpSpPr>
          <p:cNvPr id="11" name="Group 10">
            <a:extLst>
              <a:ext uri="{FF2B5EF4-FFF2-40B4-BE49-F238E27FC236}">
                <a16:creationId xmlns:a16="http://schemas.microsoft.com/office/drawing/2014/main" id="{78A04617-3000-4576-BCC7-30AC5BD70FA0}"/>
              </a:ext>
            </a:extLst>
          </p:cNvPr>
          <p:cNvGrpSpPr/>
          <p:nvPr/>
        </p:nvGrpSpPr>
        <p:grpSpPr>
          <a:xfrm>
            <a:off x="633565" y="1541001"/>
            <a:ext cx="3329363" cy="4348668"/>
            <a:chOff x="180699" y="1645347"/>
            <a:chExt cx="3902790" cy="4980503"/>
          </a:xfrm>
        </p:grpSpPr>
        <p:grpSp>
          <p:nvGrpSpPr>
            <p:cNvPr id="5" name="Group 4">
              <a:extLst>
                <a:ext uri="{FF2B5EF4-FFF2-40B4-BE49-F238E27FC236}">
                  <a16:creationId xmlns:a16="http://schemas.microsoft.com/office/drawing/2014/main" id="{E6C5147F-BF44-471E-858F-8844B231A867}"/>
                </a:ext>
              </a:extLst>
            </p:cNvPr>
            <p:cNvGrpSpPr/>
            <p:nvPr/>
          </p:nvGrpSpPr>
          <p:grpSpPr>
            <a:xfrm>
              <a:off x="180699" y="1645347"/>
              <a:ext cx="2696889" cy="2176506"/>
              <a:chOff x="4734198" y="2856706"/>
              <a:chExt cx="2696889" cy="2176506"/>
            </a:xfrm>
          </p:grpSpPr>
          <p:pic>
            <p:nvPicPr>
              <p:cNvPr id="3" name="Picture 2">
                <a:extLst>
                  <a:ext uri="{FF2B5EF4-FFF2-40B4-BE49-F238E27FC236}">
                    <a16:creationId xmlns:a16="http://schemas.microsoft.com/office/drawing/2014/main" id="{A835AC20-F622-4ADD-B3BE-80301FD325B8}"/>
                  </a:ext>
                </a:extLst>
              </p:cNvPr>
              <p:cNvPicPr>
                <a:picLocks noChangeAspect="1"/>
              </p:cNvPicPr>
              <p:nvPr/>
            </p:nvPicPr>
            <p:blipFill>
              <a:blip r:embed="rId4"/>
              <a:stretch>
                <a:fillRect/>
              </a:stretch>
            </p:blipFill>
            <p:spPr>
              <a:xfrm>
                <a:off x="4773612" y="2856706"/>
                <a:ext cx="2657475" cy="1162050"/>
              </a:xfrm>
              <a:prstGeom prst="rect">
                <a:avLst/>
              </a:prstGeom>
            </p:spPr>
          </p:pic>
          <p:pic>
            <p:nvPicPr>
              <p:cNvPr id="4" name="Picture 3">
                <a:extLst>
                  <a:ext uri="{FF2B5EF4-FFF2-40B4-BE49-F238E27FC236}">
                    <a16:creationId xmlns:a16="http://schemas.microsoft.com/office/drawing/2014/main" id="{FC8153AF-AEF6-4DC6-8D88-2144AE35E0CC}"/>
                  </a:ext>
                </a:extLst>
              </p:cNvPr>
              <p:cNvPicPr>
                <a:picLocks noChangeAspect="1"/>
              </p:cNvPicPr>
              <p:nvPr/>
            </p:nvPicPr>
            <p:blipFill>
              <a:blip r:embed="rId5"/>
              <a:stretch>
                <a:fillRect/>
              </a:stretch>
            </p:blipFill>
            <p:spPr>
              <a:xfrm>
                <a:off x="4734198" y="4080712"/>
                <a:ext cx="2571750" cy="952500"/>
              </a:xfrm>
              <a:prstGeom prst="rect">
                <a:avLst/>
              </a:prstGeom>
            </p:spPr>
          </p:pic>
        </p:grpSp>
        <p:pic>
          <p:nvPicPr>
            <p:cNvPr id="7" name="Picture 6">
              <a:extLst>
                <a:ext uri="{FF2B5EF4-FFF2-40B4-BE49-F238E27FC236}">
                  <a16:creationId xmlns:a16="http://schemas.microsoft.com/office/drawing/2014/main" id="{F32F1700-6603-4543-9F2B-251571EAE783}"/>
                </a:ext>
              </a:extLst>
            </p:cNvPr>
            <p:cNvPicPr>
              <a:picLocks noChangeAspect="1"/>
            </p:cNvPicPr>
            <p:nvPr/>
          </p:nvPicPr>
          <p:blipFill>
            <a:blip r:embed="rId6"/>
            <a:stretch>
              <a:fillRect/>
            </a:stretch>
          </p:blipFill>
          <p:spPr>
            <a:xfrm>
              <a:off x="236153" y="3883809"/>
              <a:ext cx="3019425" cy="1581150"/>
            </a:xfrm>
            <a:prstGeom prst="rect">
              <a:avLst/>
            </a:prstGeom>
          </p:spPr>
        </p:pic>
        <p:pic>
          <p:nvPicPr>
            <p:cNvPr id="10" name="Picture 9">
              <a:extLst>
                <a:ext uri="{FF2B5EF4-FFF2-40B4-BE49-F238E27FC236}">
                  <a16:creationId xmlns:a16="http://schemas.microsoft.com/office/drawing/2014/main" id="{8EEEE413-B8CE-4322-867B-E6DC4745A2DC}"/>
                </a:ext>
              </a:extLst>
            </p:cNvPr>
            <p:cNvPicPr>
              <a:picLocks noChangeAspect="1"/>
            </p:cNvPicPr>
            <p:nvPr/>
          </p:nvPicPr>
          <p:blipFill>
            <a:blip r:embed="rId7"/>
            <a:stretch>
              <a:fillRect/>
            </a:stretch>
          </p:blipFill>
          <p:spPr>
            <a:xfrm>
              <a:off x="206814" y="5378075"/>
              <a:ext cx="3876675" cy="1247775"/>
            </a:xfrm>
            <a:prstGeom prst="rect">
              <a:avLst/>
            </a:prstGeom>
          </p:spPr>
        </p:pic>
      </p:grpSp>
    </p:spTree>
    <p:extLst>
      <p:ext uri="{BB962C8B-B14F-4D97-AF65-F5344CB8AC3E}">
        <p14:creationId xmlns:p14="http://schemas.microsoft.com/office/powerpoint/2010/main" val="6696547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p:cNvSpPr>
            <a:spLocks noGrp="1"/>
          </p:cNvSpPr>
          <p:nvPr>
            <p:ph type="title"/>
          </p:nvPr>
        </p:nvSpPr>
        <p:spPr>
          <a:xfrm>
            <a:off x="350996" y="382419"/>
            <a:ext cx="11502711" cy="1077880"/>
          </a:xfrm>
        </p:spPr>
        <p:txBody>
          <a:bodyPr>
            <a:normAutofit/>
          </a:bodyPr>
          <a:lstStyle/>
          <a:p>
            <a:r>
              <a:rPr lang="en-AU" sz="1997" dirty="0">
                <a:solidFill>
                  <a:schemeClr val="accent2"/>
                </a:solidFill>
              </a:rPr>
              <a:t>Products &amp; Innovation.</a:t>
            </a:r>
            <a:br>
              <a:rPr lang="en-AU" dirty="0"/>
            </a:br>
            <a:r>
              <a:rPr lang="en-AU" dirty="0"/>
              <a:t>Backup-Box – eco 8.0/8.03/8.1/8.13 </a:t>
            </a:r>
            <a:r>
              <a:rPr lang="en-AU" sz="2000" dirty="0">
                <a:solidFill>
                  <a:srgbClr val="4CCFEF"/>
                </a:solidFill>
              </a:rPr>
              <a:t>– Components</a:t>
            </a:r>
          </a:p>
        </p:txBody>
      </p:sp>
      <p:pic>
        <p:nvPicPr>
          <p:cNvPr id="8" name="Picture 7">
            <a:extLst>
              <a:ext uri="{FF2B5EF4-FFF2-40B4-BE49-F238E27FC236}">
                <a16:creationId xmlns:a16="http://schemas.microsoft.com/office/drawing/2014/main" id="{810F8804-F41A-40F6-A968-128D572EF4E4}"/>
              </a:ext>
            </a:extLst>
          </p:cNvPr>
          <p:cNvPicPr>
            <a:picLocks noChangeAspect="1"/>
          </p:cNvPicPr>
          <p:nvPr/>
        </p:nvPicPr>
        <p:blipFill>
          <a:blip r:embed="rId2"/>
          <a:stretch>
            <a:fillRect/>
          </a:stretch>
        </p:blipFill>
        <p:spPr>
          <a:xfrm>
            <a:off x="197694" y="197371"/>
            <a:ext cx="1548172" cy="582841"/>
          </a:xfrm>
          <a:prstGeom prst="rect">
            <a:avLst/>
          </a:prstGeom>
        </p:spPr>
      </p:pic>
      <p:sp>
        <p:nvSpPr>
          <p:cNvPr id="9" name="Rectangle 8">
            <a:extLst>
              <a:ext uri="{FF2B5EF4-FFF2-40B4-BE49-F238E27FC236}">
                <a16:creationId xmlns:a16="http://schemas.microsoft.com/office/drawing/2014/main" id="{A47ACAB1-39EC-40AD-B0D6-00C838547023}"/>
              </a:ext>
            </a:extLst>
          </p:cNvPr>
          <p:cNvSpPr/>
          <p:nvPr/>
        </p:nvSpPr>
        <p:spPr>
          <a:xfrm>
            <a:off x="1637854" y="378000"/>
            <a:ext cx="1800200" cy="4022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400" dirty="0" err="1">
              <a:latin typeface="Brandon Text Bold" panose="020B0803020203060203" pitchFamily="34" charset="0"/>
            </a:endParaRPr>
          </a:p>
        </p:txBody>
      </p:sp>
      <p:sp>
        <p:nvSpPr>
          <p:cNvPr id="2" name="Rectangle 1">
            <a:extLst>
              <a:ext uri="{FF2B5EF4-FFF2-40B4-BE49-F238E27FC236}">
                <a16:creationId xmlns:a16="http://schemas.microsoft.com/office/drawing/2014/main" id="{02C00652-01B8-481C-8A68-D8AAC4CE7AA2}"/>
              </a:ext>
            </a:extLst>
          </p:cNvPr>
          <p:cNvSpPr/>
          <p:nvPr/>
        </p:nvSpPr>
        <p:spPr>
          <a:xfrm>
            <a:off x="350993" y="1460299"/>
            <a:ext cx="10981220" cy="1757019"/>
          </a:xfrm>
          <a:prstGeom prst="rect">
            <a:avLst/>
          </a:prstGeom>
        </p:spPr>
        <p:txBody>
          <a:bodyPr wrap="square">
            <a:spAutoFit/>
          </a:bodyPr>
          <a:lstStyle/>
          <a:p>
            <a:r>
              <a:rPr lang="en-US" b="1" dirty="0"/>
              <a:t>Incorrect switch position on the inverters will damage the Backup-Box!</a:t>
            </a:r>
          </a:p>
          <a:p>
            <a:endParaRPr lang="en-US" dirty="0"/>
          </a:p>
          <a:p>
            <a:r>
              <a:rPr lang="en-US" dirty="0"/>
              <a:t>The correct switch position is marked by a label.</a:t>
            </a:r>
          </a:p>
          <a:p>
            <a:r>
              <a:rPr lang="en-US" dirty="0"/>
              <a:t>Do not change the switch position of the rotary switches on the two inverters</a:t>
            </a:r>
          </a:p>
          <a:p>
            <a:r>
              <a:rPr lang="en-US" dirty="0"/>
              <a:t>of the Backup-Box. The two inverters within the Backup-Box each have a rotary switch and an LED light.</a:t>
            </a:r>
          </a:p>
          <a:p>
            <a:endParaRPr lang="en-US" dirty="0"/>
          </a:p>
        </p:txBody>
      </p:sp>
      <p:pic>
        <p:nvPicPr>
          <p:cNvPr id="3" name="Picture 2">
            <a:extLst>
              <a:ext uri="{FF2B5EF4-FFF2-40B4-BE49-F238E27FC236}">
                <a16:creationId xmlns:a16="http://schemas.microsoft.com/office/drawing/2014/main" id="{EB887F28-E135-4E30-8536-0490033DF16B}"/>
              </a:ext>
            </a:extLst>
          </p:cNvPr>
          <p:cNvPicPr>
            <a:picLocks noChangeAspect="1"/>
          </p:cNvPicPr>
          <p:nvPr/>
        </p:nvPicPr>
        <p:blipFill>
          <a:blip r:embed="rId3"/>
          <a:stretch>
            <a:fillRect/>
          </a:stretch>
        </p:blipFill>
        <p:spPr>
          <a:xfrm>
            <a:off x="5534863" y="3329719"/>
            <a:ext cx="6307198" cy="2772308"/>
          </a:xfrm>
          <a:prstGeom prst="rect">
            <a:avLst/>
          </a:prstGeom>
        </p:spPr>
      </p:pic>
      <p:pic>
        <p:nvPicPr>
          <p:cNvPr id="4" name="Picture 3">
            <a:extLst>
              <a:ext uri="{FF2B5EF4-FFF2-40B4-BE49-F238E27FC236}">
                <a16:creationId xmlns:a16="http://schemas.microsoft.com/office/drawing/2014/main" id="{69A7D007-4A54-4AD0-B16F-6D4C47D92962}"/>
              </a:ext>
            </a:extLst>
          </p:cNvPr>
          <p:cNvPicPr>
            <a:picLocks noChangeAspect="1"/>
          </p:cNvPicPr>
          <p:nvPr/>
        </p:nvPicPr>
        <p:blipFill>
          <a:blip r:embed="rId4"/>
          <a:stretch>
            <a:fillRect/>
          </a:stretch>
        </p:blipFill>
        <p:spPr>
          <a:xfrm>
            <a:off x="9570516" y="826923"/>
            <a:ext cx="2076450" cy="438150"/>
          </a:xfrm>
          <a:prstGeom prst="rect">
            <a:avLst/>
          </a:prstGeom>
        </p:spPr>
      </p:pic>
      <p:sp>
        <p:nvSpPr>
          <p:cNvPr id="11" name="Rectangle 10">
            <a:extLst>
              <a:ext uri="{FF2B5EF4-FFF2-40B4-BE49-F238E27FC236}">
                <a16:creationId xmlns:a16="http://schemas.microsoft.com/office/drawing/2014/main" id="{130E1759-DC8F-4787-AFE8-904A0E65ED43}"/>
              </a:ext>
            </a:extLst>
          </p:cNvPr>
          <p:cNvSpPr/>
          <p:nvPr/>
        </p:nvSpPr>
        <p:spPr>
          <a:xfrm>
            <a:off x="350993" y="3005683"/>
            <a:ext cx="4984985" cy="3421706"/>
          </a:xfrm>
          <a:prstGeom prst="rect">
            <a:avLst/>
          </a:prstGeom>
        </p:spPr>
        <p:txBody>
          <a:bodyPr wrap="square">
            <a:spAutoFit/>
          </a:bodyPr>
          <a:lstStyle/>
          <a:p>
            <a:r>
              <a:rPr lang="en-US" b="1" dirty="0"/>
              <a:t>Rotary switch</a:t>
            </a:r>
          </a:p>
          <a:p>
            <a:r>
              <a:rPr lang="en-US" dirty="0"/>
              <a:t>It is essential for the function of the Backup-Box that the rotary switches on both inverters</a:t>
            </a:r>
          </a:p>
          <a:p>
            <a:r>
              <a:rPr lang="en-US" dirty="0"/>
              <a:t>are set correctly. The rotary switches have been factory set in the correct position and this position has been marked by a sticker.</a:t>
            </a:r>
          </a:p>
          <a:p>
            <a:r>
              <a:rPr lang="en-US" dirty="0"/>
              <a:t>Do not change the switch position on the inverters.</a:t>
            </a:r>
          </a:p>
          <a:p>
            <a:r>
              <a:rPr lang="en-US" dirty="0"/>
              <a:t>• Master inverter: STANDBY area.</a:t>
            </a:r>
          </a:p>
          <a:p>
            <a:r>
              <a:rPr lang="en-US" dirty="0"/>
              <a:t>• Slave inverter: OFF.</a:t>
            </a:r>
          </a:p>
          <a:p>
            <a:r>
              <a:rPr lang="en-US" dirty="0"/>
              <a:t>The LED light indicates the current state of the inverter:</a:t>
            </a:r>
          </a:p>
        </p:txBody>
      </p:sp>
    </p:spTree>
    <p:extLst>
      <p:ext uri="{BB962C8B-B14F-4D97-AF65-F5344CB8AC3E}">
        <p14:creationId xmlns:p14="http://schemas.microsoft.com/office/powerpoint/2010/main" val="26254886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FC681F3-BB58-41C0-A510-7F7CDD37FD0A}"/>
              </a:ext>
            </a:extLst>
          </p:cNvPr>
          <p:cNvPicPr>
            <a:picLocks noChangeAspect="1"/>
          </p:cNvPicPr>
          <p:nvPr/>
        </p:nvPicPr>
        <p:blipFill>
          <a:blip r:embed="rId2"/>
          <a:stretch>
            <a:fillRect/>
          </a:stretch>
        </p:blipFill>
        <p:spPr>
          <a:xfrm>
            <a:off x="5522619" y="1905365"/>
            <a:ext cx="6042578" cy="3783976"/>
          </a:xfrm>
          <a:prstGeom prst="rect">
            <a:avLst/>
          </a:prstGeom>
        </p:spPr>
      </p:pic>
      <p:sp>
        <p:nvSpPr>
          <p:cNvPr id="3" name="Inhaltsplatzhalter 2">
            <a:extLst>
              <a:ext uri="{FF2B5EF4-FFF2-40B4-BE49-F238E27FC236}">
                <a16:creationId xmlns:a16="http://schemas.microsoft.com/office/drawing/2014/main" id="{C3A22E14-A50F-447B-83C9-04DA24929B6E}"/>
              </a:ext>
            </a:extLst>
          </p:cNvPr>
          <p:cNvSpPr>
            <a:spLocks noGrp="1"/>
          </p:cNvSpPr>
          <p:nvPr>
            <p:ph idx="1"/>
          </p:nvPr>
        </p:nvSpPr>
        <p:spPr>
          <a:xfrm>
            <a:off x="89682" y="1637531"/>
            <a:ext cx="5976664" cy="4783505"/>
          </a:xfrm>
        </p:spPr>
        <p:txBody>
          <a:bodyPr>
            <a:normAutofit fontScale="85000" lnSpcReduction="20000"/>
          </a:bodyPr>
          <a:lstStyle/>
          <a:p>
            <a:pPr marL="342385" indent="-342385" algn="ctr">
              <a:lnSpc>
                <a:spcPct val="100000"/>
              </a:lnSpc>
              <a:spcBef>
                <a:spcPts val="0"/>
              </a:spcBef>
              <a:defRPr/>
            </a:pPr>
            <a:r>
              <a:rPr lang="en-AU" sz="2796" b="1" dirty="0">
                <a:solidFill>
                  <a:schemeClr val="accent2"/>
                </a:solidFill>
                <a:latin typeface="+mj-lt"/>
              </a:rPr>
              <a:t>AC Coupled</a:t>
            </a:r>
          </a:p>
          <a:p>
            <a:pPr marL="342385" indent="-342385" algn="ctr">
              <a:lnSpc>
                <a:spcPct val="100000"/>
              </a:lnSpc>
              <a:spcBef>
                <a:spcPts val="0"/>
              </a:spcBef>
              <a:defRPr/>
            </a:pPr>
            <a:r>
              <a:rPr lang="en-AU" sz="2097" dirty="0"/>
              <a:t>eco 8.2 / eco 9.43 single-phase</a:t>
            </a:r>
          </a:p>
          <a:p>
            <a:pPr marL="342385" indent="-342385" algn="ctr">
              <a:lnSpc>
                <a:spcPct val="100000"/>
              </a:lnSpc>
              <a:spcBef>
                <a:spcPts val="0"/>
              </a:spcBef>
              <a:defRPr/>
            </a:pPr>
            <a:r>
              <a:rPr lang="en-AU" sz="900" dirty="0"/>
              <a:t> </a:t>
            </a:r>
          </a:p>
          <a:p>
            <a:pPr marL="342385" indent="-342385" algn="ctr">
              <a:lnSpc>
                <a:spcPct val="100000"/>
              </a:lnSpc>
              <a:spcBef>
                <a:spcPts val="0"/>
              </a:spcBef>
              <a:defRPr/>
            </a:pPr>
            <a:r>
              <a:rPr lang="en-AU" sz="2097" dirty="0"/>
              <a:t>eco 8.0 / eco 8.03 three-phase </a:t>
            </a:r>
          </a:p>
          <a:p>
            <a:pPr marL="342385" indent="-342385" algn="ctr">
              <a:lnSpc>
                <a:spcPct val="100000"/>
              </a:lnSpc>
              <a:spcBef>
                <a:spcPts val="0"/>
              </a:spcBef>
              <a:defRPr/>
            </a:pPr>
            <a:endParaRPr lang="en-AU" sz="2396" dirty="0">
              <a:latin typeface="+mj-lt"/>
            </a:endParaRPr>
          </a:p>
          <a:p>
            <a:pPr marL="342385" indent="-342385" algn="ctr">
              <a:lnSpc>
                <a:spcPct val="100000"/>
              </a:lnSpc>
              <a:spcBef>
                <a:spcPts val="0"/>
              </a:spcBef>
              <a:defRPr/>
            </a:pPr>
            <a:r>
              <a:rPr lang="en-AU" sz="2796" b="1" dirty="0">
                <a:solidFill>
                  <a:schemeClr val="accent2"/>
                </a:solidFill>
                <a:latin typeface="+mj-lt"/>
              </a:rPr>
              <a:t>DC Hybrid</a:t>
            </a:r>
          </a:p>
          <a:p>
            <a:pPr marL="342385" indent="-342385" algn="ctr">
              <a:lnSpc>
                <a:spcPct val="100000"/>
              </a:lnSpc>
              <a:spcBef>
                <a:spcPts val="0"/>
              </a:spcBef>
              <a:defRPr/>
            </a:pPr>
            <a:r>
              <a:rPr lang="en-AU" sz="2097" dirty="0"/>
              <a:t>eco 9.53 single-phase</a:t>
            </a:r>
          </a:p>
          <a:p>
            <a:pPr marL="342385" indent="-342385" algn="ctr">
              <a:lnSpc>
                <a:spcPct val="100000"/>
              </a:lnSpc>
              <a:spcBef>
                <a:spcPts val="0"/>
              </a:spcBef>
              <a:defRPr/>
            </a:pPr>
            <a:r>
              <a:rPr lang="en-AU" sz="900" dirty="0"/>
              <a:t> </a:t>
            </a:r>
          </a:p>
          <a:p>
            <a:pPr marL="342385" indent="-342385" algn="ctr">
              <a:lnSpc>
                <a:spcPct val="100000"/>
              </a:lnSpc>
              <a:spcBef>
                <a:spcPts val="0"/>
              </a:spcBef>
              <a:defRPr/>
            </a:pPr>
            <a:r>
              <a:rPr lang="en-AU" sz="2097" dirty="0"/>
              <a:t>eco 8.1 / eco 8.13 three-phase </a:t>
            </a:r>
          </a:p>
          <a:p>
            <a:pPr marL="342385" indent="-342385" algn="ctr">
              <a:lnSpc>
                <a:spcPct val="100000"/>
              </a:lnSpc>
              <a:spcBef>
                <a:spcPts val="0"/>
              </a:spcBef>
              <a:defRPr/>
            </a:pPr>
            <a:endParaRPr lang="en-AU" sz="2396" dirty="0">
              <a:latin typeface="+mj-lt"/>
            </a:endParaRPr>
          </a:p>
          <a:p>
            <a:pPr marL="342385" indent="-342385" algn="ctr">
              <a:lnSpc>
                <a:spcPct val="100000"/>
              </a:lnSpc>
              <a:spcBef>
                <a:spcPts val="0"/>
              </a:spcBef>
              <a:defRPr/>
            </a:pPr>
            <a:r>
              <a:rPr lang="en-AU" sz="2796" b="1" dirty="0">
                <a:solidFill>
                  <a:schemeClr val="accent2"/>
                </a:solidFill>
              </a:rPr>
              <a:t>Accessories</a:t>
            </a:r>
            <a:endParaRPr lang="en-AU" sz="2396" b="1" dirty="0">
              <a:solidFill>
                <a:schemeClr val="accent2"/>
              </a:solidFill>
            </a:endParaRPr>
          </a:p>
          <a:p>
            <a:pPr marL="342385" indent="-342385" algn="ctr">
              <a:lnSpc>
                <a:spcPct val="100000"/>
              </a:lnSpc>
              <a:spcBef>
                <a:spcPts val="0"/>
              </a:spcBef>
              <a:defRPr/>
            </a:pPr>
            <a:r>
              <a:rPr lang="en-AU" sz="2097" dirty="0">
                <a:latin typeface="+mj-lt"/>
              </a:rPr>
              <a:t>sonnenProtect</a:t>
            </a:r>
          </a:p>
          <a:p>
            <a:pPr marL="342385" indent="-342385" algn="ctr">
              <a:lnSpc>
                <a:spcPct val="100000"/>
              </a:lnSpc>
              <a:spcBef>
                <a:spcPts val="0"/>
              </a:spcBef>
              <a:defRPr/>
            </a:pPr>
            <a:endParaRPr lang="en-AU" sz="900" dirty="0">
              <a:latin typeface="+mj-lt"/>
            </a:endParaRPr>
          </a:p>
          <a:p>
            <a:pPr marL="342385" indent="-342385" algn="ctr">
              <a:lnSpc>
                <a:spcPct val="100000"/>
              </a:lnSpc>
              <a:spcBef>
                <a:spcPts val="0"/>
              </a:spcBef>
              <a:defRPr/>
            </a:pPr>
            <a:r>
              <a:rPr lang="en-AU" sz="2097" dirty="0" err="1">
                <a:latin typeface="+mj-lt"/>
              </a:rPr>
              <a:t>sonnenBackup</a:t>
            </a:r>
            <a:endParaRPr lang="en-AU" sz="2097" dirty="0">
              <a:latin typeface="+mj-lt"/>
            </a:endParaRPr>
          </a:p>
          <a:p>
            <a:pPr marL="342385" indent="-342385" algn="ctr">
              <a:lnSpc>
                <a:spcPct val="100000"/>
              </a:lnSpc>
              <a:spcBef>
                <a:spcPts val="0"/>
              </a:spcBef>
              <a:defRPr/>
            </a:pPr>
            <a:r>
              <a:rPr lang="en-AU" sz="2097" dirty="0">
                <a:latin typeface="+mj-lt"/>
              </a:rPr>
              <a:t>IP Rated Enclosure</a:t>
            </a:r>
          </a:p>
          <a:p>
            <a:pPr marL="342385" indent="-342385" algn="ctr">
              <a:lnSpc>
                <a:spcPct val="100000"/>
              </a:lnSpc>
              <a:spcBef>
                <a:spcPts val="0"/>
              </a:spcBef>
              <a:defRPr/>
            </a:pPr>
            <a:endParaRPr lang="en-AU" sz="2396" dirty="0">
              <a:latin typeface="+mj-lt"/>
            </a:endParaRPr>
          </a:p>
          <a:p>
            <a:pPr marL="342385" indent="-342385" algn="ctr">
              <a:lnSpc>
                <a:spcPct val="100000"/>
              </a:lnSpc>
              <a:spcBef>
                <a:spcPts val="0"/>
              </a:spcBef>
              <a:defRPr/>
            </a:pPr>
            <a:r>
              <a:rPr lang="en-AU" sz="2796" b="1" dirty="0">
                <a:solidFill>
                  <a:schemeClr val="accent2"/>
                </a:solidFill>
                <a:latin typeface="+mj-lt"/>
              </a:rPr>
              <a:t>Control</a:t>
            </a:r>
            <a:endParaRPr lang="en-AU" sz="2396" b="1" dirty="0">
              <a:solidFill>
                <a:schemeClr val="accent2"/>
              </a:solidFill>
              <a:latin typeface="+mj-lt"/>
            </a:endParaRPr>
          </a:p>
          <a:p>
            <a:pPr marL="342385" indent="-342385" algn="ctr">
              <a:lnSpc>
                <a:spcPct val="100000"/>
              </a:lnSpc>
              <a:spcBef>
                <a:spcPts val="0"/>
              </a:spcBef>
              <a:defRPr/>
            </a:pPr>
            <a:r>
              <a:rPr lang="en-AU" sz="2097" dirty="0">
                <a:latin typeface="+mj-lt"/>
              </a:rPr>
              <a:t>VPP</a:t>
            </a:r>
          </a:p>
          <a:p>
            <a:pPr marL="342385" indent="-342385" algn="ctr">
              <a:lnSpc>
                <a:spcPct val="100000"/>
              </a:lnSpc>
              <a:spcBef>
                <a:spcPts val="0"/>
              </a:spcBef>
              <a:defRPr/>
            </a:pPr>
            <a:r>
              <a:rPr lang="en-AU" sz="2097" dirty="0">
                <a:latin typeface="+mj-lt"/>
              </a:rPr>
              <a:t>Z-Wave</a:t>
            </a:r>
          </a:p>
          <a:p>
            <a:pPr marL="342385" indent="-342385" algn="ctr">
              <a:lnSpc>
                <a:spcPct val="100000"/>
              </a:lnSpc>
              <a:spcBef>
                <a:spcPts val="0"/>
              </a:spcBef>
              <a:defRPr/>
            </a:pPr>
            <a:r>
              <a:rPr lang="en-AU" sz="2097" dirty="0">
                <a:latin typeface="+mj-lt"/>
              </a:rPr>
              <a:t>Smart Home Integrated</a:t>
            </a:r>
          </a:p>
          <a:p>
            <a:pPr marL="342385" indent="-342385" algn="ctr">
              <a:lnSpc>
                <a:spcPct val="100000"/>
              </a:lnSpc>
              <a:spcBef>
                <a:spcPts val="0"/>
              </a:spcBef>
              <a:defRPr/>
            </a:pPr>
            <a:endParaRPr lang="en-AU" sz="2396" dirty="0">
              <a:latin typeface="+mj-lt"/>
            </a:endParaRPr>
          </a:p>
          <a:p>
            <a:pPr marL="342385" indent="-342385">
              <a:lnSpc>
                <a:spcPct val="100000"/>
              </a:lnSpc>
              <a:spcBef>
                <a:spcPts val="0"/>
              </a:spcBef>
              <a:defRPr/>
            </a:pPr>
            <a:endParaRPr lang="en-AU" dirty="0">
              <a:latin typeface="+mj-lt"/>
            </a:endParaRPr>
          </a:p>
          <a:p>
            <a:pPr marL="342385" indent="-342385">
              <a:lnSpc>
                <a:spcPct val="100000"/>
              </a:lnSpc>
              <a:spcBef>
                <a:spcPts val="0"/>
              </a:spcBef>
              <a:defRPr/>
            </a:pPr>
            <a:endParaRPr lang="en-AU" dirty="0"/>
          </a:p>
        </p:txBody>
      </p:sp>
      <p:sp>
        <p:nvSpPr>
          <p:cNvPr id="6" name="Titel 1"/>
          <p:cNvSpPr>
            <a:spLocks noGrp="1"/>
          </p:cNvSpPr>
          <p:nvPr>
            <p:ph type="title"/>
          </p:nvPr>
        </p:nvSpPr>
        <p:spPr>
          <a:xfrm>
            <a:off x="350996" y="382419"/>
            <a:ext cx="11502711" cy="1077880"/>
          </a:xfrm>
        </p:spPr>
        <p:txBody>
          <a:bodyPr/>
          <a:lstStyle/>
          <a:p>
            <a:r>
              <a:rPr lang="en-AU" sz="1997" dirty="0">
                <a:solidFill>
                  <a:schemeClr val="accent2"/>
                </a:solidFill>
              </a:rPr>
              <a:t>Products &amp; Innovation.</a:t>
            </a:r>
            <a:br>
              <a:rPr lang="en-AU" dirty="0"/>
            </a:br>
            <a:r>
              <a:rPr lang="en-AU" dirty="0"/>
              <a:t>Product portfolio from sonnen.</a:t>
            </a:r>
          </a:p>
        </p:txBody>
      </p:sp>
      <p:sp>
        <p:nvSpPr>
          <p:cNvPr id="7" name="Rounded Rectangle 6"/>
          <p:cNvSpPr/>
          <p:nvPr/>
        </p:nvSpPr>
        <p:spPr>
          <a:xfrm>
            <a:off x="242507" y="1532383"/>
            <a:ext cx="11719688" cy="4637730"/>
          </a:xfrm>
          <a:prstGeom prst="roundRect">
            <a:avLst/>
          </a:prstGeom>
          <a:noFill/>
          <a:ln w="38100">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35946" tIns="35946" rIns="35946" bIns="35946" rtlCol="0" anchor="ctr"/>
          <a:lstStyle/>
          <a:p>
            <a:pPr algn="ctr" defTabSz="914208"/>
            <a:endParaRPr lang="de-DE" sz="1398" dirty="0">
              <a:solidFill>
                <a:srgbClr val="FFFFFF"/>
              </a:solidFill>
              <a:latin typeface="Brandon Text Bold" panose="020B0803020203060203" pitchFamily="34" charset="0"/>
            </a:endParaRPr>
          </a:p>
        </p:txBody>
      </p:sp>
      <p:pic>
        <p:nvPicPr>
          <p:cNvPr id="8" name="Picture 7">
            <a:extLst>
              <a:ext uri="{FF2B5EF4-FFF2-40B4-BE49-F238E27FC236}">
                <a16:creationId xmlns:a16="http://schemas.microsoft.com/office/drawing/2014/main" id="{4D12C2F2-72E2-4B5D-87BC-E4D9C5466A67}"/>
              </a:ext>
            </a:extLst>
          </p:cNvPr>
          <p:cNvPicPr>
            <a:picLocks noChangeAspect="1"/>
          </p:cNvPicPr>
          <p:nvPr/>
        </p:nvPicPr>
        <p:blipFill>
          <a:blip r:embed="rId3"/>
          <a:stretch>
            <a:fillRect/>
          </a:stretch>
        </p:blipFill>
        <p:spPr>
          <a:xfrm>
            <a:off x="197694" y="197371"/>
            <a:ext cx="1548172" cy="582841"/>
          </a:xfrm>
          <a:prstGeom prst="rect">
            <a:avLst/>
          </a:prstGeom>
        </p:spPr>
      </p:pic>
      <p:sp>
        <p:nvSpPr>
          <p:cNvPr id="9" name="Rectangle 8">
            <a:extLst>
              <a:ext uri="{FF2B5EF4-FFF2-40B4-BE49-F238E27FC236}">
                <a16:creationId xmlns:a16="http://schemas.microsoft.com/office/drawing/2014/main" id="{C4FF9235-9939-445E-AF9D-1D071C7DB888}"/>
              </a:ext>
            </a:extLst>
          </p:cNvPr>
          <p:cNvSpPr/>
          <p:nvPr/>
        </p:nvSpPr>
        <p:spPr>
          <a:xfrm>
            <a:off x="1637854" y="378000"/>
            <a:ext cx="1800200" cy="4022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400" dirty="0" err="1">
              <a:latin typeface="Brandon Text Bold" panose="020B0803020203060203" pitchFamily="34" charset="0"/>
            </a:endParaRPr>
          </a:p>
        </p:txBody>
      </p:sp>
    </p:spTree>
    <p:extLst>
      <p:ext uri="{BB962C8B-B14F-4D97-AF65-F5344CB8AC3E}">
        <p14:creationId xmlns:p14="http://schemas.microsoft.com/office/powerpoint/2010/main" val="26421579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p:cNvSpPr>
            <a:spLocks noGrp="1"/>
          </p:cNvSpPr>
          <p:nvPr>
            <p:ph type="title"/>
          </p:nvPr>
        </p:nvSpPr>
        <p:spPr>
          <a:xfrm>
            <a:off x="350996" y="382419"/>
            <a:ext cx="11502711" cy="1077880"/>
          </a:xfrm>
        </p:spPr>
        <p:txBody>
          <a:bodyPr>
            <a:normAutofit/>
          </a:bodyPr>
          <a:lstStyle/>
          <a:p>
            <a:r>
              <a:rPr lang="en-AU" sz="1997" dirty="0">
                <a:solidFill>
                  <a:schemeClr val="accent2"/>
                </a:solidFill>
              </a:rPr>
              <a:t>Products &amp; Innovation.</a:t>
            </a:r>
            <a:br>
              <a:rPr lang="en-AU" dirty="0"/>
            </a:br>
            <a:r>
              <a:rPr lang="en-AU" dirty="0"/>
              <a:t>Backup-Box – eco 8.0/8.03/8.1/8.13 </a:t>
            </a:r>
            <a:r>
              <a:rPr lang="en-AU" sz="2000" dirty="0">
                <a:solidFill>
                  <a:srgbClr val="4CCFEF"/>
                </a:solidFill>
              </a:rPr>
              <a:t>– Connections</a:t>
            </a:r>
          </a:p>
        </p:txBody>
      </p:sp>
      <p:pic>
        <p:nvPicPr>
          <p:cNvPr id="8" name="Picture 7">
            <a:extLst>
              <a:ext uri="{FF2B5EF4-FFF2-40B4-BE49-F238E27FC236}">
                <a16:creationId xmlns:a16="http://schemas.microsoft.com/office/drawing/2014/main" id="{810F8804-F41A-40F6-A968-128D572EF4E4}"/>
              </a:ext>
            </a:extLst>
          </p:cNvPr>
          <p:cNvPicPr>
            <a:picLocks noChangeAspect="1"/>
          </p:cNvPicPr>
          <p:nvPr/>
        </p:nvPicPr>
        <p:blipFill>
          <a:blip r:embed="rId2"/>
          <a:stretch>
            <a:fillRect/>
          </a:stretch>
        </p:blipFill>
        <p:spPr>
          <a:xfrm>
            <a:off x="197694" y="197371"/>
            <a:ext cx="1548172" cy="582841"/>
          </a:xfrm>
          <a:prstGeom prst="rect">
            <a:avLst/>
          </a:prstGeom>
        </p:spPr>
      </p:pic>
      <p:sp>
        <p:nvSpPr>
          <p:cNvPr id="9" name="Rectangle 8">
            <a:extLst>
              <a:ext uri="{FF2B5EF4-FFF2-40B4-BE49-F238E27FC236}">
                <a16:creationId xmlns:a16="http://schemas.microsoft.com/office/drawing/2014/main" id="{A47ACAB1-39EC-40AD-B0D6-00C838547023}"/>
              </a:ext>
            </a:extLst>
          </p:cNvPr>
          <p:cNvSpPr/>
          <p:nvPr/>
        </p:nvSpPr>
        <p:spPr>
          <a:xfrm>
            <a:off x="1637854" y="378000"/>
            <a:ext cx="1800200" cy="4022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400" dirty="0" err="1">
              <a:latin typeface="Brandon Text Bold" panose="020B0803020203060203" pitchFamily="34" charset="0"/>
            </a:endParaRPr>
          </a:p>
        </p:txBody>
      </p:sp>
      <p:pic>
        <p:nvPicPr>
          <p:cNvPr id="2" name="Picture 1">
            <a:extLst>
              <a:ext uri="{FF2B5EF4-FFF2-40B4-BE49-F238E27FC236}">
                <a16:creationId xmlns:a16="http://schemas.microsoft.com/office/drawing/2014/main" id="{9611A697-0994-46C6-B949-790F988E9C25}"/>
              </a:ext>
            </a:extLst>
          </p:cNvPr>
          <p:cNvPicPr>
            <a:picLocks noChangeAspect="1"/>
          </p:cNvPicPr>
          <p:nvPr/>
        </p:nvPicPr>
        <p:blipFill>
          <a:blip r:embed="rId3"/>
          <a:stretch>
            <a:fillRect/>
          </a:stretch>
        </p:blipFill>
        <p:spPr>
          <a:xfrm>
            <a:off x="6418377" y="1241487"/>
            <a:ext cx="4854116" cy="2336043"/>
          </a:xfrm>
          <a:prstGeom prst="rect">
            <a:avLst/>
          </a:prstGeom>
        </p:spPr>
      </p:pic>
      <p:sp>
        <p:nvSpPr>
          <p:cNvPr id="3" name="Rectangle 2">
            <a:extLst>
              <a:ext uri="{FF2B5EF4-FFF2-40B4-BE49-F238E27FC236}">
                <a16:creationId xmlns:a16="http://schemas.microsoft.com/office/drawing/2014/main" id="{A2AF985E-4786-4C4A-AE6E-53EE5D11E713}"/>
              </a:ext>
            </a:extLst>
          </p:cNvPr>
          <p:cNvSpPr/>
          <p:nvPr/>
        </p:nvSpPr>
        <p:spPr>
          <a:xfrm>
            <a:off x="316027" y="1441696"/>
            <a:ext cx="5521136" cy="1077218"/>
          </a:xfrm>
          <a:prstGeom prst="rect">
            <a:avLst/>
          </a:prstGeom>
        </p:spPr>
        <p:txBody>
          <a:bodyPr wrap="square">
            <a:spAutoFit/>
          </a:bodyPr>
          <a:lstStyle/>
          <a:p>
            <a:r>
              <a:rPr lang="en-US" sz="1600" b="1" dirty="0"/>
              <a:t>Connections on the Backup-Box</a:t>
            </a:r>
          </a:p>
          <a:p>
            <a:endParaRPr lang="en-US" sz="1600" b="1" dirty="0"/>
          </a:p>
          <a:p>
            <a:r>
              <a:rPr lang="en-US" sz="1600" dirty="0"/>
              <a:t>The positions of the terminal strips or terminals inside the Backup-Box are as follows:</a:t>
            </a:r>
          </a:p>
        </p:txBody>
      </p:sp>
      <p:pic>
        <p:nvPicPr>
          <p:cNvPr id="5" name="Picture 4">
            <a:extLst>
              <a:ext uri="{FF2B5EF4-FFF2-40B4-BE49-F238E27FC236}">
                <a16:creationId xmlns:a16="http://schemas.microsoft.com/office/drawing/2014/main" id="{D5074A3A-4E27-4643-892D-2C716D635CA2}"/>
              </a:ext>
            </a:extLst>
          </p:cNvPr>
          <p:cNvPicPr>
            <a:picLocks noChangeAspect="1"/>
          </p:cNvPicPr>
          <p:nvPr/>
        </p:nvPicPr>
        <p:blipFill>
          <a:blip r:embed="rId4"/>
          <a:stretch>
            <a:fillRect/>
          </a:stretch>
        </p:blipFill>
        <p:spPr>
          <a:xfrm>
            <a:off x="350996" y="2789659"/>
            <a:ext cx="5435329" cy="3332212"/>
          </a:xfrm>
          <a:prstGeom prst="rect">
            <a:avLst/>
          </a:prstGeom>
        </p:spPr>
      </p:pic>
      <p:pic>
        <p:nvPicPr>
          <p:cNvPr id="7" name="Picture 6">
            <a:extLst>
              <a:ext uri="{FF2B5EF4-FFF2-40B4-BE49-F238E27FC236}">
                <a16:creationId xmlns:a16="http://schemas.microsoft.com/office/drawing/2014/main" id="{53BBF0B2-9909-4841-8EA0-FDCAA02F8A97}"/>
              </a:ext>
            </a:extLst>
          </p:cNvPr>
          <p:cNvPicPr>
            <a:picLocks noChangeAspect="1"/>
          </p:cNvPicPr>
          <p:nvPr/>
        </p:nvPicPr>
        <p:blipFill>
          <a:blip r:embed="rId5"/>
          <a:stretch>
            <a:fillRect/>
          </a:stretch>
        </p:blipFill>
        <p:spPr>
          <a:xfrm>
            <a:off x="5958332" y="3725763"/>
            <a:ext cx="5435330" cy="2523789"/>
          </a:xfrm>
          <a:prstGeom prst="rect">
            <a:avLst/>
          </a:prstGeom>
        </p:spPr>
      </p:pic>
    </p:spTree>
    <p:extLst>
      <p:ext uri="{BB962C8B-B14F-4D97-AF65-F5344CB8AC3E}">
        <p14:creationId xmlns:p14="http://schemas.microsoft.com/office/powerpoint/2010/main" val="9561505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p:cNvSpPr>
            <a:spLocks noGrp="1"/>
          </p:cNvSpPr>
          <p:nvPr>
            <p:ph type="title"/>
          </p:nvPr>
        </p:nvSpPr>
        <p:spPr>
          <a:xfrm>
            <a:off x="350996" y="382419"/>
            <a:ext cx="11502711" cy="1077880"/>
          </a:xfrm>
        </p:spPr>
        <p:txBody>
          <a:bodyPr>
            <a:normAutofit/>
          </a:bodyPr>
          <a:lstStyle/>
          <a:p>
            <a:r>
              <a:rPr lang="en-AU" sz="1997" dirty="0">
                <a:solidFill>
                  <a:schemeClr val="accent2"/>
                </a:solidFill>
              </a:rPr>
              <a:t>Products &amp; Innovation.</a:t>
            </a:r>
            <a:br>
              <a:rPr lang="en-AU" dirty="0"/>
            </a:br>
            <a:r>
              <a:rPr lang="en-AU" dirty="0"/>
              <a:t>Backup-Box – eco 8.0/8.03/8.1/8.13 </a:t>
            </a:r>
            <a:r>
              <a:rPr lang="en-AU" sz="2000" dirty="0">
                <a:solidFill>
                  <a:srgbClr val="4CCFEF"/>
                </a:solidFill>
              </a:rPr>
              <a:t>– Bill of Materials</a:t>
            </a:r>
          </a:p>
        </p:txBody>
      </p:sp>
      <p:pic>
        <p:nvPicPr>
          <p:cNvPr id="8" name="Picture 7">
            <a:extLst>
              <a:ext uri="{FF2B5EF4-FFF2-40B4-BE49-F238E27FC236}">
                <a16:creationId xmlns:a16="http://schemas.microsoft.com/office/drawing/2014/main" id="{810F8804-F41A-40F6-A968-128D572EF4E4}"/>
              </a:ext>
            </a:extLst>
          </p:cNvPr>
          <p:cNvPicPr>
            <a:picLocks noChangeAspect="1"/>
          </p:cNvPicPr>
          <p:nvPr/>
        </p:nvPicPr>
        <p:blipFill>
          <a:blip r:embed="rId2"/>
          <a:stretch>
            <a:fillRect/>
          </a:stretch>
        </p:blipFill>
        <p:spPr>
          <a:xfrm>
            <a:off x="197694" y="197371"/>
            <a:ext cx="1548172" cy="582841"/>
          </a:xfrm>
          <a:prstGeom prst="rect">
            <a:avLst/>
          </a:prstGeom>
        </p:spPr>
      </p:pic>
      <p:sp>
        <p:nvSpPr>
          <p:cNvPr id="9" name="Rectangle 8">
            <a:extLst>
              <a:ext uri="{FF2B5EF4-FFF2-40B4-BE49-F238E27FC236}">
                <a16:creationId xmlns:a16="http://schemas.microsoft.com/office/drawing/2014/main" id="{A47ACAB1-39EC-40AD-B0D6-00C838547023}"/>
              </a:ext>
            </a:extLst>
          </p:cNvPr>
          <p:cNvSpPr/>
          <p:nvPr/>
        </p:nvSpPr>
        <p:spPr>
          <a:xfrm>
            <a:off x="1637854" y="378000"/>
            <a:ext cx="1800200" cy="4022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400" dirty="0" err="1">
              <a:latin typeface="Brandon Text Bold" panose="020B0803020203060203" pitchFamily="34" charset="0"/>
            </a:endParaRPr>
          </a:p>
        </p:txBody>
      </p:sp>
      <p:pic>
        <p:nvPicPr>
          <p:cNvPr id="2" name="Picture 1">
            <a:extLst>
              <a:ext uri="{FF2B5EF4-FFF2-40B4-BE49-F238E27FC236}">
                <a16:creationId xmlns:a16="http://schemas.microsoft.com/office/drawing/2014/main" id="{5449C8D4-4FD1-44A0-9DEB-6C9FB9080457}"/>
              </a:ext>
            </a:extLst>
          </p:cNvPr>
          <p:cNvPicPr>
            <a:picLocks noChangeAspect="1"/>
          </p:cNvPicPr>
          <p:nvPr/>
        </p:nvPicPr>
        <p:blipFill>
          <a:blip r:embed="rId3"/>
          <a:stretch>
            <a:fillRect/>
          </a:stretch>
        </p:blipFill>
        <p:spPr>
          <a:xfrm>
            <a:off x="125686" y="1460299"/>
            <a:ext cx="7600950" cy="2733675"/>
          </a:xfrm>
          <a:prstGeom prst="rect">
            <a:avLst/>
          </a:prstGeom>
        </p:spPr>
      </p:pic>
      <p:pic>
        <p:nvPicPr>
          <p:cNvPr id="3" name="Picture 2">
            <a:extLst>
              <a:ext uri="{FF2B5EF4-FFF2-40B4-BE49-F238E27FC236}">
                <a16:creationId xmlns:a16="http://schemas.microsoft.com/office/drawing/2014/main" id="{BB2E4A25-CC4E-48EC-B6C9-28BC0A6E12DB}"/>
              </a:ext>
            </a:extLst>
          </p:cNvPr>
          <p:cNvPicPr>
            <a:picLocks noChangeAspect="1"/>
          </p:cNvPicPr>
          <p:nvPr/>
        </p:nvPicPr>
        <p:blipFill>
          <a:blip r:embed="rId4"/>
          <a:stretch>
            <a:fillRect/>
          </a:stretch>
        </p:blipFill>
        <p:spPr>
          <a:xfrm>
            <a:off x="7857263" y="1565523"/>
            <a:ext cx="3996444" cy="1579332"/>
          </a:xfrm>
          <a:prstGeom prst="rect">
            <a:avLst/>
          </a:prstGeom>
        </p:spPr>
      </p:pic>
      <p:sp>
        <p:nvSpPr>
          <p:cNvPr id="4" name="Rectangle 3">
            <a:extLst>
              <a:ext uri="{FF2B5EF4-FFF2-40B4-BE49-F238E27FC236}">
                <a16:creationId xmlns:a16="http://schemas.microsoft.com/office/drawing/2014/main" id="{0E0CC768-F0D7-493E-897D-E00FCD60E118}"/>
              </a:ext>
            </a:extLst>
          </p:cNvPr>
          <p:cNvSpPr/>
          <p:nvPr/>
        </p:nvSpPr>
        <p:spPr>
          <a:xfrm>
            <a:off x="629742" y="4219944"/>
            <a:ext cx="10971937" cy="2062103"/>
          </a:xfrm>
          <a:prstGeom prst="rect">
            <a:avLst/>
          </a:prstGeom>
        </p:spPr>
        <p:txBody>
          <a:bodyPr wrap="square">
            <a:spAutoFit/>
          </a:bodyPr>
          <a:lstStyle/>
          <a:p>
            <a:r>
              <a:rPr lang="en-US" sz="1600" b="1" dirty="0"/>
              <a:t>Additional parts required</a:t>
            </a:r>
          </a:p>
          <a:p>
            <a:endParaRPr lang="en-US" sz="1600" b="1" dirty="0"/>
          </a:p>
          <a:p>
            <a:r>
              <a:rPr lang="en-US" sz="1600" dirty="0"/>
              <a:t>The following components are not included in delivery and must be supplied by the sonnen accredited and qualified electrician accordingly:</a:t>
            </a:r>
          </a:p>
          <a:p>
            <a:endParaRPr lang="en-US" sz="1600" dirty="0"/>
          </a:p>
          <a:p>
            <a:r>
              <a:rPr lang="en-US" sz="1600" dirty="0"/>
              <a:t>2 x mains connection cable (for Connecting the mains cables Cable cross-section at least 6mm².</a:t>
            </a:r>
          </a:p>
          <a:p>
            <a:r>
              <a:rPr lang="en-US" sz="1600" dirty="0"/>
              <a:t>1 x earthing cable (for Connecting earthing cables) Cable cross-section: 10 mm2.</a:t>
            </a:r>
          </a:p>
          <a:p>
            <a:r>
              <a:rPr lang="en-US" sz="1600" dirty="0"/>
              <a:t>Optional: Cable gland with multi-seal insert (for routing cables into the storage system).</a:t>
            </a:r>
          </a:p>
        </p:txBody>
      </p:sp>
    </p:spTree>
    <p:extLst>
      <p:ext uri="{BB962C8B-B14F-4D97-AF65-F5344CB8AC3E}">
        <p14:creationId xmlns:p14="http://schemas.microsoft.com/office/powerpoint/2010/main" val="6912287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p:cNvSpPr>
            <a:spLocks noGrp="1"/>
          </p:cNvSpPr>
          <p:nvPr>
            <p:ph type="title"/>
          </p:nvPr>
        </p:nvSpPr>
        <p:spPr>
          <a:xfrm>
            <a:off x="350996" y="382419"/>
            <a:ext cx="11502711" cy="1077880"/>
          </a:xfrm>
        </p:spPr>
        <p:txBody>
          <a:bodyPr>
            <a:normAutofit/>
          </a:bodyPr>
          <a:lstStyle/>
          <a:p>
            <a:r>
              <a:rPr lang="en-AU" sz="1997" dirty="0">
                <a:solidFill>
                  <a:schemeClr val="accent2"/>
                </a:solidFill>
              </a:rPr>
              <a:t>Products &amp; Innovation.</a:t>
            </a:r>
            <a:br>
              <a:rPr lang="en-AU" dirty="0"/>
            </a:br>
            <a:r>
              <a:rPr lang="en-AU" dirty="0"/>
              <a:t>Backup-Box – eco 8.0/8.03/8.1/8.13 </a:t>
            </a:r>
            <a:r>
              <a:rPr lang="en-AU" sz="2000" dirty="0">
                <a:solidFill>
                  <a:srgbClr val="4CCFEF"/>
                </a:solidFill>
              </a:rPr>
              <a:t>– Positioning</a:t>
            </a:r>
          </a:p>
        </p:txBody>
      </p:sp>
      <p:pic>
        <p:nvPicPr>
          <p:cNvPr id="8" name="Picture 7">
            <a:extLst>
              <a:ext uri="{FF2B5EF4-FFF2-40B4-BE49-F238E27FC236}">
                <a16:creationId xmlns:a16="http://schemas.microsoft.com/office/drawing/2014/main" id="{810F8804-F41A-40F6-A968-128D572EF4E4}"/>
              </a:ext>
            </a:extLst>
          </p:cNvPr>
          <p:cNvPicPr>
            <a:picLocks noChangeAspect="1"/>
          </p:cNvPicPr>
          <p:nvPr/>
        </p:nvPicPr>
        <p:blipFill>
          <a:blip r:embed="rId2"/>
          <a:stretch>
            <a:fillRect/>
          </a:stretch>
        </p:blipFill>
        <p:spPr>
          <a:xfrm>
            <a:off x="197694" y="197371"/>
            <a:ext cx="1548172" cy="582841"/>
          </a:xfrm>
          <a:prstGeom prst="rect">
            <a:avLst/>
          </a:prstGeom>
        </p:spPr>
      </p:pic>
      <p:sp>
        <p:nvSpPr>
          <p:cNvPr id="9" name="Rectangle 8">
            <a:extLst>
              <a:ext uri="{FF2B5EF4-FFF2-40B4-BE49-F238E27FC236}">
                <a16:creationId xmlns:a16="http://schemas.microsoft.com/office/drawing/2014/main" id="{A47ACAB1-39EC-40AD-B0D6-00C838547023}"/>
              </a:ext>
            </a:extLst>
          </p:cNvPr>
          <p:cNvSpPr/>
          <p:nvPr/>
        </p:nvSpPr>
        <p:spPr>
          <a:xfrm>
            <a:off x="1637854" y="378000"/>
            <a:ext cx="1800200" cy="4022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400" dirty="0" err="1">
              <a:latin typeface="Brandon Text Bold" panose="020B0803020203060203" pitchFamily="34" charset="0"/>
            </a:endParaRPr>
          </a:p>
        </p:txBody>
      </p:sp>
      <p:sp>
        <p:nvSpPr>
          <p:cNvPr id="3" name="Rectangle 2">
            <a:extLst>
              <a:ext uri="{FF2B5EF4-FFF2-40B4-BE49-F238E27FC236}">
                <a16:creationId xmlns:a16="http://schemas.microsoft.com/office/drawing/2014/main" id="{843A80F0-F1F9-4A7D-AC66-D98122374AF9}"/>
              </a:ext>
            </a:extLst>
          </p:cNvPr>
          <p:cNvSpPr/>
          <p:nvPr/>
        </p:nvSpPr>
        <p:spPr>
          <a:xfrm>
            <a:off x="5238254" y="1607573"/>
            <a:ext cx="6102350" cy="4278094"/>
          </a:xfrm>
          <a:prstGeom prst="rect">
            <a:avLst/>
          </a:prstGeom>
        </p:spPr>
        <p:txBody>
          <a:bodyPr>
            <a:spAutoFit/>
          </a:bodyPr>
          <a:lstStyle/>
          <a:p>
            <a:r>
              <a:rPr lang="en-US" sz="1600" dirty="0"/>
              <a:t>The Backup-Box should be mounted to the right or left of the storage system.</a:t>
            </a:r>
          </a:p>
          <a:p>
            <a:endParaRPr lang="en-US" sz="1600" dirty="0"/>
          </a:p>
          <a:p>
            <a:r>
              <a:rPr lang="en-US" sz="1600" dirty="0"/>
              <a:t>Install the Backup-Box at the same level as the top edge of the storage system, if possible.</a:t>
            </a:r>
          </a:p>
          <a:p>
            <a:endParaRPr lang="en-US" sz="1600" dirty="0"/>
          </a:p>
          <a:p>
            <a:r>
              <a:rPr lang="en-US" sz="1600" dirty="0"/>
              <a:t>Distances to the Backup-Box</a:t>
            </a:r>
          </a:p>
          <a:p>
            <a:endParaRPr lang="en-US" sz="1600" dirty="0"/>
          </a:p>
          <a:p>
            <a:r>
              <a:rPr lang="en-US" sz="1600" dirty="0"/>
              <a:t>(Figure not to scale - all specifications in centimeters)</a:t>
            </a:r>
          </a:p>
          <a:p>
            <a:r>
              <a:rPr lang="en-US" sz="1600" dirty="0"/>
              <a:t>Observe the specified maximum distances between the Backup-Box and the storage system, so that the length of the pre-assembled and supplied cables is sufficient.</a:t>
            </a:r>
          </a:p>
          <a:p>
            <a:endParaRPr lang="en-US" sz="1600" dirty="0"/>
          </a:p>
          <a:p>
            <a:r>
              <a:rPr lang="en-US" sz="1600" dirty="0"/>
              <a:t>Observe the specified minimum distances to the storage system and neighboring objects, so that there is sufficient heat dissipation, the door can be opened easily and there is sufficient</a:t>
            </a:r>
          </a:p>
          <a:p>
            <a:r>
              <a:rPr lang="en-US" sz="1600" dirty="0"/>
              <a:t>space for installation and maintenance work.</a:t>
            </a:r>
          </a:p>
        </p:txBody>
      </p:sp>
      <p:pic>
        <p:nvPicPr>
          <p:cNvPr id="4" name="Picture 3">
            <a:extLst>
              <a:ext uri="{FF2B5EF4-FFF2-40B4-BE49-F238E27FC236}">
                <a16:creationId xmlns:a16="http://schemas.microsoft.com/office/drawing/2014/main" id="{E9C9FC5A-EB59-45C2-BEB7-08091C1F5E6A}"/>
              </a:ext>
            </a:extLst>
          </p:cNvPr>
          <p:cNvPicPr>
            <a:picLocks noChangeAspect="1"/>
          </p:cNvPicPr>
          <p:nvPr/>
        </p:nvPicPr>
        <p:blipFill>
          <a:blip r:embed="rId3"/>
          <a:stretch>
            <a:fillRect/>
          </a:stretch>
        </p:blipFill>
        <p:spPr>
          <a:xfrm>
            <a:off x="701750" y="1643226"/>
            <a:ext cx="4190853" cy="4206788"/>
          </a:xfrm>
          <a:prstGeom prst="rect">
            <a:avLst/>
          </a:prstGeom>
        </p:spPr>
      </p:pic>
    </p:spTree>
    <p:extLst>
      <p:ext uri="{BB962C8B-B14F-4D97-AF65-F5344CB8AC3E}">
        <p14:creationId xmlns:p14="http://schemas.microsoft.com/office/powerpoint/2010/main" val="29331782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p:cNvSpPr>
            <a:spLocks noGrp="1"/>
          </p:cNvSpPr>
          <p:nvPr>
            <p:ph type="title"/>
          </p:nvPr>
        </p:nvSpPr>
        <p:spPr>
          <a:xfrm>
            <a:off x="350996" y="382419"/>
            <a:ext cx="11502711" cy="1077880"/>
          </a:xfrm>
        </p:spPr>
        <p:txBody>
          <a:bodyPr>
            <a:normAutofit/>
          </a:bodyPr>
          <a:lstStyle/>
          <a:p>
            <a:r>
              <a:rPr lang="en-AU" sz="1997" dirty="0">
                <a:solidFill>
                  <a:schemeClr val="accent2"/>
                </a:solidFill>
              </a:rPr>
              <a:t>Products &amp; Innovation.</a:t>
            </a:r>
            <a:br>
              <a:rPr lang="en-AU" dirty="0"/>
            </a:br>
            <a:r>
              <a:rPr lang="en-AU" dirty="0"/>
              <a:t>Backup-Box – eco 8.0/8.03/8.1/8.13 </a:t>
            </a:r>
            <a:r>
              <a:rPr lang="en-AU" sz="2000" dirty="0">
                <a:solidFill>
                  <a:srgbClr val="4CCFEF"/>
                </a:solidFill>
              </a:rPr>
              <a:t>– Mounting</a:t>
            </a:r>
          </a:p>
        </p:txBody>
      </p:sp>
      <p:pic>
        <p:nvPicPr>
          <p:cNvPr id="8" name="Picture 7">
            <a:extLst>
              <a:ext uri="{FF2B5EF4-FFF2-40B4-BE49-F238E27FC236}">
                <a16:creationId xmlns:a16="http://schemas.microsoft.com/office/drawing/2014/main" id="{810F8804-F41A-40F6-A968-128D572EF4E4}"/>
              </a:ext>
            </a:extLst>
          </p:cNvPr>
          <p:cNvPicPr>
            <a:picLocks noChangeAspect="1"/>
          </p:cNvPicPr>
          <p:nvPr/>
        </p:nvPicPr>
        <p:blipFill>
          <a:blip r:embed="rId2"/>
          <a:stretch>
            <a:fillRect/>
          </a:stretch>
        </p:blipFill>
        <p:spPr>
          <a:xfrm>
            <a:off x="197694" y="197371"/>
            <a:ext cx="1548172" cy="582841"/>
          </a:xfrm>
          <a:prstGeom prst="rect">
            <a:avLst/>
          </a:prstGeom>
        </p:spPr>
      </p:pic>
      <p:sp>
        <p:nvSpPr>
          <p:cNvPr id="9" name="Rectangle 8">
            <a:extLst>
              <a:ext uri="{FF2B5EF4-FFF2-40B4-BE49-F238E27FC236}">
                <a16:creationId xmlns:a16="http://schemas.microsoft.com/office/drawing/2014/main" id="{A47ACAB1-39EC-40AD-B0D6-00C838547023}"/>
              </a:ext>
            </a:extLst>
          </p:cNvPr>
          <p:cNvSpPr/>
          <p:nvPr/>
        </p:nvSpPr>
        <p:spPr>
          <a:xfrm>
            <a:off x="1637854" y="378000"/>
            <a:ext cx="1800200" cy="4022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400" dirty="0" err="1">
              <a:latin typeface="Brandon Text Bold" panose="020B0803020203060203" pitchFamily="34" charset="0"/>
            </a:endParaRPr>
          </a:p>
        </p:txBody>
      </p:sp>
      <p:pic>
        <p:nvPicPr>
          <p:cNvPr id="2" name="Picture 1">
            <a:extLst>
              <a:ext uri="{FF2B5EF4-FFF2-40B4-BE49-F238E27FC236}">
                <a16:creationId xmlns:a16="http://schemas.microsoft.com/office/drawing/2014/main" id="{40CAAEA4-36CF-477D-95B4-CCB24CC4C07B}"/>
              </a:ext>
            </a:extLst>
          </p:cNvPr>
          <p:cNvPicPr>
            <a:picLocks noChangeAspect="1"/>
          </p:cNvPicPr>
          <p:nvPr/>
        </p:nvPicPr>
        <p:blipFill>
          <a:blip r:embed="rId3"/>
          <a:stretch>
            <a:fillRect/>
          </a:stretch>
        </p:blipFill>
        <p:spPr>
          <a:xfrm>
            <a:off x="394830" y="4759391"/>
            <a:ext cx="3871316" cy="1101097"/>
          </a:xfrm>
          <a:prstGeom prst="rect">
            <a:avLst/>
          </a:prstGeom>
        </p:spPr>
      </p:pic>
      <p:pic>
        <p:nvPicPr>
          <p:cNvPr id="3" name="Picture 2">
            <a:extLst>
              <a:ext uri="{FF2B5EF4-FFF2-40B4-BE49-F238E27FC236}">
                <a16:creationId xmlns:a16="http://schemas.microsoft.com/office/drawing/2014/main" id="{BA6F7CA4-E911-40FC-8A68-93A75F169F34}"/>
              </a:ext>
            </a:extLst>
          </p:cNvPr>
          <p:cNvPicPr>
            <a:picLocks noChangeAspect="1"/>
          </p:cNvPicPr>
          <p:nvPr/>
        </p:nvPicPr>
        <p:blipFill>
          <a:blip r:embed="rId4"/>
          <a:stretch>
            <a:fillRect/>
          </a:stretch>
        </p:blipFill>
        <p:spPr>
          <a:xfrm>
            <a:off x="394830" y="1565523"/>
            <a:ext cx="3871316" cy="2389055"/>
          </a:xfrm>
          <a:prstGeom prst="rect">
            <a:avLst/>
          </a:prstGeom>
        </p:spPr>
      </p:pic>
      <p:pic>
        <p:nvPicPr>
          <p:cNvPr id="4" name="Picture 3">
            <a:extLst>
              <a:ext uri="{FF2B5EF4-FFF2-40B4-BE49-F238E27FC236}">
                <a16:creationId xmlns:a16="http://schemas.microsoft.com/office/drawing/2014/main" id="{40A33A00-4D68-4E2E-9B11-1EF99FDCCEF3}"/>
              </a:ext>
            </a:extLst>
          </p:cNvPr>
          <p:cNvPicPr>
            <a:picLocks noChangeAspect="1"/>
          </p:cNvPicPr>
          <p:nvPr/>
        </p:nvPicPr>
        <p:blipFill>
          <a:blip r:embed="rId5"/>
          <a:stretch>
            <a:fillRect/>
          </a:stretch>
        </p:blipFill>
        <p:spPr>
          <a:xfrm>
            <a:off x="8063724" y="1346455"/>
            <a:ext cx="3746146" cy="1763389"/>
          </a:xfrm>
          <a:prstGeom prst="rect">
            <a:avLst/>
          </a:prstGeom>
        </p:spPr>
      </p:pic>
      <p:pic>
        <p:nvPicPr>
          <p:cNvPr id="5" name="Picture 4">
            <a:extLst>
              <a:ext uri="{FF2B5EF4-FFF2-40B4-BE49-F238E27FC236}">
                <a16:creationId xmlns:a16="http://schemas.microsoft.com/office/drawing/2014/main" id="{FF88D79A-A872-44E9-B2D8-7E715E661FE7}"/>
              </a:ext>
            </a:extLst>
          </p:cNvPr>
          <p:cNvPicPr>
            <a:picLocks noChangeAspect="1"/>
          </p:cNvPicPr>
          <p:nvPr/>
        </p:nvPicPr>
        <p:blipFill>
          <a:blip r:embed="rId6"/>
          <a:stretch>
            <a:fillRect/>
          </a:stretch>
        </p:blipFill>
        <p:spPr>
          <a:xfrm>
            <a:off x="4342447" y="2213595"/>
            <a:ext cx="3600983" cy="2953616"/>
          </a:xfrm>
          <a:prstGeom prst="rect">
            <a:avLst/>
          </a:prstGeom>
        </p:spPr>
      </p:pic>
      <p:pic>
        <p:nvPicPr>
          <p:cNvPr id="7" name="Picture 6">
            <a:extLst>
              <a:ext uri="{FF2B5EF4-FFF2-40B4-BE49-F238E27FC236}">
                <a16:creationId xmlns:a16="http://schemas.microsoft.com/office/drawing/2014/main" id="{81E31BCB-71E8-4BBB-8BE1-A0C05C0BED8D}"/>
              </a:ext>
            </a:extLst>
          </p:cNvPr>
          <p:cNvPicPr>
            <a:picLocks noChangeAspect="1"/>
          </p:cNvPicPr>
          <p:nvPr/>
        </p:nvPicPr>
        <p:blipFill>
          <a:blip r:embed="rId7"/>
          <a:stretch>
            <a:fillRect/>
          </a:stretch>
        </p:blipFill>
        <p:spPr>
          <a:xfrm>
            <a:off x="8063724" y="3221707"/>
            <a:ext cx="3746146" cy="2792735"/>
          </a:xfrm>
          <a:prstGeom prst="rect">
            <a:avLst/>
          </a:prstGeom>
        </p:spPr>
      </p:pic>
    </p:spTree>
    <p:extLst>
      <p:ext uri="{BB962C8B-B14F-4D97-AF65-F5344CB8AC3E}">
        <p14:creationId xmlns:p14="http://schemas.microsoft.com/office/powerpoint/2010/main" val="9800713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p:cNvSpPr>
            <a:spLocks noGrp="1"/>
          </p:cNvSpPr>
          <p:nvPr>
            <p:ph type="title"/>
          </p:nvPr>
        </p:nvSpPr>
        <p:spPr>
          <a:xfrm>
            <a:off x="350996" y="382419"/>
            <a:ext cx="11502711" cy="1077880"/>
          </a:xfrm>
        </p:spPr>
        <p:txBody>
          <a:bodyPr>
            <a:normAutofit/>
          </a:bodyPr>
          <a:lstStyle/>
          <a:p>
            <a:r>
              <a:rPr lang="en-AU" sz="1997" dirty="0">
                <a:solidFill>
                  <a:schemeClr val="accent2"/>
                </a:solidFill>
              </a:rPr>
              <a:t>Products &amp; Innovation.</a:t>
            </a:r>
            <a:br>
              <a:rPr lang="en-AU" dirty="0"/>
            </a:br>
            <a:r>
              <a:rPr lang="en-AU" dirty="0"/>
              <a:t>Backup-Box – eco 8.0/8.03/8.1/8.13 </a:t>
            </a:r>
            <a:r>
              <a:rPr lang="en-AU" sz="2000" dirty="0">
                <a:solidFill>
                  <a:srgbClr val="4CCFEF"/>
                </a:solidFill>
              </a:rPr>
              <a:t>– Wiring Output Circuits</a:t>
            </a:r>
          </a:p>
        </p:txBody>
      </p:sp>
      <p:pic>
        <p:nvPicPr>
          <p:cNvPr id="8" name="Picture 7">
            <a:extLst>
              <a:ext uri="{FF2B5EF4-FFF2-40B4-BE49-F238E27FC236}">
                <a16:creationId xmlns:a16="http://schemas.microsoft.com/office/drawing/2014/main" id="{810F8804-F41A-40F6-A968-128D572EF4E4}"/>
              </a:ext>
            </a:extLst>
          </p:cNvPr>
          <p:cNvPicPr>
            <a:picLocks noChangeAspect="1"/>
          </p:cNvPicPr>
          <p:nvPr/>
        </p:nvPicPr>
        <p:blipFill>
          <a:blip r:embed="rId2"/>
          <a:stretch>
            <a:fillRect/>
          </a:stretch>
        </p:blipFill>
        <p:spPr>
          <a:xfrm>
            <a:off x="197694" y="197371"/>
            <a:ext cx="1548172" cy="582841"/>
          </a:xfrm>
          <a:prstGeom prst="rect">
            <a:avLst/>
          </a:prstGeom>
        </p:spPr>
      </p:pic>
      <p:sp>
        <p:nvSpPr>
          <p:cNvPr id="9" name="Rectangle 8">
            <a:extLst>
              <a:ext uri="{FF2B5EF4-FFF2-40B4-BE49-F238E27FC236}">
                <a16:creationId xmlns:a16="http://schemas.microsoft.com/office/drawing/2014/main" id="{A47ACAB1-39EC-40AD-B0D6-00C838547023}"/>
              </a:ext>
            </a:extLst>
          </p:cNvPr>
          <p:cNvSpPr/>
          <p:nvPr/>
        </p:nvSpPr>
        <p:spPr>
          <a:xfrm>
            <a:off x="1637854" y="378000"/>
            <a:ext cx="1800200" cy="4022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400" dirty="0" err="1">
              <a:latin typeface="Brandon Text Bold" panose="020B0803020203060203" pitchFamily="34" charset="0"/>
            </a:endParaRPr>
          </a:p>
        </p:txBody>
      </p:sp>
      <p:sp>
        <p:nvSpPr>
          <p:cNvPr id="2" name="Rectangle 1">
            <a:extLst>
              <a:ext uri="{FF2B5EF4-FFF2-40B4-BE49-F238E27FC236}">
                <a16:creationId xmlns:a16="http://schemas.microsoft.com/office/drawing/2014/main" id="{E3D2244C-181E-4C8F-A492-0D36F9092DD8}"/>
              </a:ext>
            </a:extLst>
          </p:cNvPr>
          <p:cNvSpPr/>
          <p:nvPr/>
        </p:nvSpPr>
        <p:spPr>
          <a:xfrm>
            <a:off x="719752" y="1781547"/>
            <a:ext cx="10765196" cy="3539430"/>
          </a:xfrm>
          <a:prstGeom prst="rect">
            <a:avLst/>
          </a:prstGeom>
        </p:spPr>
        <p:txBody>
          <a:bodyPr wrap="square">
            <a:spAutoFit/>
          </a:bodyPr>
          <a:lstStyle/>
          <a:p>
            <a:r>
              <a:rPr lang="en-US" sz="1600" b="1" dirty="0"/>
              <a:t>Positioning components in the electrical switch board</a:t>
            </a:r>
          </a:p>
          <a:p>
            <a:endParaRPr lang="en-US" sz="1600" b="1" dirty="0"/>
          </a:p>
          <a:p>
            <a:r>
              <a:rPr lang="en-US" sz="1600" dirty="0"/>
              <a:t>The following components must be installed in the electrical distributor for the Backup-Box:</a:t>
            </a:r>
          </a:p>
          <a:p>
            <a:endParaRPr lang="en-US" sz="1600" dirty="0"/>
          </a:p>
          <a:p>
            <a:pPr marL="285750" indent="-285750">
              <a:buFont typeface="Arial" panose="020B0604020202020204" pitchFamily="34" charset="0"/>
              <a:buChar char="•"/>
            </a:pPr>
            <a:r>
              <a:rPr lang="en-US" sz="1600" dirty="0"/>
              <a:t>Miniature Circuit breaker (MCB) | type C | 32 A</a:t>
            </a:r>
          </a:p>
          <a:p>
            <a:pPr marL="743542" lvl="1" indent="-285750">
              <a:buFont typeface="Arial" panose="020B0604020202020204" pitchFamily="34" charset="0"/>
              <a:buChar char="•"/>
            </a:pPr>
            <a:r>
              <a:rPr lang="en-US" sz="1600" dirty="0"/>
              <a:t>An MCB miniature circuit breaker with type C tripping characteristics and a nominal current of  32 A must be installed upstream of the input for the Backup-Box.</a:t>
            </a:r>
          </a:p>
          <a:p>
            <a:pPr marL="285750" indent="-285750">
              <a:buFont typeface="Arial" panose="020B0604020202020204" pitchFamily="34" charset="0"/>
              <a:buChar char="•"/>
            </a:pPr>
            <a:r>
              <a:rPr lang="en-US" sz="1600" dirty="0"/>
              <a:t>Residual current device (RCD)</a:t>
            </a:r>
          </a:p>
          <a:p>
            <a:pPr marL="743542" lvl="1" indent="-285750">
              <a:buFont typeface="Arial" panose="020B0604020202020204" pitchFamily="34" charset="0"/>
              <a:buChar char="•"/>
            </a:pPr>
            <a:r>
              <a:rPr lang="en-US" sz="1600" dirty="0"/>
              <a:t>A residual current device must be installed at the output of the Backup-Box. This RCD protects against electrocution during backup operation. An RCD must be used which complies with AS/NZS 3000:2018.</a:t>
            </a:r>
          </a:p>
          <a:p>
            <a:pPr marL="743542" lvl="1" indent="-285750">
              <a:buFont typeface="Arial" panose="020B0604020202020204" pitchFamily="34" charset="0"/>
              <a:buChar char="•"/>
            </a:pPr>
            <a:r>
              <a:rPr lang="en-US" sz="1600" dirty="0"/>
              <a:t>In network with TT earthing: Additional residual current device (RCD) | 300 mA</a:t>
            </a:r>
          </a:p>
          <a:p>
            <a:pPr marL="743542" lvl="1" indent="-285750">
              <a:buFont typeface="Arial" panose="020B0604020202020204" pitchFamily="34" charset="0"/>
              <a:buChar char="•"/>
            </a:pPr>
            <a:r>
              <a:rPr lang="en-US" sz="1600" dirty="0"/>
              <a:t>In networks with TT earthing, an additional residual current device must be installed upstream of the input for the Backup-Box. An RCD with a nominal differential current of 300 mA is sufficient for this. RCDs with a nominal differential current of 100 mA or 30 mA can also be used. A selective residual current device must be used.</a:t>
            </a:r>
          </a:p>
        </p:txBody>
      </p:sp>
    </p:spTree>
    <p:extLst>
      <p:ext uri="{BB962C8B-B14F-4D97-AF65-F5344CB8AC3E}">
        <p14:creationId xmlns:p14="http://schemas.microsoft.com/office/powerpoint/2010/main" val="12119455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p:cNvSpPr>
            <a:spLocks noGrp="1"/>
          </p:cNvSpPr>
          <p:nvPr>
            <p:ph type="title"/>
          </p:nvPr>
        </p:nvSpPr>
        <p:spPr>
          <a:xfrm>
            <a:off x="350996" y="382419"/>
            <a:ext cx="11502711" cy="1077880"/>
          </a:xfrm>
        </p:spPr>
        <p:txBody>
          <a:bodyPr>
            <a:normAutofit/>
          </a:bodyPr>
          <a:lstStyle/>
          <a:p>
            <a:r>
              <a:rPr lang="en-AU" sz="1997" dirty="0">
                <a:solidFill>
                  <a:schemeClr val="accent2"/>
                </a:solidFill>
              </a:rPr>
              <a:t>Products &amp; Innovation.</a:t>
            </a:r>
            <a:br>
              <a:rPr lang="en-AU" dirty="0"/>
            </a:br>
            <a:r>
              <a:rPr lang="en-AU" dirty="0"/>
              <a:t>Backup-Box – eco 8.0/8.03/8.1/8.13 </a:t>
            </a:r>
            <a:r>
              <a:rPr lang="en-AU" sz="2000" dirty="0">
                <a:solidFill>
                  <a:srgbClr val="4CCFEF"/>
                </a:solidFill>
              </a:rPr>
              <a:t>– Connections</a:t>
            </a:r>
          </a:p>
        </p:txBody>
      </p:sp>
      <p:pic>
        <p:nvPicPr>
          <p:cNvPr id="8" name="Picture 7">
            <a:extLst>
              <a:ext uri="{FF2B5EF4-FFF2-40B4-BE49-F238E27FC236}">
                <a16:creationId xmlns:a16="http://schemas.microsoft.com/office/drawing/2014/main" id="{810F8804-F41A-40F6-A968-128D572EF4E4}"/>
              </a:ext>
            </a:extLst>
          </p:cNvPr>
          <p:cNvPicPr>
            <a:picLocks noChangeAspect="1"/>
          </p:cNvPicPr>
          <p:nvPr/>
        </p:nvPicPr>
        <p:blipFill>
          <a:blip r:embed="rId2"/>
          <a:stretch>
            <a:fillRect/>
          </a:stretch>
        </p:blipFill>
        <p:spPr>
          <a:xfrm>
            <a:off x="197694" y="197371"/>
            <a:ext cx="1548172" cy="582841"/>
          </a:xfrm>
          <a:prstGeom prst="rect">
            <a:avLst/>
          </a:prstGeom>
        </p:spPr>
      </p:pic>
      <p:sp>
        <p:nvSpPr>
          <p:cNvPr id="9" name="Rectangle 8">
            <a:extLst>
              <a:ext uri="{FF2B5EF4-FFF2-40B4-BE49-F238E27FC236}">
                <a16:creationId xmlns:a16="http://schemas.microsoft.com/office/drawing/2014/main" id="{A47ACAB1-39EC-40AD-B0D6-00C838547023}"/>
              </a:ext>
            </a:extLst>
          </p:cNvPr>
          <p:cNvSpPr/>
          <p:nvPr/>
        </p:nvSpPr>
        <p:spPr>
          <a:xfrm>
            <a:off x="1637854" y="378000"/>
            <a:ext cx="1800200" cy="4022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400" dirty="0" err="1">
              <a:latin typeface="Brandon Text Bold" panose="020B0803020203060203" pitchFamily="34" charset="0"/>
            </a:endParaRPr>
          </a:p>
        </p:txBody>
      </p:sp>
      <p:pic>
        <p:nvPicPr>
          <p:cNvPr id="2" name="Picture 1">
            <a:extLst>
              <a:ext uri="{FF2B5EF4-FFF2-40B4-BE49-F238E27FC236}">
                <a16:creationId xmlns:a16="http://schemas.microsoft.com/office/drawing/2014/main" id="{B8C6FC9B-DB1B-4B11-B2DB-18CD8D16FA65}"/>
              </a:ext>
            </a:extLst>
          </p:cNvPr>
          <p:cNvPicPr>
            <a:picLocks noChangeAspect="1"/>
          </p:cNvPicPr>
          <p:nvPr/>
        </p:nvPicPr>
        <p:blipFill>
          <a:blip r:embed="rId3"/>
          <a:stretch>
            <a:fillRect/>
          </a:stretch>
        </p:blipFill>
        <p:spPr>
          <a:xfrm>
            <a:off x="3592246" y="1295508"/>
            <a:ext cx="5004556" cy="5004556"/>
          </a:xfrm>
          <a:prstGeom prst="rect">
            <a:avLst/>
          </a:prstGeom>
        </p:spPr>
      </p:pic>
      <p:grpSp>
        <p:nvGrpSpPr>
          <p:cNvPr id="17" name="Group 16">
            <a:extLst>
              <a:ext uri="{FF2B5EF4-FFF2-40B4-BE49-F238E27FC236}">
                <a16:creationId xmlns:a16="http://schemas.microsoft.com/office/drawing/2014/main" id="{87767477-64D6-43DF-8B33-69302891E38B}"/>
              </a:ext>
            </a:extLst>
          </p:cNvPr>
          <p:cNvGrpSpPr/>
          <p:nvPr/>
        </p:nvGrpSpPr>
        <p:grpSpPr>
          <a:xfrm>
            <a:off x="200005" y="1509472"/>
            <a:ext cx="3348372" cy="4497712"/>
            <a:chOff x="233698" y="579106"/>
            <a:chExt cx="4184470" cy="5378905"/>
          </a:xfrm>
        </p:grpSpPr>
        <p:pic>
          <p:nvPicPr>
            <p:cNvPr id="5" name="Picture 4">
              <a:extLst>
                <a:ext uri="{FF2B5EF4-FFF2-40B4-BE49-F238E27FC236}">
                  <a16:creationId xmlns:a16="http://schemas.microsoft.com/office/drawing/2014/main" id="{259678FB-1641-4102-BA1E-434A65A06F8D}"/>
                </a:ext>
              </a:extLst>
            </p:cNvPr>
            <p:cNvPicPr>
              <a:picLocks noChangeAspect="1"/>
            </p:cNvPicPr>
            <p:nvPr/>
          </p:nvPicPr>
          <p:blipFill>
            <a:blip r:embed="rId4"/>
            <a:stretch>
              <a:fillRect/>
            </a:stretch>
          </p:blipFill>
          <p:spPr>
            <a:xfrm>
              <a:off x="350993" y="579106"/>
              <a:ext cx="4067175" cy="2124075"/>
            </a:xfrm>
            <a:prstGeom prst="rect">
              <a:avLst/>
            </a:prstGeom>
          </p:spPr>
        </p:pic>
        <p:pic>
          <p:nvPicPr>
            <p:cNvPr id="7" name="Picture 6">
              <a:extLst>
                <a:ext uri="{FF2B5EF4-FFF2-40B4-BE49-F238E27FC236}">
                  <a16:creationId xmlns:a16="http://schemas.microsoft.com/office/drawing/2014/main" id="{6F1AB938-3716-4BA9-8B72-B2F002C0B506}"/>
                </a:ext>
              </a:extLst>
            </p:cNvPr>
            <p:cNvPicPr>
              <a:picLocks noChangeAspect="1"/>
            </p:cNvPicPr>
            <p:nvPr/>
          </p:nvPicPr>
          <p:blipFill>
            <a:blip r:embed="rId5"/>
            <a:stretch>
              <a:fillRect/>
            </a:stretch>
          </p:blipFill>
          <p:spPr>
            <a:xfrm>
              <a:off x="233698" y="2703181"/>
              <a:ext cx="3238500" cy="1724025"/>
            </a:xfrm>
            <a:prstGeom prst="rect">
              <a:avLst/>
            </a:prstGeom>
          </p:spPr>
        </p:pic>
        <p:pic>
          <p:nvPicPr>
            <p:cNvPr id="10" name="Picture 9">
              <a:extLst>
                <a:ext uri="{FF2B5EF4-FFF2-40B4-BE49-F238E27FC236}">
                  <a16:creationId xmlns:a16="http://schemas.microsoft.com/office/drawing/2014/main" id="{98EDE736-6A30-4A6B-9F8B-18CA86051678}"/>
                </a:ext>
              </a:extLst>
            </p:cNvPr>
            <p:cNvPicPr>
              <a:picLocks noChangeAspect="1"/>
            </p:cNvPicPr>
            <p:nvPr/>
          </p:nvPicPr>
          <p:blipFill>
            <a:blip r:embed="rId6"/>
            <a:stretch>
              <a:fillRect/>
            </a:stretch>
          </p:blipFill>
          <p:spPr>
            <a:xfrm>
              <a:off x="305706" y="2704864"/>
              <a:ext cx="295275" cy="1704975"/>
            </a:xfrm>
            <a:prstGeom prst="rect">
              <a:avLst/>
            </a:prstGeom>
          </p:spPr>
        </p:pic>
        <p:pic>
          <p:nvPicPr>
            <p:cNvPr id="11" name="Picture 10">
              <a:extLst>
                <a:ext uri="{FF2B5EF4-FFF2-40B4-BE49-F238E27FC236}">
                  <a16:creationId xmlns:a16="http://schemas.microsoft.com/office/drawing/2014/main" id="{104E79FF-0254-4EE1-B603-B1CEA46FB979}"/>
                </a:ext>
              </a:extLst>
            </p:cNvPr>
            <p:cNvPicPr>
              <a:picLocks noChangeAspect="1"/>
            </p:cNvPicPr>
            <p:nvPr/>
          </p:nvPicPr>
          <p:blipFill>
            <a:blip r:embed="rId7"/>
            <a:stretch>
              <a:fillRect/>
            </a:stretch>
          </p:blipFill>
          <p:spPr>
            <a:xfrm>
              <a:off x="576759" y="4479168"/>
              <a:ext cx="1781175" cy="866775"/>
            </a:xfrm>
            <a:prstGeom prst="rect">
              <a:avLst/>
            </a:prstGeom>
          </p:spPr>
        </p:pic>
        <p:pic>
          <p:nvPicPr>
            <p:cNvPr id="12" name="Picture 11">
              <a:extLst>
                <a:ext uri="{FF2B5EF4-FFF2-40B4-BE49-F238E27FC236}">
                  <a16:creationId xmlns:a16="http://schemas.microsoft.com/office/drawing/2014/main" id="{D11C4196-21BF-4417-B564-51EF75C455A4}"/>
                </a:ext>
              </a:extLst>
            </p:cNvPr>
            <p:cNvPicPr>
              <a:picLocks noChangeAspect="1"/>
            </p:cNvPicPr>
            <p:nvPr/>
          </p:nvPicPr>
          <p:blipFill>
            <a:blip r:embed="rId8"/>
            <a:stretch>
              <a:fillRect/>
            </a:stretch>
          </p:blipFill>
          <p:spPr>
            <a:xfrm>
              <a:off x="377714" y="4427206"/>
              <a:ext cx="200025" cy="1028700"/>
            </a:xfrm>
            <a:prstGeom prst="rect">
              <a:avLst/>
            </a:prstGeom>
          </p:spPr>
        </p:pic>
        <p:pic>
          <p:nvPicPr>
            <p:cNvPr id="13" name="Picture 12">
              <a:extLst>
                <a:ext uri="{FF2B5EF4-FFF2-40B4-BE49-F238E27FC236}">
                  <a16:creationId xmlns:a16="http://schemas.microsoft.com/office/drawing/2014/main" id="{E745D0D0-6BB8-444C-A29A-B5F2E004BCC3}"/>
                </a:ext>
              </a:extLst>
            </p:cNvPr>
            <p:cNvPicPr>
              <a:picLocks noChangeAspect="1"/>
            </p:cNvPicPr>
            <p:nvPr/>
          </p:nvPicPr>
          <p:blipFill>
            <a:blip r:embed="rId9"/>
            <a:stretch>
              <a:fillRect/>
            </a:stretch>
          </p:blipFill>
          <p:spPr>
            <a:xfrm>
              <a:off x="576759" y="5348411"/>
              <a:ext cx="1457325" cy="609600"/>
            </a:xfrm>
            <a:prstGeom prst="rect">
              <a:avLst/>
            </a:prstGeom>
          </p:spPr>
        </p:pic>
        <p:pic>
          <p:nvPicPr>
            <p:cNvPr id="14" name="Picture 13">
              <a:extLst>
                <a:ext uri="{FF2B5EF4-FFF2-40B4-BE49-F238E27FC236}">
                  <a16:creationId xmlns:a16="http://schemas.microsoft.com/office/drawing/2014/main" id="{B4EAC959-1CCF-464E-979A-353D2E44EEB1}"/>
                </a:ext>
              </a:extLst>
            </p:cNvPr>
            <p:cNvPicPr>
              <a:picLocks noChangeAspect="1"/>
            </p:cNvPicPr>
            <p:nvPr/>
          </p:nvPicPr>
          <p:blipFill>
            <a:blip r:embed="rId10"/>
            <a:stretch>
              <a:fillRect/>
            </a:stretch>
          </p:blipFill>
          <p:spPr>
            <a:xfrm>
              <a:off x="362856" y="5391273"/>
              <a:ext cx="238125" cy="523875"/>
            </a:xfrm>
            <a:prstGeom prst="rect">
              <a:avLst/>
            </a:prstGeom>
          </p:spPr>
        </p:pic>
        <p:pic>
          <p:nvPicPr>
            <p:cNvPr id="15" name="Picture 14">
              <a:extLst>
                <a:ext uri="{FF2B5EF4-FFF2-40B4-BE49-F238E27FC236}">
                  <a16:creationId xmlns:a16="http://schemas.microsoft.com/office/drawing/2014/main" id="{DD04FBC9-7B1C-4D38-B0BD-D7B9A6F2D922}"/>
                </a:ext>
              </a:extLst>
            </p:cNvPr>
            <p:cNvPicPr>
              <a:picLocks noChangeAspect="1"/>
            </p:cNvPicPr>
            <p:nvPr/>
          </p:nvPicPr>
          <p:blipFill>
            <a:blip r:embed="rId11"/>
            <a:stretch>
              <a:fillRect/>
            </a:stretch>
          </p:blipFill>
          <p:spPr>
            <a:xfrm>
              <a:off x="3719984" y="908881"/>
              <a:ext cx="698183" cy="1794299"/>
            </a:xfrm>
            <a:prstGeom prst="rect">
              <a:avLst/>
            </a:prstGeom>
          </p:spPr>
        </p:pic>
      </p:grpSp>
      <p:grpSp>
        <p:nvGrpSpPr>
          <p:cNvPr id="22" name="Group 21">
            <a:extLst>
              <a:ext uri="{FF2B5EF4-FFF2-40B4-BE49-F238E27FC236}">
                <a16:creationId xmlns:a16="http://schemas.microsoft.com/office/drawing/2014/main" id="{E8C6C31E-733C-40EF-94D9-0184CE67A5A9}"/>
              </a:ext>
            </a:extLst>
          </p:cNvPr>
          <p:cNvGrpSpPr/>
          <p:nvPr/>
        </p:nvGrpSpPr>
        <p:grpSpPr>
          <a:xfrm>
            <a:off x="8706475" y="1529519"/>
            <a:ext cx="3165550" cy="1803128"/>
            <a:chOff x="7938554" y="98998"/>
            <a:chExt cx="3567683" cy="2082130"/>
          </a:xfrm>
        </p:grpSpPr>
        <p:pic>
          <p:nvPicPr>
            <p:cNvPr id="16" name="Picture 15">
              <a:extLst>
                <a:ext uri="{FF2B5EF4-FFF2-40B4-BE49-F238E27FC236}">
                  <a16:creationId xmlns:a16="http://schemas.microsoft.com/office/drawing/2014/main" id="{8695CCE2-AE87-4F0C-85C9-45ABA2439102}"/>
                </a:ext>
              </a:extLst>
            </p:cNvPr>
            <p:cNvPicPr>
              <a:picLocks noChangeAspect="1"/>
            </p:cNvPicPr>
            <p:nvPr/>
          </p:nvPicPr>
          <p:blipFill>
            <a:blip r:embed="rId12"/>
            <a:stretch>
              <a:fillRect/>
            </a:stretch>
          </p:blipFill>
          <p:spPr>
            <a:xfrm>
              <a:off x="7974558" y="98998"/>
              <a:ext cx="3495675" cy="923925"/>
            </a:xfrm>
            <a:prstGeom prst="rect">
              <a:avLst/>
            </a:prstGeom>
          </p:spPr>
        </p:pic>
        <p:pic>
          <p:nvPicPr>
            <p:cNvPr id="18" name="Picture 17">
              <a:extLst>
                <a:ext uri="{FF2B5EF4-FFF2-40B4-BE49-F238E27FC236}">
                  <a16:creationId xmlns:a16="http://schemas.microsoft.com/office/drawing/2014/main" id="{1B85C056-52F7-44EC-88F4-D8A89922D0A0}"/>
                </a:ext>
              </a:extLst>
            </p:cNvPr>
            <p:cNvPicPr>
              <a:picLocks noChangeAspect="1"/>
            </p:cNvPicPr>
            <p:nvPr/>
          </p:nvPicPr>
          <p:blipFill>
            <a:blip r:embed="rId13"/>
            <a:stretch>
              <a:fillRect/>
            </a:stretch>
          </p:blipFill>
          <p:spPr>
            <a:xfrm>
              <a:off x="8226586" y="985597"/>
              <a:ext cx="1371600" cy="523875"/>
            </a:xfrm>
            <a:prstGeom prst="rect">
              <a:avLst/>
            </a:prstGeom>
          </p:spPr>
        </p:pic>
        <p:pic>
          <p:nvPicPr>
            <p:cNvPr id="19" name="Picture 18">
              <a:extLst>
                <a:ext uri="{FF2B5EF4-FFF2-40B4-BE49-F238E27FC236}">
                  <a16:creationId xmlns:a16="http://schemas.microsoft.com/office/drawing/2014/main" id="{535B53A5-5084-407F-9B03-3536C0E31C36}"/>
                </a:ext>
              </a:extLst>
            </p:cNvPr>
            <p:cNvPicPr>
              <a:picLocks noChangeAspect="1"/>
            </p:cNvPicPr>
            <p:nvPr/>
          </p:nvPicPr>
          <p:blipFill>
            <a:blip r:embed="rId14"/>
            <a:stretch>
              <a:fillRect/>
            </a:stretch>
          </p:blipFill>
          <p:spPr>
            <a:xfrm>
              <a:off x="7938554" y="378000"/>
              <a:ext cx="247650" cy="1743075"/>
            </a:xfrm>
            <a:prstGeom prst="rect">
              <a:avLst/>
            </a:prstGeom>
          </p:spPr>
        </p:pic>
        <p:pic>
          <p:nvPicPr>
            <p:cNvPr id="20" name="Picture 19">
              <a:extLst>
                <a:ext uri="{FF2B5EF4-FFF2-40B4-BE49-F238E27FC236}">
                  <a16:creationId xmlns:a16="http://schemas.microsoft.com/office/drawing/2014/main" id="{FA47C152-F7A9-4172-9919-295BA34E334F}"/>
                </a:ext>
              </a:extLst>
            </p:cNvPr>
            <p:cNvPicPr>
              <a:picLocks noChangeAspect="1"/>
            </p:cNvPicPr>
            <p:nvPr/>
          </p:nvPicPr>
          <p:blipFill>
            <a:blip r:embed="rId15"/>
            <a:stretch>
              <a:fillRect/>
            </a:stretch>
          </p:blipFill>
          <p:spPr>
            <a:xfrm>
              <a:off x="8219876" y="1628678"/>
              <a:ext cx="3067050" cy="552450"/>
            </a:xfrm>
            <a:prstGeom prst="rect">
              <a:avLst/>
            </a:prstGeom>
          </p:spPr>
        </p:pic>
        <p:pic>
          <p:nvPicPr>
            <p:cNvPr id="21" name="Picture 20">
              <a:extLst>
                <a:ext uri="{FF2B5EF4-FFF2-40B4-BE49-F238E27FC236}">
                  <a16:creationId xmlns:a16="http://schemas.microsoft.com/office/drawing/2014/main" id="{2A313705-A491-48CF-AAC0-A50B98695A55}"/>
                </a:ext>
              </a:extLst>
            </p:cNvPr>
            <p:cNvPicPr>
              <a:picLocks noChangeAspect="1"/>
            </p:cNvPicPr>
            <p:nvPr/>
          </p:nvPicPr>
          <p:blipFill>
            <a:blip r:embed="rId16"/>
            <a:stretch>
              <a:fillRect/>
            </a:stretch>
          </p:blipFill>
          <p:spPr>
            <a:xfrm>
              <a:off x="10334662" y="362058"/>
              <a:ext cx="1171575" cy="933450"/>
            </a:xfrm>
            <a:prstGeom prst="rect">
              <a:avLst/>
            </a:prstGeom>
          </p:spPr>
        </p:pic>
      </p:grpSp>
    </p:spTree>
    <p:extLst>
      <p:ext uri="{BB962C8B-B14F-4D97-AF65-F5344CB8AC3E}">
        <p14:creationId xmlns:p14="http://schemas.microsoft.com/office/powerpoint/2010/main" val="42207582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p:cNvSpPr>
            <a:spLocks noGrp="1"/>
          </p:cNvSpPr>
          <p:nvPr>
            <p:ph type="title"/>
          </p:nvPr>
        </p:nvSpPr>
        <p:spPr>
          <a:xfrm>
            <a:off x="350996" y="382419"/>
            <a:ext cx="11502711" cy="1077880"/>
          </a:xfrm>
        </p:spPr>
        <p:txBody>
          <a:bodyPr>
            <a:normAutofit/>
          </a:bodyPr>
          <a:lstStyle/>
          <a:p>
            <a:r>
              <a:rPr lang="en-AU" sz="1997" dirty="0">
                <a:solidFill>
                  <a:schemeClr val="accent2"/>
                </a:solidFill>
              </a:rPr>
              <a:t>Products &amp; Innovation.</a:t>
            </a:r>
            <a:br>
              <a:rPr lang="en-AU" dirty="0"/>
            </a:br>
            <a:r>
              <a:rPr lang="en-AU" dirty="0"/>
              <a:t>Backup-Box – eco 8.0/8.03/8.1/8.13 </a:t>
            </a:r>
            <a:r>
              <a:rPr lang="en-AU" sz="2000" dirty="0">
                <a:solidFill>
                  <a:srgbClr val="4CCFEF"/>
                </a:solidFill>
              </a:rPr>
              <a:t>– Earthing Connections</a:t>
            </a:r>
          </a:p>
        </p:txBody>
      </p:sp>
      <p:pic>
        <p:nvPicPr>
          <p:cNvPr id="8" name="Picture 7">
            <a:extLst>
              <a:ext uri="{FF2B5EF4-FFF2-40B4-BE49-F238E27FC236}">
                <a16:creationId xmlns:a16="http://schemas.microsoft.com/office/drawing/2014/main" id="{810F8804-F41A-40F6-A968-128D572EF4E4}"/>
              </a:ext>
            </a:extLst>
          </p:cNvPr>
          <p:cNvPicPr>
            <a:picLocks noChangeAspect="1"/>
          </p:cNvPicPr>
          <p:nvPr/>
        </p:nvPicPr>
        <p:blipFill>
          <a:blip r:embed="rId2"/>
          <a:stretch>
            <a:fillRect/>
          </a:stretch>
        </p:blipFill>
        <p:spPr>
          <a:xfrm>
            <a:off x="197694" y="197371"/>
            <a:ext cx="1548172" cy="582841"/>
          </a:xfrm>
          <a:prstGeom prst="rect">
            <a:avLst/>
          </a:prstGeom>
        </p:spPr>
      </p:pic>
      <p:sp>
        <p:nvSpPr>
          <p:cNvPr id="9" name="Rectangle 8">
            <a:extLst>
              <a:ext uri="{FF2B5EF4-FFF2-40B4-BE49-F238E27FC236}">
                <a16:creationId xmlns:a16="http://schemas.microsoft.com/office/drawing/2014/main" id="{A47ACAB1-39EC-40AD-B0D6-00C838547023}"/>
              </a:ext>
            </a:extLst>
          </p:cNvPr>
          <p:cNvSpPr/>
          <p:nvPr/>
        </p:nvSpPr>
        <p:spPr>
          <a:xfrm>
            <a:off x="1637854" y="378000"/>
            <a:ext cx="1800200" cy="4022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400" dirty="0" err="1">
              <a:latin typeface="Brandon Text Bold" panose="020B0803020203060203" pitchFamily="34" charset="0"/>
            </a:endParaRPr>
          </a:p>
        </p:txBody>
      </p:sp>
      <p:pic>
        <p:nvPicPr>
          <p:cNvPr id="3" name="Picture 2">
            <a:extLst>
              <a:ext uri="{FF2B5EF4-FFF2-40B4-BE49-F238E27FC236}">
                <a16:creationId xmlns:a16="http://schemas.microsoft.com/office/drawing/2014/main" id="{FED7014E-5905-4BB0-BD42-70A738ECFC85}"/>
              </a:ext>
            </a:extLst>
          </p:cNvPr>
          <p:cNvPicPr>
            <a:picLocks noChangeAspect="1"/>
          </p:cNvPicPr>
          <p:nvPr/>
        </p:nvPicPr>
        <p:blipFill>
          <a:blip r:embed="rId3"/>
          <a:stretch>
            <a:fillRect/>
          </a:stretch>
        </p:blipFill>
        <p:spPr>
          <a:xfrm>
            <a:off x="365314" y="1277491"/>
            <a:ext cx="6373604" cy="4925419"/>
          </a:xfrm>
          <a:prstGeom prst="rect">
            <a:avLst/>
          </a:prstGeom>
        </p:spPr>
      </p:pic>
      <p:sp>
        <p:nvSpPr>
          <p:cNvPr id="4" name="Rectangle 3">
            <a:extLst>
              <a:ext uri="{FF2B5EF4-FFF2-40B4-BE49-F238E27FC236}">
                <a16:creationId xmlns:a16="http://schemas.microsoft.com/office/drawing/2014/main" id="{99D06B35-255C-4CCC-9294-A32537ED404E}"/>
              </a:ext>
            </a:extLst>
          </p:cNvPr>
          <p:cNvSpPr/>
          <p:nvPr/>
        </p:nvSpPr>
        <p:spPr>
          <a:xfrm>
            <a:off x="6892220" y="1460299"/>
            <a:ext cx="4826754" cy="3539430"/>
          </a:xfrm>
          <a:prstGeom prst="rect">
            <a:avLst/>
          </a:prstGeom>
        </p:spPr>
        <p:txBody>
          <a:bodyPr wrap="square">
            <a:spAutoFit/>
          </a:bodyPr>
          <a:lstStyle/>
          <a:p>
            <a:r>
              <a:rPr lang="en-US" sz="1600" b="1" dirty="0"/>
              <a:t>Earthing the Backup-Box</a:t>
            </a:r>
          </a:p>
          <a:p>
            <a:endParaRPr lang="en-US" sz="1600" dirty="0"/>
          </a:p>
          <a:p>
            <a:r>
              <a:rPr lang="en-US" sz="1600" dirty="0"/>
              <a:t>A PE conductor with a cross-section of 10 mm² (CU cross-section) must be installed between the Backup-Box and the main earthing terminal. </a:t>
            </a:r>
          </a:p>
          <a:p>
            <a:endParaRPr lang="en-US" sz="1600" dirty="0"/>
          </a:p>
          <a:p>
            <a:r>
              <a:rPr lang="en-US" sz="1600" dirty="0"/>
              <a:t>Direct the corresponding earthing cable through the designated cable gland (4) into the Backup-Box.</a:t>
            </a:r>
          </a:p>
          <a:p>
            <a:endParaRPr lang="en-US" sz="1600" dirty="0"/>
          </a:p>
          <a:p>
            <a:r>
              <a:rPr lang="en-US" sz="1600" dirty="0"/>
              <a:t>Connect the earthing cable (2) to terminal 14 of terminal strip X1.B.</a:t>
            </a:r>
          </a:p>
          <a:p>
            <a:endParaRPr lang="en-US" sz="1600" dirty="0"/>
          </a:p>
          <a:p>
            <a:r>
              <a:rPr lang="en-US" sz="1600" dirty="0"/>
              <a:t>Connect the earthing cable to the main earthing terminal in the electrical distributor.</a:t>
            </a:r>
          </a:p>
        </p:txBody>
      </p:sp>
    </p:spTree>
    <p:extLst>
      <p:ext uri="{BB962C8B-B14F-4D97-AF65-F5344CB8AC3E}">
        <p14:creationId xmlns:p14="http://schemas.microsoft.com/office/powerpoint/2010/main" val="22093146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p:cNvSpPr>
            <a:spLocks noGrp="1"/>
          </p:cNvSpPr>
          <p:nvPr>
            <p:ph type="title"/>
          </p:nvPr>
        </p:nvSpPr>
        <p:spPr>
          <a:xfrm>
            <a:off x="350996" y="382419"/>
            <a:ext cx="11502711" cy="1077880"/>
          </a:xfrm>
        </p:spPr>
        <p:txBody>
          <a:bodyPr>
            <a:normAutofit/>
          </a:bodyPr>
          <a:lstStyle/>
          <a:p>
            <a:r>
              <a:rPr lang="en-AU" sz="1997" dirty="0">
                <a:solidFill>
                  <a:schemeClr val="accent2"/>
                </a:solidFill>
              </a:rPr>
              <a:t>Products &amp; Innovation.</a:t>
            </a:r>
            <a:br>
              <a:rPr lang="en-AU" dirty="0"/>
            </a:br>
            <a:r>
              <a:rPr lang="en-AU" dirty="0"/>
              <a:t>Backup-Box – eco 8.0/8.03/8.1/8.13 </a:t>
            </a:r>
            <a:r>
              <a:rPr lang="en-AU" sz="2000" dirty="0">
                <a:solidFill>
                  <a:srgbClr val="4CCFEF"/>
                </a:solidFill>
              </a:rPr>
              <a:t>– Battery Connections</a:t>
            </a:r>
          </a:p>
        </p:txBody>
      </p:sp>
      <p:pic>
        <p:nvPicPr>
          <p:cNvPr id="8" name="Picture 7">
            <a:extLst>
              <a:ext uri="{FF2B5EF4-FFF2-40B4-BE49-F238E27FC236}">
                <a16:creationId xmlns:a16="http://schemas.microsoft.com/office/drawing/2014/main" id="{810F8804-F41A-40F6-A968-128D572EF4E4}"/>
              </a:ext>
            </a:extLst>
          </p:cNvPr>
          <p:cNvPicPr>
            <a:picLocks noChangeAspect="1"/>
          </p:cNvPicPr>
          <p:nvPr/>
        </p:nvPicPr>
        <p:blipFill>
          <a:blip r:embed="rId2"/>
          <a:stretch>
            <a:fillRect/>
          </a:stretch>
        </p:blipFill>
        <p:spPr>
          <a:xfrm>
            <a:off x="197694" y="197371"/>
            <a:ext cx="1548172" cy="582841"/>
          </a:xfrm>
          <a:prstGeom prst="rect">
            <a:avLst/>
          </a:prstGeom>
        </p:spPr>
      </p:pic>
      <p:sp>
        <p:nvSpPr>
          <p:cNvPr id="9" name="Rectangle 8">
            <a:extLst>
              <a:ext uri="{FF2B5EF4-FFF2-40B4-BE49-F238E27FC236}">
                <a16:creationId xmlns:a16="http://schemas.microsoft.com/office/drawing/2014/main" id="{A47ACAB1-39EC-40AD-B0D6-00C838547023}"/>
              </a:ext>
            </a:extLst>
          </p:cNvPr>
          <p:cNvSpPr/>
          <p:nvPr/>
        </p:nvSpPr>
        <p:spPr>
          <a:xfrm>
            <a:off x="1637854" y="378000"/>
            <a:ext cx="1800200" cy="4022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400" dirty="0" err="1">
              <a:latin typeface="Brandon Text Bold" panose="020B0803020203060203" pitchFamily="34" charset="0"/>
            </a:endParaRPr>
          </a:p>
        </p:txBody>
      </p:sp>
      <p:pic>
        <p:nvPicPr>
          <p:cNvPr id="2" name="Picture 1">
            <a:extLst>
              <a:ext uri="{FF2B5EF4-FFF2-40B4-BE49-F238E27FC236}">
                <a16:creationId xmlns:a16="http://schemas.microsoft.com/office/drawing/2014/main" id="{372E9EA6-27BE-410C-B456-9DEB2C395A2E}"/>
              </a:ext>
            </a:extLst>
          </p:cNvPr>
          <p:cNvPicPr>
            <a:picLocks noChangeAspect="1"/>
          </p:cNvPicPr>
          <p:nvPr/>
        </p:nvPicPr>
        <p:blipFill>
          <a:blip r:embed="rId3"/>
          <a:stretch>
            <a:fillRect/>
          </a:stretch>
        </p:blipFill>
        <p:spPr>
          <a:xfrm>
            <a:off x="557734" y="1529519"/>
            <a:ext cx="6210648" cy="4721321"/>
          </a:xfrm>
          <a:prstGeom prst="rect">
            <a:avLst/>
          </a:prstGeom>
        </p:spPr>
      </p:pic>
      <p:sp>
        <p:nvSpPr>
          <p:cNvPr id="7" name="Rectangle 6">
            <a:extLst>
              <a:ext uri="{FF2B5EF4-FFF2-40B4-BE49-F238E27FC236}">
                <a16:creationId xmlns:a16="http://schemas.microsoft.com/office/drawing/2014/main" id="{D98767EF-E7C6-4027-ADDC-358C2CAE0096}"/>
              </a:ext>
            </a:extLst>
          </p:cNvPr>
          <p:cNvSpPr/>
          <p:nvPr/>
        </p:nvSpPr>
        <p:spPr>
          <a:xfrm>
            <a:off x="6894438" y="1533551"/>
            <a:ext cx="4428492" cy="1569660"/>
          </a:xfrm>
          <a:prstGeom prst="rect">
            <a:avLst/>
          </a:prstGeom>
        </p:spPr>
        <p:txBody>
          <a:bodyPr wrap="square">
            <a:spAutoFit/>
          </a:bodyPr>
          <a:lstStyle/>
          <a:p>
            <a:r>
              <a:rPr lang="en-US" sz="1600" b="1" dirty="0"/>
              <a:t>DC Conduit</a:t>
            </a:r>
          </a:p>
          <a:p>
            <a:endParaRPr lang="en-US" sz="1600" dirty="0"/>
          </a:p>
          <a:p>
            <a:r>
              <a:rPr lang="en-US" sz="1600" dirty="0"/>
              <a:t>The DC battery cables running between the Backup-Box and the main unit will need to be clearly identified conduit and separated from any AC source.</a:t>
            </a:r>
          </a:p>
        </p:txBody>
      </p:sp>
    </p:spTree>
    <p:extLst>
      <p:ext uri="{BB962C8B-B14F-4D97-AF65-F5344CB8AC3E}">
        <p14:creationId xmlns:p14="http://schemas.microsoft.com/office/powerpoint/2010/main" val="35628659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CC7BED6-A066-4B62-B96B-0391EDF8E960}"/>
              </a:ext>
            </a:extLst>
          </p:cNvPr>
          <p:cNvPicPr>
            <a:picLocks noChangeAspect="1"/>
          </p:cNvPicPr>
          <p:nvPr/>
        </p:nvPicPr>
        <p:blipFill>
          <a:blip r:embed="rId2"/>
          <a:stretch>
            <a:fillRect/>
          </a:stretch>
        </p:blipFill>
        <p:spPr>
          <a:xfrm>
            <a:off x="665746" y="1538497"/>
            <a:ext cx="6027702" cy="4059473"/>
          </a:xfrm>
          <a:prstGeom prst="rect">
            <a:avLst/>
          </a:prstGeom>
        </p:spPr>
      </p:pic>
      <p:sp>
        <p:nvSpPr>
          <p:cNvPr id="6" name="Titel 1"/>
          <p:cNvSpPr>
            <a:spLocks noGrp="1"/>
          </p:cNvSpPr>
          <p:nvPr>
            <p:ph type="title"/>
          </p:nvPr>
        </p:nvSpPr>
        <p:spPr>
          <a:xfrm>
            <a:off x="350996" y="382419"/>
            <a:ext cx="11502711" cy="1077880"/>
          </a:xfrm>
        </p:spPr>
        <p:txBody>
          <a:bodyPr>
            <a:normAutofit/>
          </a:bodyPr>
          <a:lstStyle/>
          <a:p>
            <a:r>
              <a:rPr lang="en-AU" sz="1997" dirty="0">
                <a:solidFill>
                  <a:schemeClr val="accent2"/>
                </a:solidFill>
              </a:rPr>
              <a:t>Products &amp; Innovation.</a:t>
            </a:r>
            <a:br>
              <a:rPr lang="en-AU" dirty="0"/>
            </a:br>
            <a:r>
              <a:rPr lang="en-AU" dirty="0"/>
              <a:t>Backup-Box – eco 8.0/8.03/8.1/8.13 </a:t>
            </a:r>
            <a:r>
              <a:rPr lang="en-AU" sz="2000" dirty="0">
                <a:solidFill>
                  <a:srgbClr val="4CCFEF"/>
                </a:solidFill>
              </a:rPr>
              <a:t>– Battery Connections</a:t>
            </a:r>
          </a:p>
        </p:txBody>
      </p:sp>
      <p:pic>
        <p:nvPicPr>
          <p:cNvPr id="8" name="Picture 7">
            <a:extLst>
              <a:ext uri="{FF2B5EF4-FFF2-40B4-BE49-F238E27FC236}">
                <a16:creationId xmlns:a16="http://schemas.microsoft.com/office/drawing/2014/main" id="{810F8804-F41A-40F6-A968-128D572EF4E4}"/>
              </a:ext>
            </a:extLst>
          </p:cNvPr>
          <p:cNvPicPr>
            <a:picLocks noChangeAspect="1"/>
          </p:cNvPicPr>
          <p:nvPr/>
        </p:nvPicPr>
        <p:blipFill>
          <a:blip r:embed="rId3"/>
          <a:stretch>
            <a:fillRect/>
          </a:stretch>
        </p:blipFill>
        <p:spPr>
          <a:xfrm>
            <a:off x="197694" y="197371"/>
            <a:ext cx="1548172" cy="582841"/>
          </a:xfrm>
          <a:prstGeom prst="rect">
            <a:avLst/>
          </a:prstGeom>
        </p:spPr>
      </p:pic>
      <p:sp>
        <p:nvSpPr>
          <p:cNvPr id="9" name="Rectangle 8">
            <a:extLst>
              <a:ext uri="{FF2B5EF4-FFF2-40B4-BE49-F238E27FC236}">
                <a16:creationId xmlns:a16="http://schemas.microsoft.com/office/drawing/2014/main" id="{A47ACAB1-39EC-40AD-B0D6-00C838547023}"/>
              </a:ext>
            </a:extLst>
          </p:cNvPr>
          <p:cNvSpPr/>
          <p:nvPr/>
        </p:nvSpPr>
        <p:spPr>
          <a:xfrm>
            <a:off x="1637854" y="378000"/>
            <a:ext cx="1800200" cy="4022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400" dirty="0" err="1">
              <a:latin typeface="Brandon Text Bold" panose="020B0803020203060203" pitchFamily="34" charset="0"/>
            </a:endParaRPr>
          </a:p>
        </p:txBody>
      </p:sp>
      <p:sp>
        <p:nvSpPr>
          <p:cNvPr id="7" name="Rectangle 6">
            <a:extLst>
              <a:ext uri="{FF2B5EF4-FFF2-40B4-BE49-F238E27FC236}">
                <a16:creationId xmlns:a16="http://schemas.microsoft.com/office/drawing/2014/main" id="{D98767EF-E7C6-4027-ADDC-358C2CAE0096}"/>
              </a:ext>
            </a:extLst>
          </p:cNvPr>
          <p:cNvSpPr/>
          <p:nvPr/>
        </p:nvSpPr>
        <p:spPr>
          <a:xfrm>
            <a:off x="6894438" y="1533551"/>
            <a:ext cx="4428492" cy="2554545"/>
          </a:xfrm>
          <a:prstGeom prst="rect">
            <a:avLst/>
          </a:prstGeom>
        </p:spPr>
        <p:txBody>
          <a:bodyPr wrap="square">
            <a:spAutoFit/>
          </a:bodyPr>
          <a:lstStyle/>
          <a:p>
            <a:r>
              <a:rPr lang="en-US" sz="1600" b="1" dirty="0"/>
              <a:t>DC Connections</a:t>
            </a:r>
          </a:p>
          <a:p>
            <a:endParaRPr lang="en-US" sz="1600" dirty="0"/>
          </a:p>
          <a:p>
            <a:pPr marL="285750" indent="-285750">
              <a:buFont typeface="Arial" panose="020B0604020202020204" pitchFamily="34" charset="0"/>
              <a:buChar char="•"/>
            </a:pPr>
            <a:r>
              <a:rPr lang="en-US" sz="1600" dirty="0"/>
              <a:t>Remove the plug and open the pre-stamped holes with a suitable tool (e. g. a screwdriver).</a:t>
            </a:r>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r>
              <a:rPr lang="en-US" sz="1600" dirty="0"/>
              <a:t>Reinstall the cable entry plate in the opening of the storage system.</a:t>
            </a:r>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r>
              <a:rPr lang="en-US" sz="1600" dirty="0"/>
              <a:t>Direct the four lines through the cable entry plate into the inside of the storage system.</a:t>
            </a:r>
          </a:p>
        </p:txBody>
      </p:sp>
    </p:spTree>
    <p:extLst>
      <p:ext uri="{BB962C8B-B14F-4D97-AF65-F5344CB8AC3E}">
        <p14:creationId xmlns:p14="http://schemas.microsoft.com/office/powerpoint/2010/main" val="42006127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p:cNvSpPr>
            <a:spLocks noGrp="1"/>
          </p:cNvSpPr>
          <p:nvPr>
            <p:ph type="title"/>
          </p:nvPr>
        </p:nvSpPr>
        <p:spPr>
          <a:xfrm>
            <a:off x="350996" y="382419"/>
            <a:ext cx="11502711" cy="1077880"/>
          </a:xfrm>
        </p:spPr>
        <p:txBody>
          <a:bodyPr>
            <a:normAutofit/>
          </a:bodyPr>
          <a:lstStyle/>
          <a:p>
            <a:r>
              <a:rPr lang="en-AU" sz="1997" dirty="0">
                <a:solidFill>
                  <a:schemeClr val="accent2"/>
                </a:solidFill>
              </a:rPr>
              <a:t>Products &amp; Innovation.</a:t>
            </a:r>
            <a:br>
              <a:rPr lang="en-AU" dirty="0"/>
            </a:br>
            <a:r>
              <a:rPr lang="en-AU" dirty="0"/>
              <a:t>Backup-Box – eco 8.0/8.03/8.1/8.13 </a:t>
            </a:r>
            <a:r>
              <a:rPr lang="en-AU" sz="2000" dirty="0">
                <a:solidFill>
                  <a:srgbClr val="4CCFEF"/>
                </a:solidFill>
              </a:rPr>
              <a:t>– Battery Connections</a:t>
            </a:r>
          </a:p>
        </p:txBody>
      </p:sp>
      <p:pic>
        <p:nvPicPr>
          <p:cNvPr id="8" name="Picture 7">
            <a:extLst>
              <a:ext uri="{FF2B5EF4-FFF2-40B4-BE49-F238E27FC236}">
                <a16:creationId xmlns:a16="http://schemas.microsoft.com/office/drawing/2014/main" id="{810F8804-F41A-40F6-A968-128D572EF4E4}"/>
              </a:ext>
            </a:extLst>
          </p:cNvPr>
          <p:cNvPicPr>
            <a:picLocks noChangeAspect="1"/>
          </p:cNvPicPr>
          <p:nvPr/>
        </p:nvPicPr>
        <p:blipFill>
          <a:blip r:embed="rId2"/>
          <a:stretch>
            <a:fillRect/>
          </a:stretch>
        </p:blipFill>
        <p:spPr>
          <a:xfrm>
            <a:off x="197694" y="197371"/>
            <a:ext cx="1548172" cy="582841"/>
          </a:xfrm>
          <a:prstGeom prst="rect">
            <a:avLst/>
          </a:prstGeom>
        </p:spPr>
      </p:pic>
      <p:sp>
        <p:nvSpPr>
          <p:cNvPr id="9" name="Rectangle 8">
            <a:extLst>
              <a:ext uri="{FF2B5EF4-FFF2-40B4-BE49-F238E27FC236}">
                <a16:creationId xmlns:a16="http://schemas.microsoft.com/office/drawing/2014/main" id="{A47ACAB1-39EC-40AD-B0D6-00C838547023}"/>
              </a:ext>
            </a:extLst>
          </p:cNvPr>
          <p:cNvSpPr/>
          <p:nvPr/>
        </p:nvSpPr>
        <p:spPr>
          <a:xfrm>
            <a:off x="1637854" y="378000"/>
            <a:ext cx="1800200" cy="4022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400" dirty="0" err="1">
              <a:latin typeface="Brandon Text Bold" panose="020B0803020203060203" pitchFamily="34" charset="0"/>
            </a:endParaRPr>
          </a:p>
        </p:txBody>
      </p:sp>
      <p:sp>
        <p:nvSpPr>
          <p:cNvPr id="7" name="Rectangle 6">
            <a:extLst>
              <a:ext uri="{FF2B5EF4-FFF2-40B4-BE49-F238E27FC236}">
                <a16:creationId xmlns:a16="http://schemas.microsoft.com/office/drawing/2014/main" id="{D98767EF-E7C6-4027-ADDC-358C2CAE0096}"/>
              </a:ext>
            </a:extLst>
          </p:cNvPr>
          <p:cNvSpPr/>
          <p:nvPr/>
        </p:nvSpPr>
        <p:spPr>
          <a:xfrm>
            <a:off x="342630" y="1385503"/>
            <a:ext cx="6623816" cy="4770537"/>
          </a:xfrm>
          <a:prstGeom prst="rect">
            <a:avLst/>
          </a:prstGeom>
        </p:spPr>
        <p:txBody>
          <a:bodyPr wrap="square">
            <a:spAutoFit/>
          </a:bodyPr>
          <a:lstStyle/>
          <a:p>
            <a:r>
              <a:rPr lang="en-US" sz="1600" b="1" dirty="0"/>
              <a:t>DC Connections</a:t>
            </a:r>
          </a:p>
          <a:p>
            <a:endParaRPr lang="en-US" sz="1600" dirty="0"/>
          </a:p>
          <a:p>
            <a:pPr marL="285750" indent="-285750">
              <a:buFont typeface="Arial" panose="020B0604020202020204" pitchFamily="34" charset="0"/>
              <a:buChar char="•"/>
            </a:pPr>
            <a:r>
              <a:rPr lang="en-US" sz="1600" dirty="0"/>
              <a:t>Remove both of the battery cables which are already connected (5 + 6) from terminal strip T1-X1 on the battery inverter (1).</a:t>
            </a:r>
          </a:p>
          <a:p>
            <a:pPr marL="285750" indent="-285750">
              <a:buFont typeface="Arial" panose="020B0604020202020204" pitchFamily="34" charset="0"/>
              <a:buChar char="•"/>
            </a:pPr>
            <a:r>
              <a:rPr lang="en-US" sz="1600" dirty="0"/>
              <a:t>Remove the wire end ferrules on the two lines (5 + 6). To do so, pinch off the lines as close as possible under the wire end ferrules.</a:t>
            </a:r>
          </a:p>
          <a:p>
            <a:pPr marL="285750" indent="-285750">
              <a:buFont typeface="Arial" panose="020B0604020202020204" pitchFamily="34" charset="0"/>
              <a:buChar char="•"/>
            </a:pPr>
            <a:r>
              <a:rPr lang="en-US" sz="1600" dirty="0"/>
              <a:t>If necessary: Shorten the battery cables from the scope of delivery (2) and the lines coming from the Backup-Box (7 + 8).</a:t>
            </a:r>
          </a:p>
          <a:p>
            <a:pPr marL="285750" indent="-285750">
              <a:buFont typeface="Arial" panose="020B0604020202020204" pitchFamily="34" charset="0"/>
              <a:buChar char="•"/>
            </a:pPr>
            <a:r>
              <a:rPr lang="en-US" sz="1600" dirty="0"/>
              <a:t>Strip each shortened line to a length of 20 mm.</a:t>
            </a:r>
          </a:p>
          <a:p>
            <a:pPr marL="285750" indent="-285750">
              <a:buFont typeface="Arial" panose="020B0604020202020204" pitchFamily="34" charset="0"/>
              <a:buChar char="•"/>
            </a:pPr>
            <a:r>
              <a:rPr lang="en-US" sz="1600" dirty="0"/>
              <a:t>Attach the supplied wire end ferrules to the shortened lines properly.</a:t>
            </a:r>
          </a:p>
          <a:p>
            <a:pPr marL="285750" indent="-285750">
              <a:buFont typeface="Arial" panose="020B0604020202020204" pitchFamily="34" charset="0"/>
              <a:buChar char="•"/>
            </a:pPr>
            <a:r>
              <a:rPr lang="en-US" sz="1600" dirty="0"/>
              <a:t>Connect the individual lines as shown in the illustration above.</a:t>
            </a:r>
          </a:p>
          <a:p>
            <a:pPr marL="285750" indent="-285750">
              <a:buFont typeface="Arial" panose="020B0604020202020204" pitchFamily="34" charset="0"/>
              <a:buChar char="•"/>
            </a:pPr>
            <a:r>
              <a:rPr lang="en-US" sz="1600" dirty="0"/>
              <a:t>Tighten the screws of the terminal strip T1-X1 with a torque of 4 Nm.</a:t>
            </a:r>
          </a:p>
          <a:p>
            <a:pPr marL="285750" indent="-285750">
              <a:buFont typeface="Arial" panose="020B0604020202020204" pitchFamily="34" charset="0"/>
              <a:buChar char="•"/>
            </a:pPr>
            <a:r>
              <a:rPr lang="en-US" sz="1600" dirty="0"/>
              <a:t>The branch terminals have two different terminals, each of which differs by the permissible cable cross-section.</a:t>
            </a:r>
          </a:p>
          <a:p>
            <a:pPr marL="285750" indent="-285750">
              <a:buFont typeface="Arial" panose="020B0604020202020204" pitchFamily="34" charset="0"/>
              <a:buChar char="•"/>
            </a:pPr>
            <a:r>
              <a:rPr lang="en-US" sz="1600" dirty="0"/>
              <a:t>Tighten the both screws of each terminal with the following torques:</a:t>
            </a:r>
          </a:p>
          <a:p>
            <a:pPr marL="743542" lvl="1" indent="-285750">
              <a:buFont typeface="Arial" panose="020B0604020202020204" pitchFamily="34" charset="0"/>
              <a:buChar char="•"/>
            </a:pPr>
            <a:r>
              <a:rPr lang="en-US" sz="1600" dirty="0"/>
              <a:t>Terminal up to 25 mm²: 2.5 Nm</a:t>
            </a:r>
          </a:p>
          <a:p>
            <a:pPr marL="743542" lvl="1" indent="-285750">
              <a:buFont typeface="Arial" panose="020B0604020202020204" pitchFamily="34" charset="0"/>
              <a:buChar char="•"/>
            </a:pPr>
            <a:r>
              <a:rPr lang="en-US" sz="1600" dirty="0"/>
              <a:t>Terminal up to 35 mm²: 3.5 Nm</a:t>
            </a:r>
          </a:p>
          <a:p>
            <a:pPr marL="285750" indent="-285750">
              <a:buFont typeface="Arial" panose="020B0604020202020204" pitchFamily="34" charset="0"/>
              <a:buChar char="•"/>
            </a:pPr>
            <a:r>
              <a:rPr lang="en-US" sz="1600" dirty="0"/>
              <a:t>Finally insulate the screw terminals of the branch terminals (4) with a suitable insulating tape.</a:t>
            </a:r>
          </a:p>
        </p:txBody>
      </p:sp>
      <p:pic>
        <p:nvPicPr>
          <p:cNvPr id="2" name="Picture 1">
            <a:extLst>
              <a:ext uri="{FF2B5EF4-FFF2-40B4-BE49-F238E27FC236}">
                <a16:creationId xmlns:a16="http://schemas.microsoft.com/office/drawing/2014/main" id="{EE0B67C9-B5B7-44A4-8BB5-976160665A2A}"/>
              </a:ext>
            </a:extLst>
          </p:cNvPr>
          <p:cNvPicPr>
            <a:picLocks noChangeAspect="1"/>
          </p:cNvPicPr>
          <p:nvPr/>
        </p:nvPicPr>
        <p:blipFill>
          <a:blip r:embed="rId3"/>
          <a:stretch>
            <a:fillRect/>
          </a:stretch>
        </p:blipFill>
        <p:spPr>
          <a:xfrm>
            <a:off x="6966446" y="1317008"/>
            <a:ext cx="4768163" cy="2727733"/>
          </a:xfrm>
          <a:prstGeom prst="rect">
            <a:avLst/>
          </a:prstGeom>
        </p:spPr>
      </p:pic>
      <p:sp>
        <p:nvSpPr>
          <p:cNvPr id="10" name="Rectangle 9">
            <a:extLst>
              <a:ext uri="{FF2B5EF4-FFF2-40B4-BE49-F238E27FC236}">
                <a16:creationId xmlns:a16="http://schemas.microsoft.com/office/drawing/2014/main" id="{1F09E249-909D-4905-9A89-87F8580509CA}"/>
              </a:ext>
            </a:extLst>
          </p:cNvPr>
          <p:cNvSpPr/>
          <p:nvPr/>
        </p:nvSpPr>
        <p:spPr>
          <a:xfrm>
            <a:off x="8046566" y="3961617"/>
            <a:ext cx="4464496" cy="1754326"/>
          </a:xfrm>
          <a:prstGeom prst="rect">
            <a:avLst/>
          </a:prstGeom>
        </p:spPr>
        <p:txBody>
          <a:bodyPr wrap="square">
            <a:spAutoFit/>
          </a:bodyPr>
          <a:lstStyle/>
          <a:p>
            <a:endParaRPr lang="en-US" sz="1200" dirty="0"/>
          </a:p>
          <a:p>
            <a:r>
              <a:rPr lang="en-US" sz="1200" dirty="0"/>
              <a:t>1 Terminal T1-X1 on the inverter </a:t>
            </a:r>
          </a:p>
          <a:p>
            <a:r>
              <a:rPr lang="en-US" sz="1200" dirty="0"/>
              <a:t>2 Plus and minus line from scope of delivery</a:t>
            </a:r>
          </a:p>
          <a:p>
            <a:r>
              <a:rPr lang="en-US" sz="1200" dirty="0"/>
              <a:t>3 Branch terminal from scope of delivery</a:t>
            </a:r>
          </a:p>
          <a:p>
            <a:r>
              <a:rPr lang="en-US" sz="1200" dirty="0"/>
              <a:t>4 Screw terminals of the branch terminals</a:t>
            </a:r>
          </a:p>
          <a:p>
            <a:r>
              <a:rPr lang="en-US" sz="1200" dirty="0"/>
              <a:t>5 Plus line coming from F1</a:t>
            </a:r>
          </a:p>
          <a:p>
            <a:r>
              <a:rPr lang="en-US" sz="1200" dirty="0"/>
              <a:t>6 Minus line coming from F1 (or X1)</a:t>
            </a:r>
          </a:p>
          <a:p>
            <a:r>
              <a:rPr lang="en-US" sz="1200" dirty="0"/>
              <a:t>7 Plus (positive) line - Backup-Box</a:t>
            </a:r>
          </a:p>
          <a:p>
            <a:r>
              <a:rPr lang="en-US" sz="1200" dirty="0"/>
              <a:t>8 Minus (negative) line - Backup-Box</a:t>
            </a:r>
          </a:p>
        </p:txBody>
      </p:sp>
    </p:spTree>
    <p:extLst>
      <p:ext uri="{BB962C8B-B14F-4D97-AF65-F5344CB8AC3E}">
        <p14:creationId xmlns:p14="http://schemas.microsoft.com/office/powerpoint/2010/main" val="28829108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C3A22E14-A50F-447B-83C9-04DA24929B6E}"/>
              </a:ext>
            </a:extLst>
          </p:cNvPr>
          <p:cNvSpPr>
            <a:spLocks noGrp="1"/>
          </p:cNvSpPr>
          <p:nvPr>
            <p:ph idx="1"/>
          </p:nvPr>
        </p:nvSpPr>
        <p:spPr>
          <a:xfrm>
            <a:off x="271644" y="2011713"/>
            <a:ext cx="5284004" cy="3869113"/>
          </a:xfrm>
        </p:spPr>
        <p:txBody>
          <a:bodyPr>
            <a:normAutofit/>
          </a:bodyPr>
          <a:lstStyle/>
          <a:p>
            <a:pPr marL="342385" indent="-342385" algn="ctr">
              <a:lnSpc>
                <a:spcPct val="100000"/>
              </a:lnSpc>
              <a:spcBef>
                <a:spcPts val="0"/>
              </a:spcBef>
              <a:defRPr/>
            </a:pPr>
            <a:r>
              <a:rPr lang="en-AU" sz="2796" b="1" dirty="0">
                <a:solidFill>
                  <a:schemeClr val="accent2"/>
                </a:solidFill>
                <a:latin typeface="+mj-lt"/>
              </a:rPr>
              <a:t>AC Coupled</a:t>
            </a:r>
          </a:p>
          <a:p>
            <a:pPr marL="342385" indent="-342385" algn="ctr">
              <a:lnSpc>
                <a:spcPct val="100000"/>
              </a:lnSpc>
              <a:spcBef>
                <a:spcPts val="0"/>
              </a:spcBef>
              <a:defRPr/>
            </a:pPr>
            <a:r>
              <a:rPr lang="en-AU" sz="2097" dirty="0"/>
              <a:t>eco 8.2 / eco 9.43 single-phase</a:t>
            </a:r>
          </a:p>
          <a:p>
            <a:pPr marL="342385" indent="-342385" algn="ctr">
              <a:lnSpc>
                <a:spcPct val="100000"/>
              </a:lnSpc>
              <a:spcBef>
                <a:spcPts val="0"/>
              </a:spcBef>
              <a:defRPr/>
            </a:pPr>
            <a:endParaRPr lang="en-AU" sz="800" dirty="0"/>
          </a:p>
          <a:p>
            <a:pPr marL="342385" indent="-342385" algn="ctr">
              <a:lnSpc>
                <a:spcPct val="100000"/>
              </a:lnSpc>
              <a:spcBef>
                <a:spcPts val="0"/>
              </a:spcBef>
              <a:defRPr/>
            </a:pPr>
            <a:r>
              <a:rPr lang="en-AU" sz="2097" dirty="0"/>
              <a:t> eco 8.0 / eco 8.03 three-phase </a:t>
            </a:r>
          </a:p>
          <a:p>
            <a:pPr marL="342385" indent="-342385" algn="ctr">
              <a:lnSpc>
                <a:spcPct val="100000"/>
              </a:lnSpc>
              <a:spcBef>
                <a:spcPts val="0"/>
              </a:spcBef>
              <a:defRPr/>
            </a:pPr>
            <a:endParaRPr lang="en-AU" sz="2396" dirty="0">
              <a:latin typeface="+mj-lt"/>
            </a:endParaRPr>
          </a:p>
          <a:p>
            <a:pPr marL="342385" indent="-342385" algn="ctr">
              <a:lnSpc>
                <a:spcPct val="100000"/>
              </a:lnSpc>
              <a:spcBef>
                <a:spcPts val="0"/>
              </a:spcBef>
              <a:defRPr/>
            </a:pPr>
            <a:r>
              <a:rPr lang="en-AU" sz="2796" b="1" dirty="0">
                <a:solidFill>
                  <a:schemeClr val="accent2"/>
                </a:solidFill>
                <a:latin typeface="+mj-lt"/>
              </a:rPr>
              <a:t>Scalable Solutions</a:t>
            </a:r>
          </a:p>
          <a:p>
            <a:pPr marL="342385" indent="-342385" algn="ctr">
              <a:lnSpc>
                <a:spcPct val="100000"/>
              </a:lnSpc>
              <a:spcBef>
                <a:spcPts val="0"/>
              </a:spcBef>
            </a:pPr>
            <a:r>
              <a:rPr lang="en-AU" sz="2097" dirty="0"/>
              <a:t>2kW to 16kW Sony/Murata</a:t>
            </a:r>
          </a:p>
          <a:p>
            <a:pPr marL="342385" indent="-342385" algn="ctr">
              <a:lnSpc>
                <a:spcPct val="100000"/>
              </a:lnSpc>
              <a:spcBef>
                <a:spcPts val="0"/>
              </a:spcBef>
            </a:pPr>
            <a:endParaRPr lang="en-AU" sz="800" dirty="0"/>
          </a:p>
          <a:p>
            <a:pPr marL="342385" indent="-342385" algn="ctr">
              <a:lnSpc>
                <a:spcPct val="100000"/>
              </a:lnSpc>
              <a:spcBef>
                <a:spcPts val="0"/>
              </a:spcBef>
            </a:pPr>
            <a:r>
              <a:rPr lang="en-AU" sz="2097" dirty="0"/>
              <a:t>2.5kW to 15kW LFP2</a:t>
            </a:r>
          </a:p>
          <a:p>
            <a:pPr marL="342385" indent="-342385" algn="ctr">
              <a:lnSpc>
                <a:spcPct val="100000"/>
              </a:lnSpc>
              <a:spcBef>
                <a:spcPts val="0"/>
              </a:spcBef>
            </a:pPr>
            <a:endParaRPr lang="en-AU" sz="800" dirty="0"/>
          </a:p>
          <a:p>
            <a:pPr marL="342385" indent="-342385" algn="ctr">
              <a:lnSpc>
                <a:spcPct val="100000"/>
              </a:lnSpc>
              <a:spcBef>
                <a:spcPts val="0"/>
              </a:spcBef>
            </a:pPr>
            <a:r>
              <a:rPr lang="en-AU" sz="2097" dirty="0"/>
              <a:t>10 years, 10,000 cycles</a:t>
            </a:r>
          </a:p>
          <a:p>
            <a:pPr marL="342385" indent="-342385" algn="ctr">
              <a:lnSpc>
                <a:spcPct val="100000"/>
              </a:lnSpc>
              <a:spcBef>
                <a:spcPts val="0"/>
              </a:spcBef>
              <a:defRPr/>
            </a:pPr>
            <a:endParaRPr lang="en-AU" sz="2396" dirty="0">
              <a:latin typeface="+mj-lt"/>
            </a:endParaRPr>
          </a:p>
          <a:p>
            <a:pPr marL="342385" indent="-342385" algn="ctr">
              <a:lnSpc>
                <a:spcPct val="100000"/>
              </a:lnSpc>
              <a:spcBef>
                <a:spcPts val="0"/>
              </a:spcBef>
              <a:defRPr/>
            </a:pPr>
            <a:endParaRPr lang="en-AU" sz="2396" dirty="0">
              <a:latin typeface="+mj-lt"/>
            </a:endParaRPr>
          </a:p>
          <a:p>
            <a:pPr marL="342385" indent="-342385">
              <a:lnSpc>
                <a:spcPct val="100000"/>
              </a:lnSpc>
              <a:spcBef>
                <a:spcPts val="0"/>
              </a:spcBef>
              <a:defRPr/>
            </a:pPr>
            <a:endParaRPr lang="en-AU" dirty="0">
              <a:latin typeface="+mj-lt"/>
            </a:endParaRPr>
          </a:p>
          <a:p>
            <a:pPr marL="342385" indent="-342385">
              <a:lnSpc>
                <a:spcPct val="100000"/>
              </a:lnSpc>
              <a:spcBef>
                <a:spcPts val="0"/>
              </a:spcBef>
              <a:defRPr/>
            </a:pPr>
            <a:endParaRPr lang="en-AU" dirty="0"/>
          </a:p>
        </p:txBody>
      </p:sp>
      <p:sp>
        <p:nvSpPr>
          <p:cNvPr id="6" name="Titel 1"/>
          <p:cNvSpPr>
            <a:spLocks noGrp="1"/>
          </p:cNvSpPr>
          <p:nvPr>
            <p:ph type="title"/>
          </p:nvPr>
        </p:nvSpPr>
        <p:spPr>
          <a:xfrm>
            <a:off x="350996" y="382419"/>
            <a:ext cx="11502711" cy="1077880"/>
          </a:xfrm>
        </p:spPr>
        <p:txBody>
          <a:bodyPr/>
          <a:lstStyle/>
          <a:p>
            <a:r>
              <a:rPr lang="en-AU" sz="1997" dirty="0">
                <a:solidFill>
                  <a:schemeClr val="accent2"/>
                </a:solidFill>
              </a:rPr>
              <a:t>Products &amp; Innovation.</a:t>
            </a:r>
            <a:br>
              <a:rPr lang="en-AU" dirty="0"/>
            </a:br>
            <a:r>
              <a:rPr lang="en-AU" dirty="0"/>
              <a:t>Product portfolio from sonnen.</a:t>
            </a:r>
          </a:p>
        </p:txBody>
      </p:sp>
      <p:sp>
        <p:nvSpPr>
          <p:cNvPr id="7" name="Rounded Rectangle 6"/>
          <p:cNvSpPr/>
          <p:nvPr/>
        </p:nvSpPr>
        <p:spPr>
          <a:xfrm>
            <a:off x="242507" y="1532383"/>
            <a:ext cx="11719688" cy="4637730"/>
          </a:xfrm>
          <a:prstGeom prst="roundRect">
            <a:avLst/>
          </a:prstGeom>
          <a:noFill/>
          <a:ln w="38100">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35946" tIns="35946" rIns="35946" bIns="35946" rtlCol="0" anchor="ctr"/>
          <a:lstStyle/>
          <a:p>
            <a:pPr algn="ctr" defTabSz="914208"/>
            <a:endParaRPr lang="de-DE" sz="1398" dirty="0">
              <a:solidFill>
                <a:srgbClr val="FFFFFF"/>
              </a:solidFill>
              <a:latin typeface="Brandon Text Bold" panose="020B0803020203060203" pitchFamily="34" charset="0"/>
            </a:endParaRPr>
          </a:p>
        </p:txBody>
      </p:sp>
      <p:pic>
        <p:nvPicPr>
          <p:cNvPr id="2" name="Picture 1">
            <a:extLst>
              <a:ext uri="{FF2B5EF4-FFF2-40B4-BE49-F238E27FC236}">
                <a16:creationId xmlns:a16="http://schemas.microsoft.com/office/drawing/2014/main" id="{942A2971-32D1-4AFB-B173-D0274C955068}"/>
              </a:ext>
            </a:extLst>
          </p:cNvPr>
          <p:cNvPicPr>
            <a:picLocks noChangeAspect="1"/>
          </p:cNvPicPr>
          <p:nvPr/>
        </p:nvPicPr>
        <p:blipFill>
          <a:blip r:embed="rId2"/>
          <a:stretch>
            <a:fillRect/>
          </a:stretch>
        </p:blipFill>
        <p:spPr>
          <a:xfrm>
            <a:off x="5613244" y="2557411"/>
            <a:ext cx="5982158" cy="2777718"/>
          </a:xfrm>
          <a:prstGeom prst="rect">
            <a:avLst/>
          </a:prstGeom>
        </p:spPr>
      </p:pic>
      <p:pic>
        <p:nvPicPr>
          <p:cNvPr id="8" name="Picture 7">
            <a:extLst>
              <a:ext uri="{FF2B5EF4-FFF2-40B4-BE49-F238E27FC236}">
                <a16:creationId xmlns:a16="http://schemas.microsoft.com/office/drawing/2014/main" id="{810F8804-F41A-40F6-A968-128D572EF4E4}"/>
              </a:ext>
            </a:extLst>
          </p:cNvPr>
          <p:cNvPicPr>
            <a:picLocks noChangeAspect="1"/>
          </p:cNvPicPr>
          <p:nvPr/>
        </p:nvPicPr>
        <p:blipFill>
          <a:blip r:embed="rId3"/>
          <a:stretch>
            <a:fillRect/>
          </a:stretch>
        </p:blipFill>
        <p:spPr>
          <a:xfrm>
            <a:off x="197694" y="197371"/>
            <a:ext cx="1548172" cy="582841"/>
          </a:xfrm>
          <a:prstGeom prst="rect">
            <a:avLst/>
          </a:prstGeom>
        </p:spPr>
      </p:pic>
      <p:sp>
        <p:nvSpPr>
          <p:cNvPr id="9" name="Rectangle 8">
            <a:extLst>
              <a:ext uri="{FF2B5EF4-FFF2-40B4-BE49-F238E27FC236}">
                <a16:creationId xmlns:a16="http://schemas.microsoft.com/office/drawing/2014/main" id="{A47ACAB1-39EC-40AD-B0D6-00C838547023}"/>
              </a:ext>
            </a:extLst>
          </p:cNvPr>
          <p:cNvSpPr/>
          <p:nvPr/>
        </p:nvSpPr>
        <p:spPr>
          <a:xfrm>
            <a:off x="1637854" y="378000"/>
            <a:ext cx="1800200" cy="4022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400" dirty="0" err="1">
              <a:latin typeface="Brandon Text Bold" panose="020B0803020203060203" pitchFamily="34" charset="0"/>
            </a:endParaRPr>
          </a:p>
        </p:txBody>
      </p:sp>
    </p:spTree>
    <p:extLst>
      <p:ext uri="{BB962C8B-B14F-4D97-AF65-F5344CB8AC3E}">
        <p14:creationId xmlns:p14="http://schemas.microsoft.com/office/powerpoint/2010/main" val="10138268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p:cNvSpPr>
            <a:spLocks noGrp="1"/>
          </p:cNvSpPr>
          <p:nvPr>
            <p:ph type="title"/>
          </p:nvPr>
        </p:nvSpPr>
        <p:spPr>
          <a:xfrm>
            <a:off x="350996" y="382419"/>
            <a:ext cx="11502711" cy="1077880"/>
          </a:xfrm>
        </p:spPr>
        <p:txBody>
          <a:bodyPr>
            <a:normAutofit/>
          </a:bodyPr>
          <a:lstStyle/>
          <a:p>
            <a:r>
              <a:rPr lang="en-AU" sz="1997" dirty="0">
                <a:solidFill>
                  <a:schemeClr val="accent2"/>
                </a:solidFill>
              </a:rPr>
              <a:t>Products &amp; Innovation.</a:t>
            </a:r>
            <a:br>
              <a:rPr lang="en-AU" dirty="0"/>
            </a:br>
            <a:r>
              <a:rPr lang="en-AU" dirty="0"/>
              <a:t>Backup-Box – eco 8.0/8.03/8.1/8.13 </a:t>
            </a:r>
            <a:r>
              <a:rPr lang="en-AU" sz="2000" dirty="0">
                <a:solidFill>
                  <a:srgbClr val="4CCFEF"/>
                </a:solidFill>
              </a:rPr>
              <a:t>– AC Connections</a:t>
            </a:r>
          </a:p>
        </p:txBody>
      </p:sp>
      <p:pic>
        <p:nvPicPr>
          <p:cNvPr id="8" name="Picture 7">
            <a:extLst>
              <a:ext uri="{FF2B5EF4-FFF2-40B4-BE49-F238E27FC236}">
                <a16:creationId xmlns:a16="http://schemas.microsoft.com/office/drawing/2014/main" id="{810F8804-F41A-40F6-A968-128D572EF4E4}"/>
              </a:ext>
            </a:extLst>
          </p:cNvPr>
          <p:cNvPicPr>
            <a:picLocks noChangeAspect="1"/>
          </p:cNvPicPr>
          <p:nvPr/>
        </p:nvPicPr>
        <p:blipFill>
          <a:blip r:embed="rId2"/>
          <a:stretch>
            <a:fillRect/>
          </a:stretch>
        </p:blipFill>
        <p:spPr>
          <a:xfrm>
            <a:off x="197694" y="197371"/>
            <a:ext cx="1548172" cy="582841"/>
          </a:xfrm>
          <a:prstGeom prst="rect">
            <a:avLst/>
          </a:prstGeom>
        </p:spPr>
      </p:pic>
      <p:sp>
        <p:nvSpPr>
          <p:cNvPr id="9" name="Rectangle 8">
            <a:extLst>
              <a:ext uri="{FF2B5EF4-FFF2-40B4-BE49-F238E27FC236}">
                <a16:creationId xmlns:a16="http://schemas.microsoft.com/office/drawing/2014/main" id="{A47ACAB1-39EC-40AD-B0D6-00C838547023}"/>
              </a:ext>
            </a:extLst>
          </p:cNvPr>
          <p:cNvSpPr/>
          <p:nvPr/>
        </p:nvSpPr>
        <p:spPr>
          <a:xfrm>
            <a:off x="1637854" y="378000"/>
            <a:ext cx="1800200" cy="4022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400" dirty="0" err="1">
              <a:latin typeface="Brandon Text Bold" panose="020B0803020203060203" pitchFamily="34" charset="0"/>
            </a:endParaRPr>
          </a:p>
        </p:txBody>
      </p:sp>
      <p:pic>
        <p:nvPicPr>
          <p:cNvPr id="2" name="Picture 1">
            <a:extLst>
              <a:ext uri="{FF2B5EF4-FFF2-40B4-BE49-F238E27FC236}">
                <a16:creationId xmlns:a16="http://schemas.microsoft.com/office/drawing/2014/main" id="{57673C17-FAB0-400A-B3DF-5B1652600BBD}"/>
              </a:ext>
            </a:extLst>
          </p:cNvPr>
          <p:cNvPicPr>
            <a:picLocks noChangeAspect="1"/>
          </p:cNvPicPr>
          <p:nvPr/>
        </p:nvPicPr>
        <p:blipFill>
          <a:blip r:embed="rId3"/>
          <a:stretch>
            <a:fillRect/>
          </a:stretch>
        </p:blipFill>
        <p:spPr>
          <a:xfrm>
            <a:off x="971780" y="1460299"/>
            <a:ext cx="5722975" cy="4408334"/>
          </a:xfrm>
          <a:prstGeom prst="rect">
            <a:avLst/>
          </a:prstGeom>
        </p:spPr>
      </p:pic>
      <p:pic>
        <p:nvPicPr>
          <p:cNvPr id="5" name="Picture 4">
            <a:extLst>
              <a:ext uri="{FF2B5EF4-FFF2-40B4-BE49-F238E27FC236}">
                <a16:creationId xmlns:a16="http://schemas.microsoft.com/office/drawing/2014/main" id="{1809209C-5E9F-4AAC-A376-526E1191C05A}"/>
              </a:ext>
            </a:extLst>
          </p:cNvPr>
          <p:cNvPicPr>
            <a:picLocks noChangeAspect="1"/>
          </p:cNvPicPr>
          <p:nvPr/>
        </p:nvPicPr>
        <p:blipFill>
          <a:blip r:embed="rId4"/>
          <a:stretch>
            <a:fillRect/>
          </a:stretch>
        </p:blipFill>
        <p:spPr>
          <a:xfrm>
            <a:off x="6750422" y="4928454"/>
            <a:ext cx="1963093" cy="940179"/>
          </a:xfrm>
          <a:prstGeom prst="rect">
            <a:avLst/>
          </a:prstGeom>
        </p:spPr>
      </p:pic>
      <p:sp>
        <p:nvSpPr>
          <p:cNvPr id="7" name="Rectangle 6">
            <a:extLst>
              <a:ext uri="{FF2B5EF4-FFF2-40B4-BE49-F238E27FC236}">
                <a16:creationId xmlns:a16="http://schemas.microsoft.com/office/drawing/2014/main" id="{6C3FFDAF-2116-4C0C-874F-0DA8C6B60CD1}"/>
              </a:ext>
            </a:extLst>
          </p:cNvPr>
          <p:cNvSpPr/>
          <p:nvPr/>
        </p:nvSpPr>
        <p:spPr>
          <a:xfrm>
            <a:off x="6843338" y="1470093"/>
            <a:ext cx="4896544" cy="3046988"/>
          </a:xfrm>
          <a:prstGeom prst="rect">
            <a:avLst/>
          </a:prstGeom>
        </p:spPr>
        <p:txBody>
          <a:bodyPr wrap="square">
            <a:spAutoFit/>
          </a:bodyPr>
          <a:lstStyle/>
          <a:p>
            <a:r>
              <a:rPr lang="en-US" sz="1600" dirty="0"/>
              <a:t>Direct the supply IN line stipulated by requirements (1) through the designated cable gland (4) on the top of the Backup-Box. </a:t>
            </a:r>
          </a:p>
          <a:p>
            <a:endParaRPr lang="en-US" sz="1600" dirty="0"/>
          </a:p>
          <a:p>
            <a:r>
              <a:rPr lang="en-US" sz="1600" dirty="0"/>
              <a:t>The OUT line (2) is directed through the cable</a:t>
            </a:r>
          </a:p>
          <a:p>
            <a:r>
              <a:rPr lang="en-US" sz="1600" dirty="0"/>
              <a:t>gland next to this (3).</a:t>
            </a:r>
          </a:p>
          <a:p>
            <a:endParaRPr lang="en-US" sz="1600" dirty="0"/>
          </a:p>
          <a:p>
            <a:r>
              <a:rPr lang="en-US" sz="1600" dirty="0"/>
              <a:t>Connect the individual wires of the supply IN line (1, 5) to terminals 1–5 of terminal strip X1.B.</a:t>
            </a:r>
          </a:p>
          <a:p>
            <a:endParaRPr lang="en-US" sz="1600" dirty="0"/>
          </a:p>
          <a:p>
            <a:r>
              <a:rPr lang="en-US" sz="1600" dirty="0"/>
              <a:t>Connect the individual wires of the OUT line (2, 6) to terminals 6–9 and terminals 12 of terminal strip X1.B.</a:t>
            </a:r>
          </a:p>
        </p:txBody>
      </p:sp>
    </p:spTree>
    <p:extLst>
      <p:ext uri="{BB962C8B-B14F-4D97-AF65-F5344CB8AC3E}">
        <p14:creationId xmlns:p14="http://schemas.microsoft.com/office/powerpoint/2010/main" val="1558883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p:cNvSpPr>
            <a:spLocks noGrp="1"/>
          </p:cNvSpPr>
          <p:nvPr>
            <p:ph type="title"/>
          </p:nvPr>
        </p:nvSpPr>
        <p:spPr>
          <a:xfrm>
            <a:off x="350996" y="382419"/>
            <a:ext cx="11502711" cy="1077880"/>
          </a:xfrm>
        </p:spPr>
        <p:txBody>
          <a:bodyPr>
            <a:normAutofit/>
          </a:bodyPr>
          <a:lstStyle/>
          <a:p>
            <a:r>
              <a:rPr lang="en-AU" sz="1997" dirty="0">
                <a:solidFill>
                  <a:schemeClr val="accent2"/>
                </a:solidFill>
              </a:rPr>
              <a:t>Products &amp; Innovation.</a:t>
            </a:r>
            <a:br>
              <a:rPr lang="en-AU" dirty="0"/>
            </a:br>
            <a:r>
              <a:rPr lang="en-AU" dirty="0"/>
              <a:t>Backup-Box – eco 8.0/8.03/8.1/8.13 </a:t>
            </a:r>
            <a:r>
              <a:rPr lang="en-AU" sz="2000" dirty="0">
                <a:solidFill>
                  <a:srgbClr val="4CCFEF"/>
                </a:solidFill>
              </a:rPr>
              <a:t>– Communication Connection</a:t>
            </a:r>
          </a:p>
        </p:txBody>
      </p:sp>
      <p:pic>
        <p:nvPicPr>
          <p:cNvPr id="8" name="Picture 7">
            <a:extLst>
              <a:ext uri="{FF2B5EF4-FFF2-40B4-BE49-F238E27FC236}">
                <a16:creationId xmlns:a16="http://schemas.microsoft.com/office/drawing/2014/main" id="{810F8804-F41A-40F6-A968-128D572EF4E4}"/>
              </a:ext>
            </a:extLst>
          </p:cNvPr>
          <p:cNvPicPr>
            <a:picLocks noChangeAspect="1"/>
          </p:cNvPicPr>
          <p:nvPr/>
        </p:nvPicPr>
        <p:blipFill>
          <a:blip r:embed="rId2"/>
          <a:stretch>
            <a:fillRect/>
          </a:stretch>
        </p:blipFill>
        <p:spPr>
          <a:xfrm>
            <a:off x="197694" y="197371"/>
            <a:ext cx="1548172" cy="582841"/>
          </a:xfrm>
          <a:prstGeom prst="rect">
            <a:avLst/>
          </a:prstGeom>
        </p:spPr>
      </p:pic>
      <p:sp>
        <p:nvSpPr>
          <p:cNvPr id="9" name="Rectangle 8">
            <a:extLst>
              <a:ext uri="{FF2B5EF4-FFF2-40B4-BE49-F238E27FC236}">
                <a16:creationId xmlns:a16="http://schemas.microsoft.com/office/drawing/2014/main" id="{A47ACAB1-39EC-40AD-B0D6-00C838547023}"/>
              </a:ext>
            </a:extLst>
          </p:cNvPr>
          <p:cNvSpPr/>
          <p:nvPr/>
        </p:nvSpPr>
        <p:spPr>
          <a:xfrm>
            <a:off x="1637854" y="378000"/>
            <a:ext cx="1800200" cy="4022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400" dirty="0" err="1">
              <a:latin typeface="Brandon Text Bold" panose="020B0803020203060203" pitchFamily="34" charset="0"/>
            </a:endParaRPr>
          </a:p>
        </p:txBody>
      </p:sp>
      <p:pic>
        <p:nvPicPr>
          <p:cNvPr id="3" name="Picture 2">
            <a:extLst>
              <a:ext uri="{FF2B5EF4-FFF2-40B4-BE49-F238E27FC236}">
                <a16:creationId xmlns:a16="http://schemas.microsoft.com/office/drawing/2014/main" id="{5F73BAEF-3820-4E1E-B060-600F9E97CBC3}"/>
              </a:ext>
            </a:extLst>
          </p:cNvPr>
          <p:cNvPicPr>
            <a:picLocks noChangeAspect="1"/>
          </p:cNvPicPr>
          <p:nvPr/>
        </p:nvPicPr>
        <p:blipFill>
          <a:blip r:embed="rId3"/>
          <a:stretch>
            <a:fillRect/>
          </a:stretch>
        </p:blipFill>
        <p:spPr>
          <a:xfrm>
            <a:off x="545531" y="1286817"/>
            <a:ext cx="6173463" cy="4779206"/>
          </a:xfrm>
          <a:prstGeom prst="rect">
            <a:avLst/>
          </a:prstGeom>
        </p:spPr>
      </p:pic>
      <p:sp>
        <p:nvSpPr>
          <p:cNvPr id="4" name="Rectangle 3">
            <a:extLst>
              <a:ext uri="{FF2B5EF4-FFF2-40B4-BE49-F238E27FC236}">
                <a16:creationId xmlns:a16="http://schemas.microsoft.com/office/drawing/2014/main" id="{81F333CF-17A5-4C87-B756-55B17AC5C06A}"/>
              </a:ext>
            </a:extLst>
          </p:cNvPr>
          <p:cNvSpPr/>
          <p:nvPr/>
        </p:nvSpPr>
        <p:spPr>
          <a:xfrm>
            <a:off x="6786426" y="1645347"/>
            <a:ext cx="5134713" cy="3293209"/>
          </a:xfrm>
          <a:prstGeom prst="rect">
            <a:avLst/>
          </a:prstGeom>
        </p:spPr>
        <p:txBody>
          <a:bodyPr wrap="square">
            <a:spAutoFit/>
          </a:bodyPr>
          <a:lstStyle/>
          <a:p>
            <a:r>
              <a:rPr lang="en-US" sz="1600" dirty="0"/>
              <a:t>Signals are transmitted between the Backup-Box and storage system via the control signal cable.</a:t>
            </a:r>
          </a:p>
          <a:p>
            <a:endParaRPr lang="en-US" sz="1600" dirty="0"/>
          </a:p>
          <a:p>
            <a:pPr marL="285750" indent="-285750">
              <a:buFont typeface="Arial" panose="020B0604020202020204" pitchFamily="34" charset="0"/>
              <a:buChar char="•"/>
            </a:pPr>
            <a:r>
              <a:rPr lang="en-US" sz="1600" dirty="0"/>
              <a:t>The control signal cable is already connected inside the Backup-Box. </a:t>
            </a:r>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r>
              <a:rPr lang="en-US" sz="1600" dirty="0"/>
              <a:t>Direct the control signal cable (1) outwards through the designated cable gland (2) on the top of the Backup-Box.</a:t>
            </a:r>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r>
              <a:rPr lang="en-US" sz="1600" dirty="0"/>
              <a:t>Connect the control signal cable (1) in the storage system as shown in section Connecting the control signal cable [P. 29].</a:t>
            </a:r>
          </a:p>
        </p:txBody>
      </p:sp>
    </p:spTree>
    <p:extLst>
      <p:ext uri="{BB962C8B-B14F-4D97-AF65-F5344CB8AC3E}">
        <p14:creationId xmlns:p14="http://schemas.microsoft.com/office/powerpoint/2010/main" val="164714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p:cNvSpPr>
            <a:spLocks noGrp="1"/>
          </p:cNvSpPr>
          <p:nvPr>
            <p:ph type="title"/>
          </p:nvPr>
        </p:nvSpPr>
        <p:spPr>
          <a:xfrm>
            <a:off x="350996" y="382419"/>
            <a:ext cx="11502711" cy="1077880"/>
          </a:xfrm>
        </p:spPr>
        <p:txBody>
          <a:bodyPr>
            <a:normAutofit/>
          </a:bodyPr>
          <a:lstStyle/>
          <a:p>
            <a:r>
              <a:rPr lang="en-AU" sz="1997" dirty="0">
                <a:solidFill>
                  <a:schemeClr val="accent2"/>
                </a:solidFill>
              </a:rPr>
              <a:t>Products &amp; Innovation.</a:t>
            </a:r>
            <a:br>
              <a:rPr lang="en-AU" dirty="0"/>
            </a:br>
            <a:r>
              <a:rPr lang="en-AU" dirty="0"/>
              <a:t>Backup-Box – eco 8.0/8.03/8.1/8.13 </a:t>
            </a:r>
            <a:r>
              <a:rPr lang="en-AU" sz="2000" dirty="0">
                <a:solidFill>
                  <a:srgbClr val="4CCFEF"/>
                </a:solidFill>
              </a:rPr>
              <a:t>– Communication Connection</a:t>
            </a:r>
          </a:p>
        </p:txBody>
      </p:sp>
      <p:pic>
        <p:nvPicPr>
          <p:cNvPr id="8" name="Picture 7">
            <a:extLst>
              <a:ext uri="{FF2B5EF4-FFF2-40B4-BE49-F238E27FC236}">
                <a16:creationId xmlns:a16="http://schemas.microsoft.com/office/drawing/2014/main" id="{810F8804-F41A-40F6-A968-128D572EF4E4}"/>
              </a:ext>
            </a:extLst>
          </p:cNvPr>
          <p:cNvPicPr>
            <a:picLocks noChangeAspect="1"/>
          </p:cNvPicPr>
          <p:nvPr/>
        </p:nvPicPr>
        <p:blipFill>
          <a:blip r:embed="rId2"/>
          <a:stretch>
            <a:fillRect/>
          </a:stretch>
        </p:blipFill>
        <p:spPr>
          <a:xfrm>
            <a:off x="197694" y="197371"/>
            <a:ext cx="1548172" cy="582841"/>
          </a:xfrm>
          <a:prstGeom prst="rect">
            <a:avLst/>
          </a:prstGeom>
        </p:spPr>
      </p:pic>
      <p:sp>
        <p:nvSpPr>
          <p:cNvPr id="9" name="Rectangle 8">
            <a:extLst>
              <a:ext uri="{FF2B5EF4-FFF2-40B4-BE49-F238E27FC236}">
                <a16:creationId xmlns:a16="http://schemas.microsoft.com/office/drawing/2014/main" id="{A47ACAB1-39EC-40AD-B0D6-00C838547023}"/>
              </a:ext>
            </a:extLst>
          </p:cNvPr>
          <p:cNvSpPr/>
          <p:nvPr/>
        </p:nvSpPr>
        <p:spPr>
          <a:xfrm>
            <a:off x="1637854" y="378000"/>
            <a:ext cx="1800200" cy="4022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400" dirty="0" err="1">
              <a:latin typeface="Brandon Text Bold" panose="020B0803020203060203" pitchFamily="34" charset="0"/>
            </a:endParaRPr>
          </a:p>
        </p:txBody>
      </p:sp>
      <p:pic>
        <p:nvPicPr>
          <p:cNvPr id="2" name="Picture 1">
            <a:extLst>
              <a:ext uri="{FF2B5EF4-FFF2-40B4-BE49-F238E27FC236}">
                <a16:creationId xmlns:a16="http://schemas.microsoft.com/office/drawing/2014/main" id="{9D587C19-1DBD-458F-80F1-924A311F456D}"/>
              </a:ext>
            </a:extLst>
          </p:cNvPr>
          <p:cNvPicPr>
            <a:picLocks noChangeAspect="1"/>
          </p:cNvPicPr>
          <p:nvPr/>
        </p:nvPicPr>
        <p:blipFill>
          <a:blip r:embed="rId3"/>
          <a:stretch>
            <a:fillRect/>
          </a:stretch>
        </p:blipFill>
        <p:spPr>
          <a:xfrm>
            <a:off x="1097794" y="1485106"/>
            <a:ext cx="3162300" cy="1952625"/>
          </a:xfrm>
          <a:prstGeom prst="rect">
            <a:avLst/>
          </a:prstGeom>
        </p:spPr>
      </p:pic>
      <p:pic>
        <p:nvPicPr>
          <p:cNvPr id="5" name="Picture 4">
            <a:extLst>
              <a:ext uri="{FF2B5EF4-FFF2-40B4-BE49-F238E27FC236}">
                <a16:creationId xmlns:a16="http://schemas.microsoft.com/office/drawing/2014/main" id="{602EC0A3-C8BD-42D2-AA20-0903210F2FFD}"/>
              </a:ext>
            </a:extLst>
          </p:cNvPr>
          <p:cNvPicPr>
            <a:picLocks noChangeAspect="1"/>
          </p:cNvPicPr>
          <p:nvPr/>
        </p:nvPicPr>
        <p:blipFill>
          <a:blip r:embed="rId4"/>
          <a:stretch>
            <a:fillRect/>
          </a:stretch>
        </p:blipFill>
        <p:spPr>
          <a:xfrm>
            <a:off x="1069219" y="3653755"/>
            <a:ext cx="3171825" cy="2276475"/>
          </a:xfrm>
          <a:prstGeom prst="rect">
            <a:avLst/>
          </a:prstGeom>
        </p:spPr>
      </p:pic>
      <p:sp>
        <p:nvSpPr>
          <p:cNvPr id="7" name="Rectangle 6">
            <a:extLst>
              <a:ext uri="{FF2B5EF4-FFF2-40B4-BE49-F238E27FC236}">
                <a16:creationId xmlns:a16="http://schemas.microsoft.com/office/drawing/2014/main" id="{6719B573-3FD2-46F5-9096-0484CE40C6BD}"/>
              </a:ext>
            </a:extLst>
          </p:cNvPr>
          <p:cNvSpPr/>
          <p:nvPr/>
        </p:nvSpPr>
        <p:spPr>
          <a:xfrm>
            <a:off x="4261106" y="1554485"/>
            <a:ext cx="7313851" cy="4031873"/>
          </a:xfrm>
          <a:prstGeom prst="rect">
            <a:avLst/>
          </a:prstGeom>
        </p:spPr>
        <p:txBody>
          <a:bodyPr wrap="square">
            <a:spAutoFit/>
          </a:bodyPr>
          <a:lstStyle/>
          <a:p>
            <a:r>
              <a:rPr lang="en-US" sz="1600" dirty="0"/>
              <a:t>Option 1: digital inputs/outputs via D-SUB - XDIO</a:t>
            </a:r>
          </a:p>
          <a:p>
            <a:endParaRPr lang="en-US" sz="1600" dirty="0"/>
          </a:p>
          <a:p>
            <a:r>
              <a:rPr lang="en-US" sz="1600" dirty="0"/>
              <a:t>If the signal cable is already connected to the storage system via D-SUB connector, this signal cable can be connected to the control signal cable of the</a:t>
            </a:r>
          </a:p>
          <a:p>
            <a:r>
              <a:rPr lang="en-US" sz="1600" dirty="0"/>
              <a:t>Backup-Box, for further more specific instructions please refer to the installation manual.</a:t>
            </a:r>
          </a:p>
          <a:p>
            <a:endParaRPr lang="en-US" sz="1600" dirty="0"/>
          </a:p>
          <a:p>
            <a:endParaRPr lang="en-US" sz="1600" dirty="0"/>
          </a:p>
          <a:p>
            <a:endParaRPr lang="en-US" sz="1600" dirty="0"/>
          </a:p>
          <a:p>
            <a:r>
              <a:rPr lang="en-US" sz="1600" dirty="0"/>
              <a:t>Option 2: digital inputs and outputs via M-connector.</a:t>
            </a:r>
          </a:p>
          <a:p>
            <a:endParaRPr lang="en-US" sz="1600" dirty="0"/>
          </a:p>
          <a:p>
            <a:r>
              <a:rPr lang="en-US" sz="1600" dirty="0"/>
              <a:t>If the digital inputs and the digital outputs are connected to the storage system via ‘M-connectors’. these can be connected to the control signal cable</a:t>
            </a:r>
          </a:p>
          <a:p>
            <a:r>
              <a:rPr lang="en-US" sz="1600" dirty="0"/>
              <a:t>of the Backup-Box, for further more specific instructions please refer to the installation manual.</a:t>
            </a:r>
          </a:p>
          <a:p>
            <a:endParaRPr lang="en-US" sz="1600" dirty="0"/>
          </a:p>
        </p:txBody>
      </p:sp>
    </p:spTree>
    <p:extLst>
      <p:ext uri="{BB962C8B-B14F-4D97-AF65-F5344CB8AC3E}">
        <p14:creationId xmlns:p14="http://schemas.microsoft.com/office/powerpoint/2010/main" val="14838586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1">
            <a:extLst>
              <a:ext uri="{FF2B5EF4-FFF2-40B4-BE49-F238E27FC236}">
                <a16:creationId xmlns:a16="http://schemas.microsoft.com/office/drawing/2014/main" id="{16CB1F19-5256-4D5F-B38E-080BD7369CE0}"/>
              </a:ext>
            </a:extLst>
          </p:cNvPr>
          <p:cNvSpPr txBox="1">
            <a:spLocks/>
          </p:cNvSpPr>
          <p:nvPr/>
        </p:nvSpPr>
        <p:spPr>
          <a:xfrm>
            <a:off x="1133987" y="5597972"/>
            <a:ext cx="9936721" cy="936104"/>
          </a:xfrm>
          <a:prstGeom prst="rect">
            <a:avLst/>
          </a:prstGeom>
        </p:spPr>
        <p:txBody>
          <a:bodyPr/>
          <a:lstStyle>
            <a:lvl1pPr algn="l" defTabSz="914400" rtl="0" eaLnBrk="1" latinLnBrk="0" hangingPunct="1">
              <a:lnSpc>
                <a:spcPct val="90000"/>
              </a:lnSpc>
              <a:spcBef>
                <a:spcPct val="0"/>
              </a:spcBef>
              <a:buNone/>
              <a:defRPr sz="3500" kern="1200">
                <a:solidFill>
                  <a:schemeClr val="tx2"/>
                </a:solidFill>
                <a:latin typeface="+mj-lt"/>
                <a:ea typeface="+mj-ea"/>
                <a:cs typeface="+mj-cs"/>
              </a:defRPr>
            </a:lvl1pPr>
          </a:lstStyle>
          <a:p>
            <a:pPr algn="ctr"/>
            <a:r>
              <a:rPr lang="en-AU" dirty="0">
                <a:solidFill>
                  <a:schemeClr val="bg1"/>
                </a:solidFill>
              </a:rPr>
              <a:t>Z-Wave Control</a:t>
            </a:r>
          </a:p>
        </p:txBody>
      </p:sp>
      <p:pic>
        <p:nvPicPr>
          <p:cNvPr id="4" name="Picture 3">
            <a:extLst>
              <a:ext uri="{FF2B5EF4-FFF2-40B4-BE49-F238E27FC236}">
                <a16:creationId xmlns:a16="http://schemas.microsoft.com/office/drawing/2014/main" id="{E3044A24-E6CE-43C7-8886-C38591999B25}"/>
              </a:ext>
            </a:extLst>
          </p:cNvPr>
          <p:cNvPicPr>
            <a:picLocks noChangeAspect="1"/>
          </p:cNvPicPr>
          <p:nvPr/>
        </p:nvPicPr>
        <p:blipFill>
          <a:blip r:embed="rId2"/>
          <a:stretch>
            <a:fillRect/>
          </a:stretch>
        </p:blipFill>
        <p:spPr>
          <a:xfrm>
            <a:off x="1529950" y="712006"/>
            <a:ext cx="9144793" cy="4669941"/>
          </a:xfrm>
          <a:prstGeom prst="rect">
            <a:avLst/>
          </a:prstGeom>
        </p:spPr>
      </p:pic>
      <p:grpSp>
        <p:nvGrpSpPr>
          <p:cNvPr id="8" name="Group 7">
            <a:extLst>
              <a:ext uri="{FF2B5EF4-FFF2-40B4-BE49-F238E27FC236}">
                <a16:creationId xmlns:a16="http://schemas.microsoft.com/office/drawing/2014/main" id="{4F294B42-12A1-4335-99E4-0F5E69999E1B}"/>
              </a:ext>
            </a:extLst>
          </p:cNvPr>
          <p:cNvGrpSpPr/>
          <p:nvPr/>
        </p:nvGrpSpPr>
        <p:grpSpPr>
          <a:xfrm>
            <a:off x="182274" y="197371"/>
            <a:ext cx="1579011" cy="468052"/>
            <a:chOff x="112850" y="845443"/>
            <a:chExt cx="1579011" cy="468052"/>
          </a:xfrm>
        </p:grpSpPr>
        <p:pic>
          <p:nvPicPr>
            <p:cNvPr id="5" name="Picture 4">
              <a:extLst>
                <a:ext uri="{FF2B5EF4-FFF2-40B4-BE49-F238E27FC236}">
                  <a16:creationId xmlns:a16="http://schemas.microsoft.com/office/drawing/2014/main" id="{924B1D11-1282-414F-9943-E92451036EE0}"/>
                </a:ext>
              </a:extLst>
            </p:cNvPr>
            <p:cNvPicPr>
              <a:picLocks noChangeAspect="1"/>
            </p:cNvPicPr>
            <p:nvPr/>
          </p:nvPicPr>
          <p:blipFill>
            <a:blip r:embed="rId3"/>
            <a:stretch>
              <a:fillRect/>
            </a:stretch>
          </p:blipFill>
          <p:spPr>
            <a:xfrm>
              <a:off x="575737" y="942989"/>
              <a:ext cx="1116124" cy="298498"/>
            </a:xfrm>
            <a:prstGeom prst="rect">
              <a:avLst/>
            </a:prstGeom>
          </p:spPr>
        </p:pic>
        <p:pic>
          <p:nvPicPr>
            <p:cNvPr id="6" name="Picture 5">
              <a:extLst>
                <a:ext uri="{FF2B5EF4-FFF2-40B4-BE49-F238E27FC236}">
                  <a16:creationId xmlns:a16="http://schemas.microsoft.com/office/drawing/2014/main" id="{2A4A466B-6CF3-4172-9CF2-1045B156F8FE}"/>
                </a:ext>
              </a:extLst>
            </p:cNvPr>
            <p:cNvPicPr>
              <a:picLocks noChangeAspect="1"/>
            </p:cNvPicPr>
            <p:nvPr/>
          </p:nvPicPr>
          <p:blipFill>
            <a:blip r:embed="rId4"/>
            <a:stretch>
              <a:fillRect/>
            </a:stretch>
          </p:blipFill>
          <p:spPr>
            <a:xfrm>
              <a:off x="112850" y="845443"/>
              <a:ext cx="504056" cy="468052"/>
            </a:xfrm>
            <a:prstGeom prst="rect">
              <a:avLst/>
            </a:prstGeom>
          </p:spPr>
        </p:pic>
      </p:grpSp>
    </p:spTree>
    <p:extLst>
      <p:ext uri="{BB962C8B-B14F-4D97-AF65-F5344CB8AC3E}">
        <p14:creationId xmlns:p14="http://schemas.microsoft.com/office/powerpoint/2010/main" val="42041647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p:cNvSpPr>
            <a:spLocks noGrp="1"/>
          </p:cNvSpPr>
          <p:nvPr>
            <p:ph type="title"/>
          </p:nvPr>
        </p:nvSpPr>
        <p:spPr>
          <a:xfrm>
            <a:off x="350996" y="382419"/>
            <a:ext cx="11502711" cy="1077880"/>
          </a:xfrm>
        </p:spPr>
        <p:txBody>
          <a:bodyPr>
            <a:normAutofit/>
          </a:bodyPr>
          <a:lstStyle/>
          <a:p>
            <a:r>
              <a:rPr lang="en-AU" sz="1997" dirty="0">
                <a:solidFill>
                  <a:schemeClr val="accent2"/>
                </a:solidFill>
              </a:rPr>
              <a:t>Products &amp; Innovation.</a:t>
            </a:r>
            <a:br>
              <a:rPr lang="en-AU" dirty="0"/>
            </a:br>
            <a:r>
              <a:rPr lang="en-AU" dirty="0"/>
              <a:t>Z-Wave Control </a:t>
            </a:r>
            <a:r>
              <a:rPr lang="en-AU" sz="2000" dirty="0">
                <a:solidFill>
                  <a:srgbClr val="4CCFEF"/>
                </a:solidFill>
              </a:rPr>
              <a:t>– Connection to the USB Port</a:t>
            </a:r>
          </a:p>
        </p:txBody>
      </p:sp>
      <p:pic>
        <p:nvPicPr>
          <p:cNvPr id="8" name="Picture 7">
            <a:extLst>
              <a:ext uri="{FF2B5EF4-FFF2-40B4-BE49-F238E27FC236}">
                <a16:creationId xmlns:a16="http://schemas.microsoft.com/office/drawing/2014/main" id="{810F8804-F41A-40F6-A968-128D572EF4E4}"/>
              </a:ext>
            </a:extLst>
          </p:cNvPr>
          <p:cNvPicPr>
            <a:picLocks noChangeAspect="1"/>
          </p:cNvPicPr>
          <p:nvPr/>
        </p:nvPicPr>
        <p:blipFill>
          <a:blip r:embed="rId2"/>
          <a:stretch>
            <a:fillRect/>
          </a:stretch>
        </p:blipFill>
        <p:spPr>
          <a:xfrm>
            <a:off x="197694" y="197371"/>
            <a:ext cx="1548172" cy="582841"/>
          </a:xfrm>
          <a:prstGeom prst="rect">
            <a:avLst/>
          </a:prstGeom>
        </p:spPr>
      </p:pic>
      <p:sp>
        <p:nvSpPr>
          <p:cNvPr id="9" name="Rectangle 8">
            <a:extLst>
              <a:ext uri="{FF2B5EF4-FFF2-40B4-BE49-F238E27FC236}">
                <a16:creationId xmlns:a16="http://schemas.microsoft.com/office/drawing/2014/main" id="{A47ACAB1-39EC-40AD-B0D6-00C838547023}"/>
              </a:ext>
            </a:extLst>
          </p:cNvPr>
          <p:cNvSpPr/>
          <p:nvPr/>
        </p:nvSpPr>
        <p:spPr>
          <a:xfrm>
            <a:off x="1637854" y="378000"/>
            <a:ext cx="1800200" cy="4022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400" dirty="0" err="1">
              <a:latin typeface="Brandon Text Bold" panose="020B0803020203060203" pitchFamily="34" charset="0"/>
            </a:endParaRPr>
          </a:p>
        </p:txBody>
      </p:sp>
      <p:sp>
        <p:nvSpPr>
          <p:cNvPr id="10" name="Textfeld 20">
            <a:extLst>
              <a:ext uri="{FF2B5EF4-FFF2-40B4-BE49-F238E27FC236}">
                <a16:creationId xmlns:a16="http://schemas.microsoft.com/office/drawing/2014/main" id="{2F3B1F5E-5ECC-4D53-9426-D40018CFCAF6}"/>
              </a:ext>
            </a:extLst>
          </p:cNvPr>
          <p:cNvSpPr txBox="1"/>
          <p:nvPr/>
        </p:nvSpPr>
        <p:spPr>
          <a:xfrm>
            <a:off x="219046" y="1587997"/>
            <a:ext cx="4626294" cy="6155531"/>
          </a:xfrm>
          <a:prstGeom prst="rect">
            <a:avLst/>
          </a:prstGeom>
          <a:noFill/>
          <a:ln w="9525">
            <a:noFill/>
            <a:miter lim="800000"/>
            <a:headEnd/>
            <a:tailEnd/>
          </a:ln>
        </p:spPr>
        <p:txBody>
          <a:bodyPr wrap="square">
            <a:spAutoFit/>
          </a:bodyPr>
          <a:lstStyle>
            <a:defPPr>
              <a:defRPr lang="de-DE"/>
            </a:defPPr>
            <a:lvl1pPr marL="287338" indent="-287338">
              <a:spcBef>
                <a:spcPts val="1200"/>
              </a:spcBef>
              <a:buBlip>
                <a:blip r:embed="rId3"/>
              </a:buBlip>
              <a:defRPr sz="1600">
                <a:latin typeface="Arial" pitchFamily="34" charset="0"/>
                <a:cs typeface="Arial" pitchFamily="34" charset="0"/>
              </a:defRPr>
            </a:lvl1pPr>
          </a:lstStyle>
          <a:p>
            <a:pPr marL="88900" lvl="2" algn="just" fontAlgn="base">
              <a:lnSpc>
                <a:spcPct val="90000"/>
              </a:lnSpc>
              <a:spcBef>
                <a:spcPts val="600"/>
              </a:spcBef>
              <a:spcAft>
                <a:spcPts val="600"/>
              </a:spcAft>
              <a:buClr>
                <a:schemeClr val="tx2"/>
              </a:buClr>
              <a:buSzPct val="100000"/>
              <a:defRPr/>
            </a:pPr>
            <a:r>
              <a:rPr lang="en-US" sz="1600" dirty="0">
                <a:solidFill>
                  <a:schemeClr val="bg1">
                    <a:lumMod val="10000"/>
                  </a:schemeClr>
                </a:solidFill>
                <a:cs typeface="Arial" panose="020B0604020202020204" pitchFamily="34" charset="0"/>
              </a:rPr>
              <a:t>The Z-Wave USB is supplied within the accessory kit of the main unit:</a:t>
            </a:r>
          </a:p>
          <a:p>
            <a:pPr marL="268288" lvl="2" indent="-179388" algn="just" fontAlgn="base">
              <a:lnSpc>
                <a:spcPct val="90000"/>
              </a:lnSpc>
              <a:spcBef>
                <a:spcPts val="600"/>
              </a:spcBef>
              <a:spcAft>
                <a:spcPts val="600"/>
              </a:spcAft>
              <a:buClr>
                <a:schemeClr val="tx2"/>
              </a:buClr>
              <a:buSzPct val="100000"/>
              <a:buFont typeface="Brandon Text Regular" panose="020B0503020203060203" pitchFamily="34" charset="0"/>
              <a:buChar char="»"/>
              <a:defRPr/>
            </a:pPr>
            <a:r>
              <a:rPr lang="en-US" sz="1600" dirty="0">
                <a:cs typeface="Arial" panose="020B0604020202020204" pitchFamily="34" charset="0"/>
              </a:rPr>
              <a:t>Insert the Z-Wave USB into the dedicated port of the PLC mounted on either the rear of the main cabinet door. Or into the XS01 port at the top of the unit (if available) after completion of the commissioning process.</a:t>
            </a:r>
          </a:p>
          <a:p>
            <a:pPr marL="88900" lvl="2" algn="just" fontAlgn="base">
              <a:lnSpc>
                <a:spcPct val="90000"/>
              </a:lnSpc>
              <a:spcBef>
                <a:spcPts val="600"/>
              </a:spcBef>
              <a:spcAft>
                <a:spcPts val="600"/>
              </a:spcAft>
              <a:buClr>
                <a:schemeClr val="tx2"/>
              </a:buClr>
              <a:buSzPct val="100000"/>
              <a:defRPr/>
            </a:pPr>
            <a:r>
              <a:rPr lang="en-US" sz="1600" dirty="0">
                <a:cs typeface="Arial" panose="020B0604020202020204" pitchFamily="34" charset="0"/>
              </a:rPr>
              <a:t>Technical specifications:</a:t>
            </a:r>
          </a:p>
          <a:p>
            <a:pPr marL="268288" lvl="2" indent="-179388" algn="just" fontAlgn="base">
              <a:lnSpc>
                <a:spcPct val="90000"/>
              </a:lnSpc>
              <a:spcBef>
                <a:spcPts val="600"/>
              </a:spcBef>
              <a:spcAft>
                <a:spcPts val="600"/>
              </a:spcAft>
              <a:buClr>
                <a:schemeClr val="tx2"/>
              </a:buClr>
              <a:buSzPct val="100000"/>
              <a:buFont typeface="Brandon Text Regular" panose="020B0503020203060203" pitchFamily="34" charset="0"/>
              <a:buChar char="»"/>
              <a:defRPr/>
            </a:pPr>
            <a:r>
              <a:rPr lang="en-US" sz="1600" dirty="0">
                <a:cs typeface="Arial" panose="020B0604020202020204" pitchFamily="34" charset="0"/>
              </a:rPr>
              <a:t>Max standby power: 0.5W.</a:t>
            </a:r>
          </a:p>
          <a:p>
            <a:pPr marL="268288" lvl="2" indent="-179388" algn="just" fontAlgn="base">
              <a:lnSpc>
                <a:spcPct val="90000"/>
              </a:lnSpc>
              <a:spcBef>
                <a:spcPts val="600"/>
              </a:spcBef>
              <a:spcAft>
                <a:spcPts val="600"/>
              </a:spcAft>
              <a:buClr>
                <a:schemeClr val="tx2"/>
              </a:buClr>
              <a:buSzPct val="100000"/>
              <a:buFont typeface="Brandon Text Regular" panose="020B0503020203060203" pitchFamily="34" charset="0"/>
              <a:buChar char="»"/>
              <a:defRPr/>
            </a:pPr>
            <a:r>
              <a:rPr lang="en-US" sz="1600" dirty="0">
                <a:cs typeface="Arial" panose="020B0604020202020204" pitchFamily="34" charset="0"/>
              </a:rPr>
              <a:t>Operating temperature: 0 C to 40 C .</a:t>
            </a:r>
          </a:p>
          <a:p>
            <a:pPr marL="268288" lvl="2" indent="-179388" algn="just" fontAlgn="base">
              <a:lnSpc>
                <a:spcPct val="90000"/>
              </a:lnSpc>
              <a:spcBef>
                <a:spcPts val="600"/>
              </a:spcBef>
              <a:spcAft>
                <a:spcPts val="600"/>
              </a:spcAft>
              <a:buClr>
                <a:schemeClr val="tx2"/>
              </a:buClr>
              <a:buSzPct val="100000"/>
              <a:buFont typeface="Brandon Text Regular" panose="020B0503020203060203" pitchFamily="34" charset="0"/>
              <a:buChar char="»"/>
              <a:defRPr/>
            </a:pPr>
            <a:r>
              <a:rPr lang="en-US" sz="1600" dirty="0">
                <a:cs typeface="Arial" panose="020B0604020202020204" pitchFamily="34" charset="0"/>
              </a:rPr>
              <a:t>Relative humidity: 8% to 80%.</a:t>
            </a:r>
          </a:p>
          <a:p>
            <a:pPr marL="268288" lvl="2" indent="-179388" algn="just" fontAlgn="base">
              <a:lnSpc>
                <a:spcPct val="90000"/>
              </a:lnSpc>
              <a:spcBef>
                <a:spcPts val="600"/>
              </a:spcBef>
              <a:spcAft>
                <a:spcPts val="600"/>
              </a:spcAft>
              <a:buClr>
                <a:schemeClr val="tx2"/>
              </a:buClr>
              <a:buSzPct val="100000"/>
              <a:buFont typeface="Brandon Text Regular" panose="020B0503020203060203" pitchFamily="34" charset="0"/>
              <a:buChar char="»"/>
              <a:defRPr/>
            </a:pPr>
            <a:r>
              <a:rPr lang="en-US" sz="1600" dirty="0">
                <a:cs typeface="Arial" panose="020B0604020202020204" pitchFamily="34" charset="0"/>
              </a:rPr>
              <a:t>Operating distance: Up to 100 feet/30 meters indoors or300 feet/100 meters outdoors. </a:t>
            </a:r>
          </a:p>
          <a:p>
            <a:pPr marL="268288" lvl="2" indent="-179388" algn="just" fontAlgn="base">
              <a:lnSpc>
                <a:spcPct val="90000"/>
              </a:lnSpc>
              <a:spcBef>
                <a:spcPts val="600"/>
              </a:spcBef>
              <a:spcAft>
                <a:spcPts val="600"/>
              </a:spcAft>
              <a:buClr>
                <a:schemeClr val="tx2"/>
              </a:buClr>
              <a:buSzPct val="100000"/>
              <a:buFont typeface="Brandon Text Regular" panose="020B0503020203060203" pitchFamily="34" charset="0"/>
              <a:buChar char="»"/>
              <a:defRPr/>
            </a:pPr>
            <a:r>
              <a:rPr lang="en-US" sz="1600" dirty="0">
                <a:cs typeface="Arial" panose="020B0604020202020204" pitchFamily="34" charset="0"/>
              </a:rPr>
              <a:t>AC Input: 230V 50Hz Max 10A</a:t>
            </a:r>
          </a:p>
          <a:p>
            <a:pPr marL="268288" lvl="2" indent="-179388" algn="just" fontAlgn="base">
              <a:lnSpc>
                <a:spcPct val="90000"/>
              </a:lnSpc>
              <a:spcBef>
                <a:spcPts val="600"/>
              </a:spcBef>
              <a:spcAft>
                <a:spcPts val="600"/>
              </a:spcAft>
              <a:buClr>
                <a:schemeClr val="tx2"/>
              </a:buClr>
              <a:buSzPct val="100000"/>
              <a:buFont typeface="Brandon Text Regular" panose="020B0503020203060203" pitchFamily="34" charset="0"/>
              <a:buChar char="»"/>
              <a:defRPr/>
            </a:pPr>
            <a:r>
              <a:rPr lang="en-US" sz="1600" dirty="0">
                <a:cs typeface="Arial" panose="020B0604020202020204" pitchFamily="34" charset="0"/>
              </a:rPr>
              <a:t>Operating Frequency: 921.42MHz</a:t>
            </a:r>
          </a:p>
          <a:p>
            <a:pPr marL="268288" lvl="2" indent="-179388" algn="just" fontAlgn="base">
              <a:lnSpc>
                <a:spcPct val="90000"/>
              </a:lnSpc>
              <a:spcBef>
                <a:spcPts val="600"/>
              </a:spcBef>
              <a:spcAft>
                <a:spcPts val="600"/>
              </a:spcAft>
              <a:buClr>
                <a:schemeClr val="tx2"/>
              </a:buClr>
              <a:buSzPct val="100000"/>
              <a:buFont typeface="Brandon Text Regular" panose="020B0503020203060203" pitchFamily="34" charset="0"/>
              <a:buChar char="»"/>
              <a:defRPr/>
            </a:pPr>
            <a:endParaRPr lang="en-US" sz="1600" dirty="0">
              <a:cs typeface="Arial" panose="020B0604020202020204" pitchFamily="34" charset="0"/>
            </a:endParaRPr>
          </a:p>
          <a:p>
            <a:pPr marL="268288" lvl="2" indent="-179388" algn="just" fontAlgn="base">
              <a:lnSpc>
                <a:spcPct val="90000"/>
              </a:lnSpc>
              <a:spcBef>
                <a:spcPts val="600"/>
              </a:spcBef>
              <a:spcAft>
                <a:spcPts val="600"/>
              </a:spcAft>
              <a:buClr>
                <a:schemeClr val="tx2"/>
              </a:buClr>
              <a:buSzPct val="100000"/>
              <a:buFont typeface="Brandon Text Regular" panose="020B0503020203060203" pitchFamily="34" charset="0"/>
              <a:buChar char="»"/>
              <a:defRPr/>
            </a:pPr>
            <a:endParaRPr lang="en-US" sz="1600" dirty="0">
              <a:cs typeface="Arial" panose="020B0604020202020204" pitchFamily="34" charset="0"/>
            </a:endParaRPr>
          </a:p>
          <a:p>
            <a:pPr marL="268288" lvl="2" indent="-179388" algn="just" fontAlgn="base">
              <a:lnSpc>
                <a:spcPct val="90000"/>
              </a:lnSpc>
              <a:spcBef>
                <a:spcPts val="600"/>
              </a:spcBef>
              <a:spcAft>
                <a:spcPts val="600"/>
              </a:spcAft>
              <a:buClr>
                <a:schemeClr val="tx2"/>
              </a:buClr>
              <a:buSzPct val="100000"/>
              <a:buFont typeface="Brandon Text Regular" panose="020B0503020203060203" pitchFamily="34" charset="0"/>
              <a:buChar char="»"/>
              <a:defRPr/>
            </a:pPr>
            <a:endParaRPr lang="en-US" sz="1600" dirty="0">
              <a:cs typeface="Arial" panose="020B0604020202020204" pitchFamily="34" charset="0"/>
            </a:endParaRPr>
          </a:p>
          <a:p>
            <a:pPr marL="268288" lvl="2" indent="-179388" algn="just" fontAlgn="base">
              <a:lnSpc>
                <a:spcPct val="90000"/>
              </a:lnSpc>
              <a:spcBef>
                <a:spcPts val="600"/>
              </a:spcBef>
              <a:spcAft>
                <a:spcPts val="600"/>
              </a:spcAft>
              <a:buClr>
                <a:schemeClr val="tx2"/>
              </a:buClr>
              <a:buSzPct val="100000"/>
              <a:buFont typeface="Brandon Text Regular" panose="020B0503020203060203" pitchFamily="34" charset="0"/>
              <a:buChar char="»"/>
              <a:defRPr/>
            </a:pPr>
            <a:endParaRPr lang="en-US" sz="1600" dirty="0">
              <a:cs typeface="Arial" panose="020B0604020202020204" pitchFamily="34" charset="0"/>
            </a:endParaRPr>
          </a:p>
        </p:txBody>
      </p:sp>
      <p:grpSp>
        <p:nvGrpSpPr>
          <p:cNvPr id="7" name="Group 6">
            <a:extLst>
              <a:ext uri="{FF2B5EF4-FFF2-40B4-BE49-F238E27FC236}">
                <a16:creationId xmlns:a16="http://schemas.microsoft.com/office/drawing/2014/main" id="{6B3349CE-F5A6-45BA-9E4D-352E14120DAC}"/>
              </a:ext>
            </a:extLst>
          </p:cNvPr>
          <p:cNvGrpSpPr/>
          <p:nvPr/>
        </p:nvGrpSpPr>
        <p:grpSpPr>
          <a:xfrm>
            <a:off x="4878214" y="1587998"/>
            <a:ext cx="7164796" cy="4622041"/>
            <a:chOff x="4594967" y="1587998"/>
            <a:chExt cx="7448043" cy="4670588"/>
          </a:xfrm>
        </p:grpSpPr>
        <p:grpSp>
          <p:nvGrpSpPr>
            <p:cNvPr id="4" name="Group 3">
              <a:extLst>
                <a:ext uri="{FF2B5EF4-FFF2-40B4-BE49-F238E27FC236}">
                  <a16:creationId xmlns:a16="http://schemas.microsoft.com/office/drawing/2014/main" id="{6A8F75B2-32DA-4D9E-9384-DEAF31F56BC8}"/>
                </a:ext>
              </a:extLst>
            </p:cNvPr>
            <p:cNvGrpSpPr/>
            <p:nvPr/>
          </p:nvGrpSpPr>
          <p:grpSpPr>
            <a:xfrm>
              <a:off x="4594967" y="1587998"/>
              <a:ext cx="7448043" cy="4670588"/>
              <a:chOff x="4594967" y="1587998"/>
              <a:chExt cx="7448043" cy="4670588"/>
            </a:xfrm>
          </p:grpSpPr>
          <p:pic>
            <p:nvPicPr>
              <p:cNvPr id="5" name="Picture 4">
                <a:extLst>
                  <a:ext uri="{FF2B5EF4-FFF2-40B4-BE49-F238E27FC236}">
                    <a16:creationId xmlns:a16="http://schemas.microsoft.com/office/drawing/2014/main" id="{5B64D148-AB14-474F-8267-7CD5AAEBC73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23926" y="1587998"/>
                <a:ext cx="4219084" cy="4670588"/>
              </a:xfrm>
              <a:prstGeom prst="rect">
                <a:avLst/>
              </a:prstGeom>
            </p:spPr>
          </p:pic>
          <p:pic>
            <p:nvPicPr>
              <p:cNvPr id="2" name="Picture 1">
                <a:extLst>
                  <a:ext uri="{FF2B5EF4-FFF2-40B4-BE49-F238E27FC236}">
                    <a16:creationId xmlns:a16="http://schemas.microsoft.com/office/drawing/2014/main" id="{F0B9D056-4E03-4254-B04F-1E0961CF15DC}"/>
                  </a:ext>
                </a:extLst>
              </p:cNvPr>
              <p:cNvPicPr>
                <a:picLocks noChangeAspect="1"/>
              </p:cNvPicPr>
              <p:nvPr/>
            </p:nvPicPr>
            <p:blipFill>
              <a:blip r:embed="rId5"/>
              <a:stretch>
                <a:fillRect/>
              </a:stretch>
            </p:blipFill>
            <p:spPr>
              <a:xfrm rot="16200000">
                <a:off x="4045440" y="2300950"/>
                <a:ext cx="4387659" cy="3288606"/>
              </a:xfrm>
              <a:prstGeom prst="rect">
                <a:avLst/>
              </a:prstGeom>
            </p:spPr>
          </p:pic>
        </p:grpSp>
        <p:sp>
          <p:nvSpPr>
            <p:cNvPr id="3" name="Oval 2">
              <a:extLst>
                <a:ext uri="{FF2B5EF4-FFF2-40B4-BE49-F238E27FC236}">
                  <a16:creationId xmlns:a16="http://schemas.microsoft.com/office/drawing/2014/main" id="{D5A2AEE0-B632-4D99-A014-8840143209DD}"/>
                </a:ext>
              </a:extLst>
            </p:cNvPr>
            <p:cNvSpPr/>
            <p:nvPr/>
          </p:nvSpPr>
          <p:spPr>
            <a:xfrm>
              <a:off x="5850322" y="3293715"/>
              <a:ext cx="684076" cy="684076"/>
            </a:xfrm>
            <a:prstGeom prst="ellipse">
              <a:avLst/>
            </a:prstGeom>
            <a:noFill/>
            <a:ln w="38100">
              <a:solidFill>
                <a:srgbClr val="E13D32"/>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400" dirty="0" err="1">
                <a:latin typeface="Brandon Text Bold" panose="020B0803020203060203" pitchFamily="34" charset="0"/>
              </a:endParaRPr>
            </a:p>
          </p:txBody>
        </p:sp>
        <p:cxnSp>
          <p:nvCxnSpPr>
            <p:cNvPr id="11" name="Straight Arrow Connector 10">
              <a:extLst>
                <a:ext uri="{FF2B5EF4-FFF2-40B4-BE49-F238E27FC236}">
                  <a16:creationId xmlns:a16="http://schemas.microsoft.com/office/drawing/2014/main" id="{E5814E8E-2ED3-43D7-9B20-D0A1F0D9090B}"/>
                </a:ext>
              </a:extLst>
            </p:cNvPr>
            <p:cNvCxnSpPr>
              <a:cxnSpLocks/>
              <a:stCxn id="3" idx="5"/>
            </p:cNvCxnSpPr>
            <p:nvPr/>
          </p:nvCxnSpPr>
          <p:spPr>
            <a:xfrm>
              <a:off x="6434217" y="3877610"/>
              <a:ext cx="4024617" cy="1396325"/>
            </a:xfrm>
            <a:prstGeom prst="straightConnector1">
              <a:avLst/>
            </a:prstGeom>
            <a:ln w="95250">
              <a:solidFill>
                <a:srgbClr val="72767A"/>
              </a:solidFill>
              <a:headEnd type="triangle"/>
              <a:tailEnd type="non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0517364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p:cNvSpPr>
            <a:spLocks noGrp="1"/>
          </p:cNvSpPr>
          <p:nvPr>
            <p:ph type="title"/>
          </p:nvPr>
        </p:nvSpPr>
        <p:spPr>
          <a:xfrm>
            <a:off x="350996" y="382419"/>
            <a:ext cx="11502711" cy="1077880"/>
          </a:xfrm>
        </p:spPr>
        <p:txBody>
          <a:bodyPr>
            <a:normAutofit/>
          </a:bodyPr>
          <a:lstStyle/>
          <a:p>
            <a:r>
              <a:rPr lang="en-AU" sz="1997" dirty="0">
                <a:solidFill>
                  <a:schemeClr val="accent2"/>
                </a:solidFill>
              </a:rPr>
              <a:t>Products &amp; Innovation.</a:t>
            </a:r>
            <a:br>
              <a:rPr lang="en-AU" dirty="0"/>
            </a:br>
            <a:r>
              <a:rPr lang="en-AU" dirty="0"/>
              <a:t>Z-Wave Control </a:t>
            </a:r>
            <a:r>
              <a:rPr lang="en-AU" sz="2000" dirty="0">
                <a:solidFill>
                  <a:srgbClr val="4CCFEF"/>
                </a:solidFill>
              </a:rPr>
              <a:t>– Appliance Control</a:t>
            </a:r>
          </a:p>
        </p:txBody>
      </p:sp>
      <p:pic>
        <p:nvPicPr>
          <p:cNvPr id="8" name="Picture 7">
            <a:extLst>
              <a:ext uri="{FF2B5EF4-FFF2-40B4-BE49-F238E27FC236}">
                <a16:creationId xmlns:a16="http://schemas.microsoft.com/office/drawing/2014/main" id="{810F8804-F41A-40F6-A968-128D572EF4E4}"/>
              </a:ext>
            </a:extLst>
          </p:cNvPr>
          <p:cNvPicPr>
            <a:picLocks noChangeAspect="1"/>
          </p:cNvPicPr>
          <p:nvPr/>
        </p:nvPicPr>
        <p:blipFill>
          <a:blip r:embed="rId2"/>
          <a:stretch>
            <a:fillRect/>
          </a:stretch>
        </p:blipFill>
        <p:spPr>
          <a:xfrm>
            <a:off x="197694" y="197371"/>
            <a:ext cx="1548172" cy="582841"/>
          </a:xfrm>
          <a:prstGeom prst="rect">
            <a:avLst/>
          </a:prstGeom>
        </p:spPr>
      </p:pic>
      <p:sp>
        <p:nvSpPr>
          <p:cNvPr id="9" name="Rectangle 8">
            <a:extLst>
              <a:ext uri="{FF2B5EF4-FFF2-40B4-BE49-F238E27FC236}">
                <a16:creationId xmlns:a16="http://schemas.microsoft.com/office/drawing/2014/main" id="{A47ACAB1-39EC-40AD-B0D6-00C838547023}"/>
              </a:ext>
            </a:extLst>
          </p:cNvPr>
          <p:cNvSpPr/>
          <p:nvPr/>
        </p:nvSpPr>
        <p:spPr>
          <a:xfrm>
            <a:off x="1637854" y="378000"/>
            <a:ext cx="1800200" cy="4022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400" dirty="0" err="1">
              <a:latin typeface="Brandon Text Bold" panose="020B0803020203060203" pitchFamily="34" charset="0"/>
            </a:endParaRPr>
          </a:p>
        </p:txBody>
      </p:sp>
      <p:sp>
        <p:nvSpPr>
          <p:cNvPr id="5" name="Textfeld 20">
            <a:extLst>
              <a:ext uri="{FF2B5EF4-FFF2-40B4-BE49-F238E27FC236}">
                <a16:creationId xmlns:a16="http://schemas.microsoft.com/office/drawing/2014/main" id="{CF8C7ED0-1A7B-463E-96F7-41E34DD9E1A7}"/>
              </a:ext>
            </a:extLst>
          </p:cNvPr>
          <p:cNvSpPr txBox="1"/>
          <p:nvPr/>
        </p:nvSpPr>
        <p:spPr>
          <a:xfrm>
            <a:off x="287524" y="1459548"/>
            <a:ext cx="11827494" cy="4364272"/>
          </a:xfrm>
          <a:prstGeom prst="rect">
            <a:avLst/>
          </a:prstGeom>
          <a:noFill/>
          <a:ln w="9525">
            <a:noFill/>
            <a:miter lim="800000"/>
            <a:headEnd/>
            <a:tailEnd/>
          </a:ln>
        </p:spPr>
        <p:txBody>
          <a:bodyPr wrap="square">
            <a:spAutoFit/>
          </a:bodyPr>
          <a:lstStyle>
            <a:defPPr>
              <a:defRPr lang="de-DE"/>
            </a:defPPr>
            <a:lvl1pPr marL="287338" indent="-287338">
              <a:spcBef>
                <a:spcPts val="1200"/>
              </a:spcBef>
              <a:buBlip>
                <a:blip r:embed="rId3"/>
              </a:buBlip>
              <a:defRPr sz="1600">
                <a:latin typeface="Arial" pitchFamily="34" charset="0"/>
                <a:cs typeface="Arial" pitchFamily="34" charset="0"/>
              </a:defRPr>
            </a:lvl1pPr>
          </a:lstStyle>
          <a:p>
            <a:pPr marL="88900" lvl="2" algn="just" fontAlgn="base">
              <a:lnSpc>
                <a:spcPct val="90000"/>
              </a:lnSpc>
              <a:spcBef>
                <a:spcPts val="600"/>
              </a:spcBef>
              <a:spcAft>
                <a:spcPts val="600"/>
              </a:spcAft>
              <a:buClr>
                <a:schemeClr val="tx2"/>
              </a:buClr>
              <a:buSzPct val="100000"/>
              <a:defRPr/>
            </a:pPr>
            <a:r>
              <a:rPr lang="en-US" sz="1600" dirty="0">
                <a:solidFill>
                  <a:schemeClr val="bg1">
                    <a:lumMod val="10000"/>
                  </a:schemeClr>
                </a:solidFill>
                <a:cs typeface="Arial" panose="020B0604020202020204" pitchFamily="34" charset="0"/>
              </a:rPr>
              <a:t>The Smart Switch 6 is a low-cost Z-Wave plug-in module specifically used to enable Z-Wave command and control (on/off) of any plug-in tool. It can report immediate wattage consumption or kWh energy usage over a period of time. In the event of power failure, non-volatile memory retains all programmed information relating to the unit’s operating status.</a:t>
            </a:r>
          </a:p>
          <a:p>
            <a:pPr marL="88900" lvl="2" algn="just" fontAlgn="base">
              <a:lnSpc>
                <a:spcPct val="90000"/>
              </a:lnSpc>
              <a:spcBef>
                <a:spcPts val="600"/>
              </a:spcBef>
              <a:spcAft>
                <a:spcPts val="600"/>
              </a:spcAft>
              <a:buClr>
                <a:schemeClr val="tx2"/>
              </a:buClr>
              <a:buSzPct val="100000"/>
              <a:defRPr/>
            </a:pPr>
            <a:endParaRPr lang="en-US" sz="1600" dirty="0">
              <a:solidFill>
                <a:schemeClr val="bg1">
                  <a:lumMod val="10000"/>
                </a:schemeClr>
              </a:solidFill>
              <a:cs typeface="Arial" panose="020B0604020202020204" pitchFamily="34" charset="0"/>
            </a:endParaRPr>
          </a:p>
          <a:p>
            <a:pPr marL="88900" lvl="2" algn="just" fontAlgn="base">
              <a:lnSpc>
                <a:spcPct val="90000"/>
              </a:lnSpc>
              <a:spcBef>
                <a:spcPts val="600"/>
              </a:spcBef>
              <a:spcAft>
                <a:spcPts val="600"/>
              </a:spcAft>
              <a:buClr>
                <a:schemeClr val="tx2"/>
              </a:buClr>
              <a:buSzPct val="100000"/>
              <a:defRPr/>
            </a:pPr>
            <a:endParaRPr lang="en-US" sz="1600" dirty="0">
              <a:solidFill>
                <a:schemeClr val="bg1">
                  <a:lumMod val="10000"/>
                </a:schemeClr>
              </a:solidFill>
              <a:cs typeface="Arial" panose="020B0604020202020204" pitchFamily="34" charset="0"/>
            </a:endParaRPr>
          </a:p>
          <a:p>
            <a:pPr marL="88900" lvl="2" algn="just" fontAlgn="base">
              <a:lnSpc>
                <a:spcPct val="90000"/>
              </a:lnSpc>
              <a:spcBef>
                <a:spcPts val="600"/>
              </a:spcBef>
              <a:spcAft>
                <a:spcPts val="600"/>
              </a:spcAft>
              <a:buClr>
                <a:schemeClr val="tx2"/>
              </a:buClr>
              <a:buSzPct val="100000"/>
              <a:defRPr/>
            </a:pPr>
            <a:endParaRPr lang="en-US" sz="1600" dirty="0">
              <a:solidFill>
                <a:schemeClr val="bg1">
                  <a:lumMod val="10000"/>
                </a:schemeClr>
              </a:solidFill>
              <a:cs typeface="Arial" panose="020B0604020202020204" pitchFamily="34" charset="0"/>
            </a:endParaRPr>
          </a:p>
          <a:p>
            <a:pPr marL="88900" lvl="2" algn="just" fontAlgn="base">
              <a:lnSpc>
                <a:spcPct val="90000"/>
              </a:lnSpc>
              <a:spcBef>
                <a:spcPts val="600"/>
              </a:spcBef>
              <a:spcAft>
                <a:spcPts val="600"/>
              </a:spcAft>
              <a:buClr>
                <a:schemeClr val="tx2"/>
              </a:buClr>
              <a:buSzPct val="100000"/>
              <a:defRPr/>
            </a:pPr>
            <a:endParaRPr lang="en-US" sz="1600" dirty="0">
              <a:solidFill>
                <a:schemeClr val="bg1">
                  <a:lumMod val="10000"/>
                </a:schemeClr>
              </a:solidFill>
              <a:cs typeface="Arial" panose="020B0604020202020204" pitchFamily="34" charset="0"/>
            </a:endParaRPr>
          </a:p>
          <a:p>
            <a:pPr marL="88900" lvl="2" algn="just" fontAlgn="base">
              <a:lnSpc>
                <a:spcPct val="90000"/>
              </a:lnSpc>
              <a:spcBef>
                <a:spcPts val="600"/>
              </a:spcBef>
              <a:spcAft>
                <a:spcPts val="600"/>
              </a:spcAft>
              <a:buClr>
                <a:schemeClr val="tx2"/>
              </a:buClr>
              <a:buSzPct val="100000"/>
              <a:defRPr/>
            </a:pPr>
            <a:endParaRPr lang="en-US" sz="1600" dirty="0">
              <a:solidFill>
                <a:schemeClr val="bg1">
                  <a:lumMod val="10000"/>
                </a:schemeClr>
              </a:solidFill>
              <a:cs typeface="Arial" panose="020B0604020202020204" pitchFamily="34" charset="0"/>
            </a:endParaRPr>
          </a:p>
          <a:p>
            <a:pPr marL="88900" lvl="2" algn="just" fontAlgn="base">
              <a:lnSpc>
                <a:spcPct val="90000"/>
              </a:lnSpc>
              <a:spcBef>
                <a:spcPts val="600"/>
              </a:spcBef>
              <a:spcAft>
                <a:spcPts val="600"/>
              </a:spcAft>
              <a:buClr>
                <a:schemeClr val="tx2"/>
              </a:buClr>
              <a:buSzPct val="100000"/>
              <a:defRPr/>
            </a:pPr>
            <a:endParaRPr lang="en-US" sz="1600" dirty="0">
              <a:solidFill>
                <a:schemeClr val="bg1">
                  <a:lumMod val="10000"/>
                </a:schemeClr>
              </a:solidFill>
              <a:cs typeface="Arial" panose="020B0604020202020204" pitchFamily="34" charset="0"/>
            </a:endParaRPr>
          </a:p>
          <a:p>
            <a:pPr marL="88900" lvl="2" algn="just" fontAlgn="base">
              <a:lnSpc>
                <a:spcPct val="90000"/>
              </a:lnSpc>
              <a:spcBef>
                <a:spcPts val="600"/>
              </a:spcBef>
              <a:spcAft>
                <a:spcPts val="600"/>
              </a:spcAft>
              <a:buClr>
                <a:schemeClr val="tx2"/>
              </a:buClr>
              <a:buSzPct val="100000"/>
              <a:defRPr/>
            </a:pPr>
            <a:endParaRPr lang="en-US" sz="1600" dirty="0">
              <a:solidFill>
                <a:schemeClr val="bg1">
                  <a:lumMod val="10000"/>
                </a:schemeClr>
              </a:solidFill>
              <a:cs typeface="Arial" panose="020B0604020202020204" pitchFamily="34" charset="0"/>
            </a:endParaRPr>
          </a:p>
          <a:p>
            <a:pPr marL="88900" lvl="2" algn="just" fontAlgn="base">
              <a:lnSpc>
                <a:spcPct val="90000"/>
              </a:lnSpc>
              <a:spcBef>
                <a:spcPts val="600"/>
              </a:spcBef>
              <a:spcAft>
                <a:spcPts val="600"/>
              </a:spcAft>
              <a:buClr>
                <a:schemeClr val="tx2"/>
              </a:buClr>
              <a:buSzPct val="100000"/>
              <a:defRPr/>
            </a:pPr>
            <a:r>
              <a:rPr lang="en-US" sz="1600" dirty="0">
                <a:solidFill>
                  <a:schemeClr val="bg1">
                    <a:lumMod val="10000"/>
                  </a:schemeClr>
                </a:solidFill>
                <a:cs typeface="Arial" panose="020B0604020202020204" pitchFamily="34" charset="0"/>
              </a:rPr>
              <a:t>Its surface has Smart RGB LED, which can be used for indicating the output load status or strength of the wireless signal. You can configure its indication </a:t>
            </a:r>
            <a:r>
              <a:rPr lang="en-US" sz="1600" dirty="0" err="1">
                <a:solidFill>
                  <a:schemeClr val="bg1">
                    <a:lumMod val="10000"/>
                  </a:schemeClr>
                </a:solidFill>
                <a:cs typeface="Arial" panose="020B0604020202020204" pitchFamily="34" charset="0"/>
              </a:rPr>
              <a:t>colour</a:t>
            </a:r>
            <a:r>
              <a:rPr lang="en-US" sz="1600" dirty="0">
                <a:solidFill>
                  <a:schemeClr val="bg1">
                    <a:lumMod val="10000"/>
                  </a:schemeClr>
                </a:solidFill>
                <a:cs typeface="Arial" panose="020B0604020202020204" pitchFamily="34" charset="0"/>
              </a:rPr>
              <a:t> according you your preference.</a:t>
            </a:r>
          </a:p>
          <a:p>
            <a:pPr marL="88900" lvl="2" algn="just" fontAlgn="base">
              <a:lnSpc>
                <a:spcPct val="90000"/>
              </a:lnSpc>
              <a:spcBef>
                <a:spcPts val="600"/>
              </a:spcBef>
              <a:spcAft>
                <a:spcPts val="600"/>
              </a:spcAft>
              <a:buClr>
                <a:schemeClr val="tx2"/>
              </a:buClr>
              <a:buSzPct val="100000"/>
              <a:defRPr/>
            </a:pPr>
            <a:r>
              <a:rPr lang="en-US" sz="1600" dirty="0">
                <a:solidFill>
                  <a:schemeClr val="bg1">
                    <a:lumMod val="10000"/>
                  </a:schemeClr>
                </a:solidFill>
                <a:cs typeface="Arial" panose="020B0604020202020204" pitchFamily="34" charset="0"/>
              </a:rPr>
              <a:t>Smart Switch 6 is also a security Z-wave device and supports Over The Air (OTA) feature for the products firmware upgrade.</a:t>
            </a:r>
            <a:endParaRPr lang="en-US" sz="1600" dirty="0">
              <a:cs typeface="Arial" panose="020B0604020202020204" pitchFamily="34" charset="0"/>
            </a:endParaRPr>
          </a:p>
        </p:txBody>
      </p:sp>
      <p:pic>
        <p:nvPicPr>
          <p:cNvPr id="7" name="Picture 6">
            <a:extLst>
              <a:ext uri="{FF2B5EF4-FFF2-40B4-BE49-F238E27FC236}">
                <a16:creationId xmlns:a16="http://schemas.microsoft.com/office/drawing/2014/main" id="{09F449BC-FCC0-4552-A013-E2270FB8645D}"/>
              </a:ext>
            </a:extLst>
          </p:cNvPr>
          <p:cNvPicPr>
            <a:picLocks noChangeAspect="1"/>
          </p:cNvPicPr>
          <p:nvPr/>
        </p:nvPicPr>
        <p:blipFill>
          <a:blip r:embed="rId4"/>
          <a:stretch>
            <a:fillRect/>
          </a:stretch>
        </p:blipFill>
        <p:spPr>
          <a:xfrm>
            <a:off x="3529508" y="2471781"/>
            <a:ext cx="5343525" cy="2305050"/>
          </a:xfrm>
          <a:prstGeom prst="rect">
            <a:avLst/>
          </a:prstGeom>
        </p:spPr>
      </p:pic>
    </p:spTree>
    <p:extLst>
      <p:ext uri="{BB962C8B-B14F-4D97-AF65-F5344CB8AC3E}">
        <p14:creationId xmlns:p14="http://schemas.microsoft.com/office/powerpoint/2010/main" val="39475309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p:cNvSpPr>
            <a:spLocks noGrp="1"/>
          </p:cNvSpPr>
          <p:nvPr>
            <p:ph type="title"/>
          </p:nvPr>
        </p:nvSpPr>
        <p:spPr>
          <a:xfrm>
            <a:off x="350996" y="382419"/>
            <a:ext cx="11502711" cy="1077880"/>
          </a:xfrm>
        </p:spPr>
        <p:txBody>
          <a:bodyPr>
            <a:normAutofit/>
          </a:bodyPr>
          <a:lstStyle/>
          <a:p>
            <a:r>
              <a:rPr lang="en-AU" sz="1997" dirty="0">
                <a:solidFill>
                  <a:schemeClr val="accent2"/>
                </a:solidFill>
              </a:rPr>
              <a:t>Products &amp; Innovation.</a:t>
            </a:r>
            <a:br>
              <a:rPr lang="en-AU" dirty="0"/>
            </a:br>
            <a:r>
              <a:rPr lang="en-AU" dirty="0"/>
              <a:t>Z-Wave Control </a:t>
            </a:r>
            <a:r>
              <a:rPr lang="en-AU" sz="2000" dirty="0">
                <a:solidFill>
                  <a:srgbClr val="4CCFEF"/>
                </a:solidFill>
              </a:rPr>
              <a:t>– Setup via App</a:t>
            </a:r>
          </a:p>
        </p:txBody>
      </p:sp>
      <p:pic>
        <p:nvPicPr>
          <p:cNvPr id="8" name="Picture 7">
            <a:extLst>
              <a:ext uri="{FF2B5EF4-FFF2-40B4-BE49-F238E27FC236}">
                <a16:creationId xmlns:a16="http://schemas.microsoft.com/office/drawing/2014/main" id="{810F8804-F41A-40F6-A968-128D572EF4E4}"/>
              </a:ext>
            </a:extLst>
          </p:cNvPr>
          <p:cNvPicPr>
            <a:picLocks noChangeAspect="1"/>
          </p:cNvPicPr>
          <p:nvPr/>
        </p:nvPicPr>
        <p:blipFill>
          <a:blip r:embed="rId2"/>
          <a:stretch>
            <a:fillRect/>
          </a:stretch>
        </p:blipFill>
        <p:spPr>
          <a:xfrm>
            <a:off x="197694" y="197371"/>
            <a:ext cx="1548172" cy="582841"/>
          </a:xfrm>
          <a:prstGeom prst="rect">
            <a:avLst/>
          </a:prstGeom>
        </p:spPr>
      </p:pic>
      <p:sp>
        <p:nvSpPr>
          <p:cNvPr id="9" name="Rectangle 8">
            <a:extLst>
              <a:ext uri="{FF2B5EF4-FFF2-40B4-BE49-F238E27FC236}">
                <a16:creationId xmlns:a16="http://schemas.microsoft.com/office/drawing/2014/main" id="{A47ACAB1-39EC-40AD-B0D6-00C838547023}"/>
              </a:ext>
            </a:extLst>
          </p:cNvPr>
          <p:cNvSpPr/>
          <p:nvPr/>
        </p:nvSpPr>
        <p:spPr>
          <a:xfrm>
            <a:off x="1637854" y="378000"/>
            <a:ext cx="1800200" cy="4022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400" dirty="0" err="1">
              <a:latin typeface="Brandon Text Bold" panose="020B0803020203060203" pitchFamily="34" charset="0"/>
            </a:endParaRPr>
          </a:p>
        </p:txBody>
      </p:sp>
      <p:sp>
        <p:nvSpPr>
          <p:cNvPr id="5" name="Textfeld 20">
            <a:extLst>
              <a:ext uri="{FF2B5EF4-FFF2-40B4-BE49-F238E27FC236}">
                <a16:creationId xmlns:a16="http://schemas.microsoft.com/office/drawing/2014/main" id="{DEF2FAF7-C2F8-4D35-9268-3452D057A14C}"/>
              </a:ext>
            </a:extLst>
          </p:cNvPr>
          <p:cNvSpPr txBox="1"/>
          <p:nvPr/>
        </p:nvSpPr>
        <p:spPr>
          <a:xfrm>
            <a:off x="3222030" y="1556792"/>
            <a:ext cx="8568952" cy="2043636"/>
          </a:xfrm>
          <a:prstGeom prst="rect">
            <a:avLst/>
          </a:prstGeom>
          <a:noFill/>
          <a:ln w="9525">
            <a:noFill/>
            <a:miter lim="800000"/>
            <a:headEnd/>
            <a:tailEnd/>
          </a:ln>
        </p:spPr>
        <p:txBody>
          <a:bodyPr wrap="square">
            <a:spAutoFit/>
          </a:bodyPr>
          <a:lstStyle>
            <a:defPPr>
              <a:defRPr lang="de-DE"/>
            </a:defPPr>
            <a:lvl1pPr marL="287338" indent="-287338">
              <a:spcBef>
                <a:spcPts val="1200"/>
              </a:spcBef>
              <a:buBlip>
                <a:blip r:embed="rId3"/>
              </a:buBlip>
              <a:defRPr sz="1600">
                <a:latin typeface="Arial" pitchFamily="34" charset="0"/>
                <a:cs typeface="Arial" pitchFamily="34" charset="0"/>
              </a:defRPr>
            </a:lvl1pPr>
          </a:lstStyle>
          <a:p>
            <a:pPr marL="88900" lvl="2" algn="just" fontAlgn="base">
              <a:lnSpc>
                <a:spcPct val="90000"/>
              </a:lnSpc>
              <a:spcBef>
                <a:spcPts val="600"/>
              </a:spcBef>
              <a:spcAft>
                <a:spcPts val="600"/>
              </a:spcAft>
              <a:buClr>
                <a:schemeClr val="tx2"/>
              </a:buClr>
              <a:buSzPct val="100000"/>
              <a:defRPr/>
            </a:pPr>
            <a:r>
              <a:rPr lang="en-US" sz="1600" dirty="0">
                <a:solidFill>
                  <a:schemeClr val="bg1">
                    <a:lumMod val="10000"/>
                  </a:schemeClr>
                </a:solidFill>
                <a:cs typeface="Arial" panose="020B0604020202020204" pitchFamily="34" charset="0"/>
              </a:rPr>
              <a:t>Once the USB has been inserted into the PLC, plug a Z-Wave Smart Switch 6 Socket into a wall outlet at least 3 meters from the </a:t>
            </a:r>
            <a:r>
              <a:rPr lang="en-US" sz="1600" dirty="0" err="1">
                <a:solidFill>
                  <a:schemeClr val="bg1">
                    <a:lumMod val="10000"/>
                  </a:schemeClr>
                </a:solidFill>
                <a:cs typeface="Arial" panose="020B0604020202020204" pitchFamily="34" charset="0"/>
              </a:rPr>
              <a:t>sonnen</a:t>
            </a:r>
            <a:r>
              <a:rPr lang="en-US" sz="1600" dirty="0">
                <a:solidFill>
                  <a:schemeClr val="bg1">
                    <a:lumMod val="10000"/>
                  </a:schemeClr>
                </a:solidFill>
                <a:cs typeface="Arial" panose="020B0604020202020204" pitchFamily="34" charset="0"/>
              </a:rPr>
              <a:t> eco8.2 unit.</a:t>
            </a:r>
          </a:p>
          <a:p>
            <a:pPr marL="88900" lvl="2" algn="just" fontAlgn="base">
              <a:lnSpc>
                <a:spcPct val="90000"/>
              </a:lnSpc>
              <a:spcBef>
                <a:spcPts val="600"/>
              </a:spcBef>
              <a:spcAft>
                <a:spcPts val="600"/>
              </a:spcAft>
              <a:buClr>
                <a:schemeClr val="tx2"/>
              </a:buClr>
              <a:buSzPct val="100000"/>
              <a:defRPr/>
            </a:pPr>
            <a:r>
              <a:rPr lang="en-US" sz="1600" dirty="0">
                <a:solidFill>
                  <a:schemeClr val="bg1">
                    <a:lumMod val="10000"/>
                  </a:schemeClr>
                </a:solidFill>
                <a:cs typeface="Arial" panose="020B0604020202020204" pitchFamily="34" charset="0"/>
              </a:rPr>
              <a:t>Via the Smartphone App select the ‘Smart-Plugs’ setting to proceed.</a:t>
            </a:r>
            <a:endParaRPr lang="en-US" sz="1600" dirty="0">
              <a:cs typeface="Arial" panose="020B0604020202020204" pitchFamily="34" charset="0"/>
            </a:endParaRPr>
          </a:p>
          <a:p>
            <a:pPr marL="268288" lvl="2" indent="-179388" algn="just" fontAlgn="base">
              <a:lnSpc>
                <a:spcPct val="90000"/>
              </a:lnSpc>
              <a:spcBef>
                <a:spcPts val="600"/>
              </a:spcBef>
              <a:spcAft>
                <a:spcPts val="600"/>
              </a:spcAft>
              <a:buClr>
                <a:schemeClr val="tx2"/>
              </a:buClr>
              <a:buSzPct val="100000"/>
              <a:buFont typeface="Brandon Text Regular" panose="020B0503020203060203" pitchFamily="34" charset="0"/>
              <a:buChar char="»"/>
              <a:defRPr/>
            </a:pPr>
            <a:endParaRPr lang="en-US" sz="1600" dirty="0">
              <a:cs typeface="Arial" panose="020B0604020202020204" pitchFamily="34" charset="0"/>
            </a:endParaRPr>
          </a:p>
          <a:p>
            <a:pPr marL="268288" lvl="2" indent="-179388" algn="just" fontAlgn="base">
              <a:lnSpc>
                <a:spcPct val="90000"/>
              </a:lnSpc>
              <a:spcBef>
                <a:spcPts val="600"/>
              </a:spcBef>
              <a:spcAft>
                <a:spcPts val="600"/>
              </a:spcAft>
              <a:buClr>
                <a:schemeClr val="tx2"/>
              </a:buClr>
              <a:buSzPct val="100000"/>
              <a:buFont typeface="Brandon Text Regular" panose="020B0503020203060203" pitchFamily="34" charset="0"/>
              <a:buChar char="»"/>
              <a:defRPr/>
            </a:pPr>
            <a:endParaRPr lang="en-US" sz="1600" dirty="0">
              <a:cs typeface="Arial" panose="020B0604020202020204" pitchFamily="34" charset="0"/>
            </a:endParaRPr>
          </a:p>
          <a:p>
            <a:pPr marL="268288" lvl="2" indent="-179388" algn="just" fontAlgn="base">
              <a:lnSpc>
                <a:spcPct val="90000"/>
              </a:lnSpc>
              <a:spcBef>
                <a:spcPts val="600"/>
              </a:spcBef>
              <a:spcAft>
                <a:spcPts val="600"/>
              </a:spcAft>
              <a:buClr>
                <a:schemeClr val="tx2"/>
              </a:buClr>
              <a:buSzPct val="100000"/>
              <a:buFont typeface="Brandon Text Regular" panose="020B0503020203060203" pitchFamily="34" charset="0"/>
              <a:buChar char="»"/>
              <a:defRPr/>
            </a:pPr>
            <a:endParaRPr lang="en-US" sz="1600" dirty="0">
              <a:cs typeface="Arial" panose="020B0604020202020204" pitchFamily="34" charset="0"/>
            </a:endParaRPr>
          </a:p>
        </p:txBody>
      </p:sp>
      <p:pic>
        <p:nvPicPr>
          <p:cNvPr id="7" name="Picture 6">
            <a:extLst>
              <a:ext uri="{FF2B5EF4-FFF2-40B4-BE49-F238E27FC236}">
                <a16:creationId xmlns:a16="http://schemas.microsoft.com/office/drawing/2014/main" id="{3994532A-45C7-4C56-B4CF-DCC1F16742D7}"/>
              </a:ext>
            </a:extLst>
          </p:cNvPr>
          <p:cNvPicPr>
            <a:picLocks noChangeAspect="1"/>
          </p:cNvPicPr>
          <p:nvPr/>
        </p:nvPicPr>
        <p:blipFill>
          <a:blip r:embed="rId4"/>
          <a:stretch>
            <a:fillRect/>
          </a:stretch>
        </p:blipFill>
        <p:spPr>
          <a:xfrm>
            <a:off x="5490282" y="2753655"/>
            <a:ext cx="4896544" cy="3452216"/>
          </a:xfrm>
          <a:prstGeom prst="rect">
            <a:avLst/>
          </a:prstGeom>
        </p:spPr>
      </p:pic>
      <p:grpSp>
        <p:nvGrpSpPr>
          <p:cNvPr id="10" name="Group 9">
            <a:extLst>
              <a:ext uri="{FF2B5EF4-FFF2-40B4-BE49-F238E27FC236}">
                <a16:creationId xmlns:a16="http://schemas.microsoft.com/office/drawing/2014/main" id="{548F0D7C-19EF-4BE4-87DE-93ACF17F12FB}"/>
              </a:ext>
            </a:extLst>
          </p:cNvPr>
          <p:cNvGrpSpPr/>
          <p:nvPr/>
        </p:nvGrpSpPr>
        <p:grpSpPr>
          <a:xfrm>
            <a:off x="683568" y="1613538"/>
            <a:ext cx="2277420" cy="4335742"/>
            <a:chOff x="683568" y="1613538"/>
            <a:chExt cx="2277420" cy="4335742"/>
          </a:xfrm>
        </p:grpSpPr>
        <p:pic>
          <p:nvPicPr>
            <p:cNvPr id="11" name="Picture 10">
              <a:extLst>
                <a:ext uri="{FF2B5EF4-FFF2-40B4-BE49-F238E27FC236}">
                  <a16:creationId xmlns:a16="http://schemas.microsoft.com/office/drawing/2014/main" id="{7136237A-1580-4952-9361-4EE2FA34455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3568" y="1613538"/>
              <a:ext cx="2277420" cy="4335742"/>
            </a:xfrm>
            <a:prstGeom prst="rect">
              <a:avLst/>
            </a:prstGeom>
          </p:spPr>
        </p:pic>
        <p:sp>
          <p:nvSpPr>
            <p:cNvPr id="12" name="Rectangle 11">
              <a:extLst>
                <a:ext uri="{FF2B5EF4-FFF2-40B4-BE49-F238E27FC236}">
                  <a16:creationId xmlns:a16="http://schemas.microsoft.com/office/drawing/2014/main" id="{7E4CB670-8564-4540-A263-CEFB40705158}"/>
                </a:ext>
              </a:extLst>
            </p:cNvPr>
            <p:cNvSpPr/>
            <p:nvPr/>
          </p:nvSpPr>
          <p:spPr>
            <a:xfrm>
              <a:off x="827584" y="2132857"/>
              <a:ext cx="2001341" cy="3289800"/>
            </a:xfrm>
            <a:prstGeom prst="rect">
              <a:avLst/>
            </a:prstGeom>
            <a:solidFill>
              <a:schemeClr val="bg1"/>
            </a:solidFill>
            <a:ln w="15875">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3" name="Group 12">
            <a:extLst>
              <a:ext uri="{FF2B5EF4-FFF2-40B4-BE49-F238E27FC236}">
                <a16:creationId xmlns:a16="http://schemas.microsoft.com/office/drawing/2014/main" id="{24590F82-4E26-4B1B-B3C8-F3595C31A396}"/>
              </a:ext>
            </a:extLst>
          </p:cNvPr>
          <p:cNvGrpSpPr/>
          <p:nvPr/>
        </p:nvGrpSpPr>
        <p:grpSpPr>
          <a:xfrm>
            <a:off x="857635" y="2132858"/>
            <a:ext cx="1920090" cy="3204354"/>
            <a:chOff x="857635" y="2132858"/>
            <a:chExt cx="1920090" cy="3204354"/>
          </a:xfrm>
        </p:grpSpPr>
        <p:pic>
          <p:nvPicPr>
            <p:cNvPr id="14" name="Picture 13">
              <a:extLst>
                <a:ext uri="{FF2B5EF4-FFF2-40B4-BE49-F238E27FC236}">
                  <a16:creationId xmlns:a16="http://schemas.microsoft.com/office/drawing/2014/main" id="{1E49B41A-EC6B-4BCC-A464-B766F497981D}"/>
                </a:ext>
              </a:extLst>
            </p:cNvPr>
            <p:cNvPicPr>
              <a:picLocks noChangeAspect="1"/>
            </p:cNvPicPr>
            <p:nvPr/>
          </p:nvPicPr>
          <p:blipFill>
            <a:blip r:embed="rId6"/>
            <a:stretch>
              <a:fillRect/>
            </a:stretch>
          </p:blipFill>
          <p:spPr>
            <a:xfrm>
              <a:off x="857635" y="2132858"/>
              <a:ext cx="1920090" cy="3204354"/>
            </a:xfrm>
            <a:prstGeom prst="rect">
              <a:avLst/>
            </a:prstGeom>
          </p:spPr>
        </p:pic>
        <p:pic>
          <p:nvPicPr>
            <p:cNvPr id="15" name="Picture 14">
              <a:extLst>
                <a:ext uri="{FF2B5EF4-FFF2-40B4-BE49-F238E27FC236}">
                  <a16:creationId xmlns:a16="http://schemas.microsoft.com/office/drawing/2014/main" id="{D0727C73-69A5-478D-92F6-BF7BE51069DD}"/>
                </a:ext>
              </a:extLst>
            </p:cNvPr>
            <p:cNvPicPr>
              <a:picLocks noChangeAspect="1"/>
            </p:cNvPicPr>
            <p:nvPr/>
          </p:nvPicPr>
          <p:blipFill>
            <a:blip r:embed="rId7"/>
            <a:stretch>
              <a:fillRect/>
            </a:stretch>
          </p:blipFill>
          <p:spPr>
            <a:xfrm>
              <a:off x="2226115" y="3707599"/>
              <a:ext cx="221649" cy="153449"/>
            </a:xfrm>
            <a:prstGeom prst="rect">
              <a:avLst/>
            </a:prstGeom>
          </p:spPr>
        </p:pic>
      </p:grpSp>
    </p:spTree>
    <p:extLst>
      <p:ext uri="{BB962C8B-B14F-4D97-AF65-F5344CB8AC3E}">
        <p14:creationId xmlns:p14="http://schemas.microsoft.com/office/powerpoint/2010/main" val="10274324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p:cNvSpPr>
            <a:spLocks noGrp="1"/>
          </p:cNvSpPr>
          <p:nvPr>
            <p:ph type="title"/>
          </p:nvPr>
        </p:nvSpPr>
        <p:spPr>
          <a:xfrm>
            <a:off x="350996" y="382419"/>
            <a:ext cx="11502711" cy="1077880"/>
          </a:xfrm>
        </p:spPr>
        <p:txBody>
          <a:bodyPr>
            <a:normAutofit/>
          </a:bodyPr>
          <a:lstStyle/>
          <a:p>
            <a:r>
              <a:rPr lang="en-AU" sz="1997" dirty="0">
                <a:solidFill>
                  <a:schemeClr val="accent2"/>
                </a:solidFill>
              </a:rPr>
              <a:t>Products &amp; Innovation.</a:t>
            </a:r>
            <a:br>
              <a:rPr lang="en-AU" dirty="0"/>
            </a:br>
            <a:r>
              <a:rPr lang="en-AU" dirty="0"/>
              <a:t>Z-Wave Control </a:t>
            </a:r>
            <a:r>
              <a:rPr lang="en-AU" sz="2000" dirty="0">
                <a:solidFill>
                  <a:srgbClr val="4CCFEF"/>
                </a:solidFill>
              </a:rPr>
              <a:t>– Pair via Instructions on App</a:t>
            </a:r>
          </a:p>
        </p:txBody>
      </p:sp>
      <p:pic>
        <p:nvPicPr>
          <p:cNvPr id="8" name="Picture 7">
            <a:extLst>
              <a:ext uri="{FF2B5EF4-FFF2-40B4-BE49-F238E27FC236}">
                <a16:creationId xmlns:a16="http://schemas.microsoft.com/office/drawing/2014/main" id="{810F8804-F41A-40F6-A968-128D572EF4E4}"/>
              </a:ext>
            </a:extLst>
          </p:cNvPr>
          <p:cNvPicPr>
            <a:picLocks noChangeAspect="1"/>
          </p:cNvPicPr>
          <p:nvPr/>
        </p:nvPicPr>
        <p:blipFill>
          <a:blip r:embed="rId2"/>
          <a:stretch>
            <a:fillRect/>
          </a:stretch>
        </p:blipFill>
        <p:spPr>
          <a:xfrm>
            <a:off x="197694" y="197371"/>
            <a:ext cx="1548172" cy="582841"/>
          </a:xfrm>
          <a:prstGeom prst="rect">
            <a:avLst/>
          </a:prstGeom>
        </p:spPr>
      </p:pic>
      <p:sp>
        <p:nvSpPr>
          <p:cNvPr id="9" name="Rectangle 8">
            <a:extLst>
              <a:ext uri="{FF2B5EF4-FFF2-40B4-BE49-F238E27FC236}">
                <a16:creationId xmlns:a16="http://schemas.microsoft.com/office/drawing/2014/main" id="{A47ACAB1-39EC-40AD-B0D6-00C838547023}"/>
              </a:ext>
            </a:extLst>
          </p:cNvPr>
          <p:cNvSpPr/>
          <p:nvPr/>
        </p:nvSpPr>
        <p:spPr>
          <a:xfrm>
            <a:off x="1637854" y="378000"/>
            <a:ext cx="1800200" cy="4022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400" dirty="0" err="1">
              <a:latin typeface="Brandon Text Bold" panose="020B0803020203060203" pitchFamily="34" charset="0"/>
            </a:endParaRPr>
          </a:p>
        </p:txBody>
      </p:sp>
      <p:pic>
        <p:nvPicPr>
          <p:cNvPr id="5" name="Picture 4">
            <a:extLst>
              <a:ext uri="{FF2B5EF4-FFF2-40B4-BE49-F238E27FC236}">
                <a16:creationId xmlns:a16="http://schemas.microsoft.com/office/drawing/2014/main" id="{4ADCE507-40E8-43BE-8CD2-D0FDA78ACE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97630" y="1579789"/>
            <a:ext cx="2277420" cy="4335742"/>
          </a:xfrm>
          <a:prstGeom prst="rect">
            <a:avLst/>
          </a:prstGeom>
        </p:spPr>
      </p:pic>
      <p:pic>
        <p:nvPicPr>
          <p:cNvPr id="7" name="Picture 6">
            <a:extLst>
              <a:ext uri="{FF2B5EF4-FFF2-40B4-BE49-F238E27FC236}">
                <a16:creationId xmlns:a16="http://schemas.microsoft.com/office/drawing/2014/main" id="{BE9C86B8-C0FE-4160-B824-F654C59783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46687" y="1579789"/>
            <a:ext cx="2277420" cy="4335742"/>
          </a:xfrm>
          <a:prstGeom prst="rect">
            <a:avLst/>
          </a:prstGeom>
        </p:spPr>
      </p:pic>
      <p:pic>
        <p:nvPicPr>
          <p:cNvPr id="10" name="Picture 9">
            <a:extLst>
              <a:ext uri="{FF2B5EF4-FFF2-40B4-BE49-F238E27FC236}">
                <a16:creationId xmlns:a16="http://schemas.microsoft.com/office/drawing/2014/main" id="{3572E323-8E45-4870-B232-EF121DCFE7F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10562" y="2105583"/>
            <a:ext cx="1949669" cy="3290630"/>
          </a:xfrm>
          <a:prstGeom prst="rect">
            <a:avLst/>
          </a:prstGeom>
          <a:ln w="15875">
            <a:solidFill>
              <a:schemeClr val="bg1">
                <a:lumMod val="25000"/>
              </a:schemeClr>
            </a:solidFill>
          </a:ln>
        </p:spPr>
      </p:pic>
      <p:pic>
        <p:nvPicPr>
          <p:cNvPr id="11" name="Picture 10">
            <a:extLst>
              <a:ext uri="{FF2B5EF4-FFF2-40B4-BE49-F238E27FC236}">
                <a16:creationId xmlns:a16="http://schemas.microsoft.com/office/drawing/2014/main" id="{36CB36EE-137E-4B74-B725-A98E7E0FB4E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53348" y="2122318"/>
            <a:ext cx="1980220" cy="3273895"/>
          </a:xfrm>
          <a:prstGeom prst="rect">
            <a:avLst/>
          </a:prstGeom>
          <a:ln w="15875">
            <a:solidFill>
              <a:schemeClr val="bg1">
                <a:lumMod val="25000"/>
              </a:schemeClr>
            </a:solidFill>
          </a:ln>
        </p:spPr>
      </p:pic>
      <p:pic>
        <p:nvPicPr>
          <p:cNvPr id="12" name="Picture 11">
            <a:extLst>
              <a:ext uri="{FF2B5EF4-FFF2-40B4-BE49-F238E27FC236}">
                <a16:creationId xmlns:a16="http://schemas.microsoft.com/office/drawing/2014/main" id="{1C23B1E3-7C36-4B9C-9C2E-77FD475F0F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34675" y="1579789"/>
            <a:ext cx="2277420" cy="4335742"/>
          </a:xfrm>
          <a:prstGeom prst="rect">
            <a:avLst/>
          </a:prstGeom>
        </p:spPr>
      </p:pic>
      <p:pic>
        <p:nvPicPr>
          <p:cNvPr id="13" name="Picture 12">
            <a:extLst>
              <a:ext uri="{FF2B5EF4-FFF2-40B4-BE49-F238E27FC236}">
                <a16:creationId xmlns:a16="http://schemas.microsoft.com/office/drawing/2014/main" id="{039C9880-94B0-45C4-8ED1-6B174FC168E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081996" y="2083845"/>
            <a:ext cx="1980220" cy="3290630"/>
          </a:xfrm>
          <a:prstGeom prst="rect">
            <a:avLst/>
          </a:prstGeom>
          <a:ln w="15875">
            <a:solidFill>
              <a:schemeClr val="bg1">
                <a:lumMod val="25000"/>
              </a:schemeClr>
            </a:solidFill>
          </a:ln>
        </p:spPr>
      </p:pic>
    </p:spTree>
    <p:extLst>
      <p:ext uri="{BB962C8B-B14F-4D97-AF65-F5344CB8AC3E}">
        <p14:creationId xmlns:p14="http://schemas.microsoft.com/office/powerpoint/2010/main" val="27090909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p:cNvSpPr>
            <a:spLocks noGrp="1"/>
          </p:cNvSpPr>
          <p:nvPr>
            <p:ph type="title"/>
          </p:nvPr>
        </p:nvSpPr>
        <p:spPr>
          <a:xfrm>
            <a:off x="350996" y="382419"/>
            <a:ext cx="11502711" cy="1077880"/>
          </a:xfrm>
        </p:spPr>
        <p:txBody>
          <a:bodyPr>
            <a:normAutofit/>
          </a:bodyPr>
          <a:lstStyle/>
          <a:p>
            <a:r>
              <a:rPr lang="en-AU" sz="1997" dirty="0">
                <a:solidFill>
                  <a:schemeClr val="accent2"/>
                </a:solidFill>
              </a:rPr>
              <a:t>Products &amp; Innovation.</a:t>
            </a:r>
            <a:br>
              <a:rPr lang="en-AU" dirty="0"/>
            </a:br>
            <a:r>
              <a:rPr lang="en-AU" dirty="0"/>
              <a:t>Z-Wave Control </a:t>
            </a:r>
            <a:r>
              <a:rPr lang="en-AU" sz="2000" dirty="0">
                <a:solidFill>
                  <a:srgbClr val="4CCFEF"/>
                </a:solidFill>
              </a:rPr>
              <a:t>– Using Smart Switch6 Sockets</a:t>
            </a:r>
          </a:p>
        </p:txBody>
      </p:sp>
      <p:pic>
        <p:nvPicPr>
          <p:cNvPr id="8" name="Picture 7">
            <a:extLst>
              <a:ext uri="{FF2B5EF4-FFF2-40B4-BE49-F238E27FC236}">
                <a16:creationId xmlns:a16="http://schemas.microsoft.com/office/drawing/2014/main" id="{810F8804-F41A-40F6-A968-128D572EF4E4}"/>
              </a:ext>
            </a:extLst>
          </p:cNvPr>
          <p:cNvPicPr>
            <a:picLocks noChangeAspect="1"/>
          </p:cNvPicPr>
          <p:nvPr/>
        </p:nvPicPr>
        <p:blipFill>
          <a:blip r:embed="rId2"/>
          <a:stretch>
            <a:fillRect/>
          </a:stretch>
        </p:blipFill>
        <p:spPr>
          <a:xfrm>
            <a:off x="197694" y="197371"/>
            <a:ext cx="1548172" cy="582841"/>
          </a:xfrm>
          <a:prstGeom prst="rect">
            <a:avLst/>
          </a:prstGeom>
        </p:spPr>
      </p:pic>
      <p:sp>
        <p:nvSpPr>
          <p:cNvPr id="9" name="Rectangle 8">
            <a:extLst>
              <a:ext uri="{FF2B5EF4-FFF2-40B4-BE49-F238E27FC236}">
                <a16:creationId xmlns:a16="http://schemas.microsoft.com/office/drawing/2014/main" id="{A47ACAB1-39EC-40AD-B0D6-00C838547023}"/>
              </a:ext>
            </a:extLst>
          </p:cNvPr>
          <p:cNvSpPr/>
          <p:nvPr/>
        </p:nvSpPr>
        <p:spPr>
          <a:xfrm>
            <a:off x="1637854" y="378000"/>
            <a:ext cx="1800200" cy="4022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400" dirty="0" err="1">
              <a:latin typeface="Brandon Text Bold" panose="020B0803020203060203" pitchFamily="34" charset="0"/>
            </a:endParaRPr>
          </a:p>
        </p:txBody>
      </p:sp>
      <p:sp>
        <p:nvSpPr>
          <p:cNvPr id="5" name="Textfeld 20">
            <a:extLst>
              <a:ext uri="{FF2B5EF4-FFF2-40B4-BE49-F238E27FC236}">
                <a16:creationId xmlns:a16="http://schemas.microsoft.com/office/drawing/2014/main" id="{4DB5B251-7BC1-4758-9F1E-1D7EFD2B49B9}"/>
              </a:ext>
            </a:extLst>
          </p:cNvPr>
          <p:cNvSpPr txBox="1"/>
          <p:nvPr/>
        </p:nvSpPr>
        <p:spPr>
          <a:xfrm>
            <a:off x="5958334" y="1907173"/>
            <a:ext cx="5657517" cy="4585871"/>
          </a:xfrm>
          <a:prstGeom prst="rect">
            <a:avLst/>
          </a:prstGeom>
          <a:noFill/>
          <a:ln w="9525">
            <a:noFill/>
            <a:miter lim="800000"/>
            <a:headEnd/>
            <a:tailEnd/>
          </a:ln>
        </p:spPr>
        <p:txBody>
          <a:bodyPr wrap="square">
            <a:spAutoFit/>
          </a:bodyPr>
          <a:lstStyle>
            <a:defPPr>
              <a:defRPr lang="de-DE"/>
            </a:defPPr>
            <a:lvl1pPr marL="287338" indent="-287338">
              <a:spcBef>
                <a:spcPts val="1200"/>
              </a:spcBef>
              <a:buBlip>
                <a:blip r:embed="rId3"/>
              </a:buBlip>
              <a:defRPr sz="1600">
                <a:latin typeface="Arial" pitchFamily="34" charset="0"/>
                <a:cs typeface="Arial" pitchFamily="34" charset="0"/>
              </a:defRPr>
            </a:lvl1pPr>
          </a:lstStyle>
          <a:p>
            <a:pPr marL="88900" lvl="2" algn="just" fontAlgn="base">
              <a:lnSpc>
                <a:spcPct val="90000"/>
              </a:lnSpc>
              <a:spcBef>
                <a:spcPts val="600"/>
              </a:spcBef>
              <a:spcAft>
                <a:spcPts val="600"/>
              </a:spcAft>
              <a:buClr>
                <a:schemeClr val="tx2"/>
              </a:buClr>
              <a:buSzPct val="100000"/>
              <a:defRPr/>
            </a:pPr>
            <a:r>
              <a:rPr lang="en-US" sz="1600" dirty="0">
                <a:solidFill>
                  <a:schemeClr val="bg1">
                    <a:lumMod val="10000"/>
                  </a:schemeClr>
                </a:solidFill>
                <a:cs typeface="Arial" panose="020B0604020202020204" pitchFamily="34" charset="0"/>
              </a:rPr>
              <a:t>The device will then pair with the </a:t>
            </a:r>
            <a:r>
              <a:rPr lang="en-US" sz="1600" dirty="0" err="1">
                <a:solidFill>
                  <a:schemeClr val="bg1">
                    <a:lumMod val="10000"/>
                  </a:schemeClr>
                </a:solidFill>
                <a:cs typeface="Arial" panose="020B0604020202020204" pitchFamily="34" charset="0"/>
              </a:rPr>
              <a:t>sonnen</a:t>
            </a:r>
            <a:r>
              <a:rPr lang="en-US" sz="1600" dirty="0">
                <a:solidFill>
                  <a:schemeClr val="bg1">
                    <a:lumMod val="10000"/>
                  </a:schemeClr>
                </a:solidFill>
                <a:cs typeface="Arial" panose="020B0604020202020204" pitchFamily="34" charset="0"/>
              </a:rPr>
              <a:t> unit and you will be prompted to name the socket from a list of exiting name or set your own.</a:t>
            </a:r>
          </a:p>
          <a:p>
            <a:pPr marL="88900" lvl="2" algn="just" fontAlgn="base">
              <a:lnSpc>
                <a:spcPct val="90000"/>
              </a:lnSpc>
              <a:spcBef>
                <a:spcPts val="600"/>
              </a:spcBef>
              <a:spcAft>
                <a:spcPts val="600"/>
              </a:spcAft>
              <a:buClr>
                <a:schemeClr val="tx2"/>
              </a:buClr>
              <a:buSzPct val="100000"/>
              <a:defRPr/>
            </a:pPr>
            <a:endParaRPr lang="en-US" sz="1600" dirty="0">
              <a:solidFill>
                <a:schemeClr val="bg1">
                  <a:lumMod val="10000"/>
                </a:schemeClr>
              </a:solidFill>
              <a:cs typeface="Arial" panose="020B0604020202020204" pitchFamily="34" charset="0"/>
            </a:endParaRPr>
          </a:p>
          <a:p>
            <a:pPr marL="88900" lvl="2" algn="just" fontAlgn="base">
              <a:lnSpc>
                <a:spcPct val="90000"/>
              </a:lnSpc>
              <a:spcBef>
                <a:spcPts val="600"/>
              </a:spcBef>
              <a:spcAft>
                <a:spcPts val="600"/>
              </a:spcAft>
              <a:buClr>
                <a:schemeClr val="tx2"/>
              </a:buClr>
              <a:buSzPct val="100000"/>
              <a:defRPr/>
            </a:pPr>
            <a:r>
              <a:rPr lang="en-US" sz="1600" dirty="0">
                <a:solidFill>
                  <a:schemeClr val="bg1">
                    <a:lumMod val="10000"/>
                  </a:schemeClr>
                </a:solidFill>
                <a:cs typeface="Arial" panose="020B0604020202020204" pitchFamily="34" charset="0"/>
              </a:rPr>
              <a:t>You will then be able to set the surplus modes and auto or manual parameters.</a:t>
            </a:r>
          </a:p>
          <a:p>
            <a:pPr marL="88900" lvl="2" algn="just" fontAlgn="base">
              <a:lnSpc>
                <a:spcPct val="90000"/>
              </a:lnSpc>
              <a:spcBef>
                <a:spcPts val="600"/>
              </a:spcBef>
              <a:spcAft>
                <a:spcPts val="600"/>
              </a:spcAft>
              <a:buClr>
                <a:schemeClr val="tx2"/>
              </a:buClr>
              <a:buSzPct val="100000"/>
              <a:defRPr/>
            </a:pPr>
            <a:endParaRPr lang="en-US" sz="1600" dirty="0">
              <a:solidFill>
                <a:schemeClr val="bg1">
                  <a:lumMod val="10000"/>
                </a:schemeClr>
              </a:solidFill>
              <a:cs typeface="Arial" panose="020B0604020202020204" pitchFamily="34" charset="0"/>
            </a:endParaRPr>
          </a:p>
          <a:p>
            <a:pPr marL="88900" lvl="2" algn="just" fontAlgn="base">
              <a:lnSpc>
                <a:spcPct val="90000"/>
              </a:lnSpc>
              <a:spcBef>
                <a:spcPts val="600"/>
              </a:spcBef>
              <a:spcAft>
                <a:spcPts val="600"/>
              </a:spcAft>
              <a:buClr>
                <a:schemeClr val="tx2"/>
              </a:buClr>
              <a:buSzPct val="100000"/>
              <a:defRPr/>
            </a:pPr>
            <a:r>
              <a:rPr lang="en-US" sz="1600" dirty="0">
                <a:solidFill>
                  <a:schemeClr val="bg1">
                    <a:lumMod val="10000"/>
                  </a:schemeClr>
                </a:solidFill>
                <a:cs typeface="Arial" panose="020B0604020202020204" pitchFamily="34" charset="0"/>
              </a:rPr>
              <a:t>This process can be repeated for each socket being installed. </a:t>
            </a:r>
          </a:p>
          <a:p>
            <a:pPr marL="88900" lvl="2" algn="just" fontAlgn="base">
              <a:lnSpc>
                <a:spcPct val="90000"/>
              </a:lnSpc>
              <a:spcBef>
                <a:spcPts val="600"/>
              </a:spcBef>
              <a:spcAft>
                <a:spcPts val="600"/>
              </a:spcAft>
              <a:buClr>
                <a:schemeClr val="tx2"/>
              </a:buClr>
              <a:buSzPct val="100000"/>
              <a:defRPr/>
            </a:pPr>
            <a:endParaRPr lang="en-US" sz="1600" dirty="0">
              <a:solidFill>
                <a:schemeClr val="bg1">
                  <a:lumMod val="10000"/>
                </a:schemeClr>
              </a:solidFill>
              <a:cs typeface="Arial" panose="020B0604020202020204" pitchFamily="34" charset="0"/>
            </a:endParaRPr>
          </a:p>
          <a:p>
            <a:pPr marL="88900" lvl="2" algn="just" fontAlgn="base">
              <a:lnSpc>
                <a:spcPct val="90000"/>
              </a:lnSpc>
              <a:spcBef>
                <a:spcPts val="600"/>
              </a:spcBef>
              <a:spcAft>
                <a:spcPts val="600"/>
              </a:spcAft>
              <a:buClr>
                <a:schemeClr val="tx2"/>
              </a:buClr>
              <a:buSzPct val="100000"/>
              <a:defRPr/>
            </a:pPr>
            <a:r>
              <a:rPr lang="en-US" sz="1600" dirty="0">
                <a:solidFill>
                  <a:schemeClr val="bg1">
                    <a:lumMod val="10000"/>
                  </a:schemeClr>
                </a:solidFill>
                <a:cs typeface="Arial" panose="020B0604020202020204" pitchFamily="34" charset="0"/>
              </a:rPr>
              <a:t>x3 Smart Switch 6 sockets can be used with the sonnen eco  series systems. </a:t>
            </a:r>
          </a:p>
          <a:p>
            <a:pPr marL="268288" lvl="2" indent="-179388" algn="just" fontAlgn="base">
              <a:lnSpc>
                <a:spcPct val="90000"/>
              </a:lnSpc>
              <a:spcBef>
                <a:spcPts val="600"/>
              </a:spcBef>
              <a:spcAft>
                <a:spcPts val="600"/>
              </a:spcAft>
              <a:buClr>
                <a:schemeClr val="tx2"/>
              </a:buClr>
              <a:buSzPct val="100000"/>
              <a:buFont typeface="Brandon Text Regular" panose="020B0503020203060203" pitchFamily="34" charset="0"/>
              <a:buChar char="»"/>
              <a:defRPr/>
            </a:pPr>
            <a:endParaRPr lang="en-US" sz="1600" dirty="0">
              <a:cs typeface="Arial" panose="020B0604020202020204" pitchFamily="34" charset="0"/>
            </a:endParaRPr>
          </a:p>
          <a:p>
            <a:pPr marL="268288" lvl="2" indent="-179388" algn="just" fontAlgn="base">
              <a:lnSpc>
                <a:spcPct val="90000"/>
              </a:lnSpc>
              <a:spcBef>
                <a:spcPts val="600"/>
              </a:spcBef>
              <a:spcAft>
                <a:spcPts val="600"/>
              </a:spcAft>
              <a:buClr>
                <a:schemeClr val="tx2"/>
              </a:buClr>
              <a:buSzPct val="100000"/>
              <a:buFont typeface="Brandon Text Regular" panose="020B0503020203060203" pitchFamily="34" charset="0"/>
              <a:buChar char="»"/>
              <a:defRPr/>
            </a:pPr>
            <a:endParaRPr lang="en-US" sz="1600" dirty="0">
              <a:cs typeface="Arial" panose="020B0604020202020204" pitchFamily="34" charset="0"/>
            </a:endParaRPr>
          </a:p>
          <a:p>
            <a:pPr marL="268288" lvl="2" indent="-179388" algn="just" fontAlgn="base">
              <a:lnSpc>
                <a:spcPct val="90000"/>
              </a:lnSpc>
              <a:spcBef>
                <a:spcPts val="600"/>
              </a:spcBef>
              <a:spcAft>
                <a:spcPts val="600"/>
              </a:spcAft>
              <a:buClr>
                <a:schemeClr val="tx2"/>
              </a:buClr>
              <a:buSzPct val="100000"/>
              <a:buFont typeface="Brandon Text Regular" panose="020B0503020203060203" pitchFamily="34" charset="0"/>
              <a:buChar char="»"/>
              <a:defRPr/>
            </a:pPr>
            <a:endParaRPr lang="en-US" sz="1600" dirty="0">
              <a:cs typeface="Arial" panose="020B0604020202020204" pitchFamily="34" charset="0"/>
            </a:endParaRPr>
          </a:p>
        </p:txBody>
      </p:sp>
      <p:grpSp>
        <p:nvGrpSpPr>
          <p:cNvPr id="7" name="Group 6">
            <a:extLst>
              <a:ext uri="{FF2B5EF4-FFF2-40B4-BE49-F238E27FC236}">
                <a16:creationId xmlns:a16="http://schemas.microsoft.com/office/drawing/2014/main" id="{FBDA09C6-5071-4EEE-B729-7E1AAAA1E2F9}"/>
              </a:ext>
            </a:extLst>
          </p:cNvPr>
          <p:cNvGrpSpPr/>
          <p:nvPr/>
        </p:nvGrpSpPr>
        <p:grpSpPr>
          <a:xfrm>
            <a:off x="3377300" y="1608147"/>
            <a:ext cx="2277420" cy="4335742"/>
            <a:chOff x="683568" y="1613538"/>
            <a:chExt cx="2277420" cy="4335742"/>
          </a:xfrm>
        </p:grpSpPr>
        <p:pic>
          <p:nvPicPr>
            <p:cNvPr id="10" name="Picture 9">
              <a:extLst>
                <a:ext uri="{FF2B5EF4-FFF2-40B4-BE49-F238E27FC236}">
                  <a16:creationId xmlns:a16="http://schemas.microsoft.com/office/drawing/2014/main" id="{A75BA053-2319-44D0-B441-AF65B181B8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3568" y="1613538"/>
              <a:ext cx="2277420" cy="4335742"/>
            </a:xfrm>
            <a:prstGeom prst="rect">
              <a:avLst/>
            </a:prstGeom>
          </p:spPr>
        </p:pic>
        <p:sp>
          <p:nvSpPr>
            <p:cNvPr id="11" name="Rectangle 10">
              <a:extLst>
                <a:ext uri="{FF2B5EF4-FFF2-40B4-BE49-F238E27FC236}">
                  <a16:creationId xmlns:a16="http://schemas.microsoft.com/office/drawing/2014/main" id="{646A934B-FE60-4B8C-9CF8-70E542C541B7}"/>
                </a:ext>
              </a:extLst>
            </p:cNvPr>
            <p:cNvSpPr/>
            <p:nvPr/>
          </p:nvSpPr>
          <p:spPr>
            <a:xfrm>
              <a:off x="827584" y="2132857"/>
              <a:ext cx="2001341" cy="3289800"/>
            </a:xfrm>
            <a:prstGeom prst="rect">
              <a:avLst/>
            </a:prstGeom>
            <a:solidFill>
              <a:schemeClr val="bg1"/>
            </a:solidFill>
            <a:ln w="15875">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2" name="Group 11">
            <a:extLst>
              <a:ext uri="{FF2B5EF4-FFF2-40B4-BE49-F238E27FC236}">
                <a16:creationId xmlns:a16="http://schemas.microsoft.com/office/drawing/2014/main" id="{A6656F2B-85E3-4D22-B875-AB0EBC650E4B}"/>
              </a:ext>
            </a:extLst>
          </p:cNvPr>
          <p:cNvGrpSpPr/>
          <p:nvPr/>
        </p:nvGrpSpPr>
        <p:grpSpPr>
          <a:xfrm>
            <a:off x="683568" y="1613538"/>
            <a:ext cx="2277420" cy="4335742"/>
            <a:chOff x="683568" y="1613538"/>
            <a:chExt cx="2277420" cy="4335742"/>
          </a:xfrm>
        </p:grpSpPr>
        <p:pic>
          <p:nvPicPr>
            <p:cNvPr id="13" name="Picture 12">
              <a:extLst>
                <a:ext uri="{FF2B5EF4-FFF2-40B4-BE49-F238E27FC236}">
                  <a16:creationId xmlns:a16="http://schemas.microsoft.com/office/drawing/2014/main" id="{6B7B1861-128D-4079-BA5D-3E98CBAEA60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3568" y="1613538"/>
              <a:ext cx="2277420" cy="4335742"/>
            </a:xfrm>
            <a:prstGeom prst="rect">
              <a:avLst/>
            </a:prstGeom>
          </p:spPr>
        </p:pic>
        <p:sp>
          <p:nvSpPr>
            <p:cNvPr id="14" name="Rectangle 13">
              <a:extLst>
                <a:ext uri="{FF2B5EF4-FFF2-40B4-BE49-F238E27FC236}">
                  <a16:creationId xmlns:a16="http://schemas.microsoft.com/office/drawing/2014/main" id="{9334CE25-6280-4860-9DE8-322AC70C0D9D}"/>
                </a:ext>
              </a:extLst>
            </p:cNvPr>
            <p:cNvSpPr/>
            <p:nvPr/>
          </p:nvSpPr>
          <p:spPr>
            <a:xfrm>
              <a:off x="827584" y="2132857"/>
              <a:ext cx="2001341" cy="3289800"/>
            </a:xfrm>
            <a:prstGeom prst="rect">
              <a:avLst/>
            </a:prstGeom>
            <a:solidFill>
              <a:schemeClr val="bg1"/>
            </a:solidFill>
            <a:ln w="15875">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5" name="Picture 14">
            <a:extLst>
              <a:ext uri="{FF2B5EF4-FFF2-40B4-BE49-F238E27FC236}">
                <a16:creationId xmlns:a16="http://schemas.microsoft.com/office/drawing/2014/main" id="{7BB40DA9-8948-43D4-A169-B92271B3645D}"/>
              </a:ext>
            </a:extLst>
          </p:cNvPr>
          <p:cNvPicPr>
            <a:picLocks noChangeAspect="1"/>
          </p:cNvPicPr>
          <p:nvPr/>
        </p:nvPicPr>
        <p:blipFill>
          <a:blip r:embed="rId5"/>
          <a:stretch>
            <a:fillRect/>
          </a:stretch>
        </p:blipFill>
        <p:spPr>
          <a:xfrm>
            <a:off x="835794" y="2141369"/>
            <a:ext cx="1965094" cy="3275897"/>
          </a:xfrm>
          <a:prstGeom prst="rect">
            <a:avLst/>
          </a:prstGeom>
        </p:spPr>
      </p:pic>
      <p:pic>
        <p:nvPicPr>
          <p:cNvPr id="16" name="Picture 15">
            <a:extLst>
              <a:ext uri="{FF2B5EF4-FFF2-40B4-BE49-F238E27FC236}">
                <a16:creationId xmlns:a16="http://schemas.microsoft.com/office/drawing/2014/main" id="{A4B7A82B-28A6-4F78-B3D6-98ADDDA5B53D}"/>
              </a:ext>
            </a:extLst>
          </p:cNvPr>
          <p:cNvPicPr>
            <a:picLocks noChangeAspect="1"/>
          </p:cNvPicPr>
          <p:nvPr/>
        </p:nvPicPr>
        <p:blipFill>
          <a:blip r:embed="rId6"/>
          <a:stretch>
            <a:fillRect/>
          </a:stretch>
        </p:blipFill>
        <p:spPr>
          <a:xfrm>
            <a:off x="3544768" y="2141369"/>
            <a:ext cx="1942484" cy="3159839"/>
          </a:xfrm>
          <a:prstGeom prst="rect">
            <a:avLst/>
          </a:prstGeom>
        </p:spPr>
      </p:pic>
    </p:spTree>
    <p:extLst>
      <p:ext uri="{BB962C8B-B14F-4D97-AF65-F5344CB8AC3E}">
        <p14:creationId xmlns:p14="http://schemas.microsoft.com/office/powerpoint/2010/main" val="2425028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p:cNvSpPr>
            <a:spLocks noGrp="1"/>
          </p:cNvSpPr>
          <p:nvPr>
            <p:ph type="title"/>
          </p:nvPr>
        </p:nvSpPr>
        <p:spPr>
          <a:xfrm>
            <a:off x="350996" y="382419"/>
            <a:ext cx="11502711" cy="1077880"/>
          </a:xfrm>
        </p:spPr>
        <p:txBody>
          <a:bodyPr>
            <a:normAutofit/>
          </a:bodyPr>
          <a:lstStyle/>
          <a:p>
            <a:r>
              <a:rPr lang="en-AU" sz="1997" dirty="0">
                <a:solidFill>
                  <a:schemeClr val="accent2"/>
                </a:solidFill>
              </a:rPr>
              <a:t>Products &amp; Innovation.</a:t>
            </a:r>
            <a:br>
              <a:rPr lang="en-AU" dirty="0"/>
            </a:br>
            <a:r>
              <a:rPr lang="en-AU" dirty="0"/>
              <a:t>Z-Wave Control </a:t>
            </a:r>
            <a:r>
              <a:rPr lang="en-AU" sz="2000" dirty="0">
                <a:solidFill>
                  <a:srgbClr val="4CCFEF"/>
                </a:solidFill>
              </a:rPr>
              <a:t>– Smart Appliance Control</a:t>
            </a:r>
          </a:p>
        </p:txBody>
      </p:sp>
      <p:pic>
        <p:nvPicPr>
          <p:cNvPr id="8" name="Picture 7">
            <a:extLst>
              <a:ext uri="{FF2B5EF4-FFF2-40B4-BE49-F238E27FC236}">
                <a16:creationId xmlns:a16="http://schemas.microsoft.com/office/drawing/2014/main" id="{810F8804-F41A-40F6-A968-128D572EF4E4}"/>
              </a:ext>
            </a:extLst>
          </p:cNvPr>
          <p:cNvPicPr>
            <a:picLocks noChangeAspect="1"/>
          </p:cNvPicPr>
          <p:nvPr/>
        </p:nvPicPr>
        <p:blipFill>
          <a:blip r:embed="rId2"/>
          <a:stretch>
            <a:fillRect/>
          </a:stretch>
        </p:blipFill>
        <p:spPr>
          <a:xfrm>
            <a:off x="197694" y="197371"/>
            <a:ext cx="1548172" cy="582841"/>
          </a:xfrm>
          <a:prstGeom prst="rect">
            <a:avLst/>
          </a:prstGeom>
        </p:spPr>
      </p:pic>
      <p:sp>
        <p:nvSpPr>
          <p:cNvPr id="9" name="Rectangle 8">
            <a:extLst>
              <a:ext uri="{FF2B5EF4-FFF2-40B4-BE49-F238E27FC236}">
                <a16:creationId xmlns:a16="http://schemas.microsoft.com/office/drawing/2014/main" id="{A47ACAB1-39EC-40AD-B0D6-00C838547023}"/>
              </a:ext>
            </a:extLst>
          </p:cNvPr>
          <p:cNvSpPr/>
          <p:nvPr/>
        </p:nvSpPr>
        <p:spPr>
          <a:xfrm>
            <a:off x="1637854" y="378000"/>
            <a:ext cx="1800200" cy="4022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400" dirty="0" err="1">
              <a:latin typeface="Brandon Text Bold" panose="020B0803020203060203" pitchFamily="34" charset="0"/>
            </a:endParaRPr>
          </a:p>
        </p:txBody>
      </p:sp>
      <p:pic>
        <p:nvPicPr>
          <p:cNvPr id="5" name="Picture 4">
            <a:extLst>
              <a:ext uri="{FF2B5EF4-FFF2-40B4-BE49-F238E27FC236}">
                <a16:creationId xmlns:a16="http://schemas.microsoft.com/office/drawing/2014/main" id="{C31A820E-2E4F-4763-81F5-9E05918C1D74}"/>
              </a:ext>
            </a:extLst>
          </p:cNvPr>
          <p:cNvPicPr>
            <a:picLocks noChangeAspect="1"/>
          </p:cNvPicPr>
          <p:nvPr/>
        </p:nvPicPr>
        <p:blipFill>
          <a:blip r:embed="rId3"/>
          <a:stretch>
            <a:fillRect/>
          </a:stretch>
        </p:blipFill>
        <p:spPr>
          <a:xfrm>
            <a:off x="557734" y="1645347"/>
            <a:ext cx="2664296" cy="4253160"/>
          </a:xfrm>
          <a:prstGeom prst="rect">
            <a:avLst/>
          </a:prstGeom>
        </p:spPr>
      </p:pic>
      <p:sp>
        <p:nvSpPr>
          <p:cNvPr id="7" name="Textfeld 20">
            <a:extLst>
              <a:ext uri="{FF2B5EF4-FFF2-40B4-BE49-F238E27FC236}">
                <a16:creationId xmlns:a16="http://schemas.microsoft.com/office/drawing/2014/main" id="{33C37D2E-B8AF-4452-A863-6A561D583EBD}"/>
              </a:ext>
            </a:extLst>
          </p:cNvPr>
          <p:cNvSpPr txBox="1"/>
          <p:nvPr/>
        </p:nvSpPr>
        <p:spPr>
          <a:xfrm>
            <a:off x="3577700" y="1529519"/>
            <a:ext cx="7245485" cy="1360372"/>
          </a:xfrm>
          <a:prstGeom prst="rect">
            <a:avLst/>
          </a:prstGeom>
          <a:noFill/>
          <a:ln w="9525">
            <a:noFill/>
            <a:miter lim="800000"/>
            <a:headEnd/>
            <a:tailEnd/>
          </a:ln>
        </p:spPr>
        <p:txBody>
          <a:bodyPr wrap="square">
            <a:spAutoFit/>
          </a:bodyPr>
          <a:lstStyle>
            <a:defPPr>
              <a:defRPr lang="de-DE"/>
            </a:defPPr>
            <a:lvl1pPr marL="287338" indent="-287338">
              <a:spcBef>
                <a:spcPts val="1200"/>
              </a:spcBef>
              <a:buBlip>
                <a:blip r:embed="rId4"/>
              </a:buBlip>
              <a:defRPr sz="1600">
                <a:latin typeface="Arial" pitchFamily="34" charset="0"/>
                <a:cs typeface="Arial" pitchFamily="34" charset="0"/>
              </a:defRPr>
            </a:lvl1pPr>
          </a:lstStyle>
          <a:p>
            <a:pPr marL="88900" lvl="2" algn="just" fontAlgn="base">
              <a:lnSpc>
                <a:spcPct val="90000"/>
              </a:lnSpc>
              <a:spcBef>
                <a:spcPts val="600"/>
              </a:spcBef>
              <a:spcAft>
                <a:spcPts val="600"/>
              </a:spcAft>
              <a:buClr>
                <a:schemeClr val="tx2"/>
              </a:buClr>
              <a:buSzPct val="100000"/>
              <a:defRPr/>
            </a:pPr>
            <a:r>
              <a:rPr lang="en-US" sz="1600" dirty="0">
                <a:solidFill>
                  <a:schemeClr val="bg1">
                    <a:lumMod val="10000"/>
                  </a:schemeClr>
                </a:solidFill>
                <a:cs typeface="Arial" panose="020B0604020202020204" pitchFamily="34" charset="0"/>
              </a:rPr>
              <a:t>At some stage you may wish to reset all of your Smart Switch’s settings to their factory defaults. </a:t>
            </a:r>
          </a:p>
          <a:p>
            <a:pPr marL="88900" lvl="2" algn="just" fontAlgn="base">
              <a:lnSpc>
                <a:spcPct val="90000"/>
              </a:lnSpc>
              <a:spcBef>
                <a:spcPts val="600"/>
              </a:spcBef>
              <a:spcAft>
                <a:spcPts val="600"/>
              </a:spcAft>
              <a:buClr>
                <a:schemeClr val="tx2"/>
              </a:buClr>
              <a:buSzPct val="100000"/>
              <a:defRPr/>
            </a:pPr>
            <a:r>
              <a:rPr lang="en-US" sz="1600" dirty="0">
                <a:solidFill>
                  <a:schemeClr val="bg1">
                    <a:lumMod val="10000"/>
                  </a:schemeClr>
                </a:solidFill>
                <a:cs typeface="Arial" panose="020B0604020202020204" pitchFamily="34" charset="0"/>
              </a:rPr>
              <a:t>To do this, press and hold the Action Button for 20 seconds and then release it. Your Smart Switch will now be reset to its original settings, and the green LED will be solid for 2 seconds and then remain in gradient status as a confirmation.</a:t>
            </a:r>
            <a:endParaRPr lang="en-US" sz="1600" dirty="0">
              <a:cs typeface="Arial" panose="020B0604020202020204" pitchFamily="34" charset="0"/>
            </a:endParaRPr>
          </a:p>
        </p:txBody>
      </p:sp>
      <p:pic>
        <p:nvPicPr>
          <p:cNvPr id="10" name="Picture 9">
            <a:extLst>
              <a:ext uri="{FF2B5EF4-FFF2-40B4-BE49-F238E27FC236}">
                <a16:creationId xmlns:a16="http://schemas.microsoft.com/office/drawing/2014/main" id="{28EA45BF-8168-4504-A393-EA42026DAD2C}"/>
              </a:ext>
            </a:extLst>
          </p:cNvPr>
          <p:cNvPicPr>
            <a:picLocks noChangeAspect="1"/>
          </p:cNvPicPr>
          <p:nvPr/>
        </p:nvPicPr>
        <p:blipFill>
          <a:blip r:embed="rId5"/>
          <a:stretch>
            <a:fillRect/>
          </a:stretch>
        </p:blipFill>
        <p:spPr>
          <a:xfrm>
            <a:off x="6708769" y="3221707"/>
            <a:ext cx="4114416" cy="2896833"/>
          </a:xfrm>
          <a:prstGeom prst="rect">
            <a:avLst/>
          </a:prstGeom>
        </p:spPr>
      </p:pic>
    </p:spTree>
    <p:extLst>
      <p:ext uri="{BB962C8B-B14F-4D97-AF65-F5344CB8AC3E}">
        <p14:creationId xmlns:p14="http://schemas.microsoft.com/office/powerpoint/2010/main" val="41054109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16282D0-E1E9-4D79-9D72-9C4654AF7E47}"/>
              </a:ext>
            </a:extLst>
          </p:cNvPr>
          <p:cNvPicPr>
            <a:picLocks noChangeAspect="1"/>
          </p:cNvPicPr>
          <p:nvPr/>
        </p:nvPicPr>
        <p:blipFill>
          <a:blip r:embed="rId2"/>
          <a:stretch>
            <a:fillRect/>
          </a:stretch>
        </p:blipFill>
        <p:spPr>
          <a:xfrm>
            <a:off x="5613244" y="2322257"/>
            <a:ext cx="5753100" cy="3248025"/>
          </a:xfrm>
          <a:prstGeom prst="rect">
            <a:avLst/>
          </a:prstGeom>
        </p:spPr>
      </p:pic>
      <p:sp>
        <p:nvSpPr>
          <p:cNvPr id="3" name="Inhaltsplatzhalter 2">
            <a:extLst>
              <a:ext uri="{FF2B5EF4-FFF2-40B4-BE49-F238E27FC236}">
                <a16:creationId xmlns:a16="http://schemas.microsoft.com/office/drawing/2014/main" id="{C3A22E14-A50F-447B-83C9-04DA24929B6E}"/>
              </a:ext>
            </a:extLst>
          </p:cNvPr>
          <p:cNvSpPr>
            <a:spLocks noGrp="1"/>
          </p:cNvSpPr>
          <p:nvPr>
            <p:ph idx="1"/>
          </p:nvPr>
        </p:nvSpPr>
        <p:spPr>
          <a:xfrm>
            <a:off x="269702" y="2011712"/>
            <a:ext cx="5284004" cy="3869113"/>
          </a:xfrm>
        </p:spPr>
        <p:txBody>
          <a:bodyPr>
            <a:normAutofit/>
          </a:bodyPr>
          <a:lstStyle/>
          <a:p>
            <a:pPr marL="342385" indent="-342385" algn="ctr">
              <a:lnSpc>
                <a:spcPct val="100000"/>
              </a:lnSpc>
              <a:spcBef>
                <a:spcPts val="0"/>
              </a:spcBef>
              <a:defRPr/>
            </a:pPr>
            <a:r>
              <a:rPr lang="en-AU" sz="2796" b="1" dirty="0">
                <a:solidFill>
                  <a:schemeClr val="accent2"/>
                </a:solidFill>
                <a:latin typeface="+mj-lt"/>
              </a:rPr>
              <a:t>DC Hybrid</a:t>
            </a:r>
          </a:p>
          <a:p>
            <a:pPr marL="342385" indent="-342385" algn="ctr">
              <a:lnSpc>
                <a:spcPct val="100000"/>
              </a:lnSpc>
              <a:spcBef>
                <a:spcPts val="0"/>
              </a:spcBef>
              <a:defRPr/>
            </a:pPr>
            <a:r>
              <a:rPr lang="en-AU" sz="2097" dirty="0"/>
              <a:t>eco 9.53 single-phase</a:t>
            </a:r>
          </a:p>
          <a:p>
            <a:pPr marL="342385" indent="-342385" algn="ctr">
              <a:lnSpc>
                <a:spcPct val="100000"/>
              </a:lnSpc>
              <a:spcBef>
                <a:spcPts val="0"/>
              </a:spcBef>
              <a:defRPr/>
            </a:pPr>
            <a:endParaRPr lang="en-AU" sz="800" dirty="0"/>
          </a:p>
          <a:p>
            <a:pPr marL="342385" indent="-342385" algn="ctr">
              <a:lnSpc>
                <a:spcPct val="100000"/>
              </a:lnSpc>
              <a:spcBef>
                <a:spcPts val="0"/>
              </a:spcBef>
              <a:defRPr/>
            </a:pPr>
            <a:r>
              <a:rPr lang="en-AU" sz="2097" dirty="0"/>
              <a:t> eco 8.1 / eco 8.13 three-phase </a:t>
            </a:r>
          </a:p>
          <a:p>
            <a:pPr marL="342385" indent="-342385" algn="ctr">
              <a:lnSpc>
                <a:spcPct val="100000"/>
              </a:lnSpc>
              <a:spcBef>
                <a:spcPts val="0"/>
              </a:spcBef>
              <a:defRPr/>
            </a:pPr>
            <a:endParaRPr lang="en-AU" sz="2396" dirty="0">
              <a:latin typeface="+mj-lt"/>
            </a:endParaRPr>
          </a:p>
          <a:p>
            <a:pPr marL="342385" indent="-342385" algn="ctr">
              <a:lnSpc>
                <a:spcPct val="100000"/>
              </a:lnSpc>
              <a:spcBef>
                <a:spcPts val="0"/>
              </a:spcBef>
              <a:defRPr/>
            </a:pPr>
            <a:r>
              <a:rPr lang="en-AU" sz="2796" b="1" dirty="0">
                <a:solidFill>
                  <a:schemeClr val="accent2"/>
                </a:solidFill>
                <a:latin typeface="+mj-lt"/>
              </a:rPr>
              <a:t>Scalable Solutions</a:t>
            </a:r>
          </a:p>
          <a:p>
            <a:pPr marL="342385" indent="-342385" algn="ctr">
              <a:lnSpc>
                <a:spcPct val="100000"/>
              </a:lnSpc>
              <a:spcBef>
                <a:spcPts val="0"/>
              </a:spcBef>
            </a:pPr>
            <a:r>
              <a:rPr lang="en-AU" sz="2097" dirty="0"/>
              <a:t>2kW to 16kW Sony/Murata</a:t>
            </a:r>
          </a:p>
          <a:p>
            <a:pPr marL="342385" indent="-342385" algn="ctr">
              <a:lnSpc>
                <a:spcPct val="100000"/>
              </a:lnSpc>
              <a:spcBef>
                <a:spcPts val="0"/>
              </a:spcBef>
            </a:pPr>
            <a:endParaRPr lang="en-AU" sz="800" dirty="0"/>
          </a:p>
          <a:p>
            <a:pPr marL="342385" indent="-342385" algn="ctr">
              <a:lnSpc>
                <a:spcPct val="100000"/>
              </a:lnSpc>
              <a:spcBef>
                <a:spcPts val="0"/>
              </a:spcBef>
            </a:pPr>
            <a:r>
              <a:rPr lang="en-AU" sz="2097" dirty="0"/>
              <a:t>2.5kW to 15kW LFP2</a:t>
            </a:r>
          </a:p>
          <a:p>
            <a:pPr marL="342385" indent="-342385" algn="ctr">
              <a:lnSpc>
                <a:spcPct val="100000"/>
              </a:lnSpc>
              <a:spcBef>
                <a:spcPts val="0"/>
              </a:spcBef>
            </a:pPr>
            <a:endParaRPr lang="en-AU" sz="800" dirty="0"/>
          </a:p>
          <a:p>
            <a:pPr marL="342385" indent="-342385" algn="ctr">
              <a:lnSpc>
                <a:spcPct val="100000"/>
              </a:lnSpc>
              <a:spcBef>
                <a:spcPts val="0"/>
              </a:spcBef>
            </a:pPr>
            <a:r>
              <a:rPr lang="en-AU" sz="2097" dirty="0"/>
              <a:t>10 years, 10,000 cycles</a:t>
            </a:r>
          </a:p>
          <a:p>
            <a:pPr marL="342385" indent="-342385" algn="ctr">
              <a:lnSpc>
                <a:spcPct val="100000"/>
              </a:lnSpc>
              <a:spcBef>
                <a:spcPts val="0"/>
              </a:spcBef>
              <a:defRPr/>
            </a:pPr>
            <a:endParaRPr lang="en-AU" sz="2396" dirty="0">
              <a:latin typeface="+mj-lt"/>
            </a:endParaRPr>
          </a:p>
          <a:p>
            <a:pPr marL="342385" indent="-342385" algn="ctr">
              <a:lnSpc>
                <a:spcPct val="100000"/>
              </a:lnSpc>
              <a:spcBef>
                <a:spcPts val="0"/>
              </a:spcBef>
              <a:defRPr/>
            </a:pPr>
            <a:endParaRPr lang="en-AU" sz="2396" dirty="0">
              <a:latin typeface="+mj-lt"/>
            </a:endParaRPr>
          </a:p>
          <a:p>
            <a:pPr marL="342385" indent="-342385">
              <a:lnSpc>
                <a:spcPct val="100000"/>
              </a:lnSpc>
              <a:spcBef>
                <a:spcPts val="0"/>
              </a:spcBef>
              <a:defRPr/>
            </a:pPr>
            <a:endParaRPr lang="en-AU" dirty="0">
              <a:latin typeface="+mj-lt"/>
            </a:endParaRPr>
          </a:p>
          <a:p>
            <a:pPr marL="342385" indent="-342385">
              <a:lnSpc>
                <a:spcPct val="100000"/>
              </a:lnSpc>
              <a:spcBef>
                <a:spcPts val="0"/>
              </a:spcBef>
              <a:defRPr/>
            </a:pPr>
            <a:endParaRPr lang="en-AU" dirty="0"/>
          </a:p>
        </p:txBody>
      </p:sp>
      <p:sp>
        <p:nvSpPr>
          <p:cNvPr id="6" name="Titel 1"/>
          <p:cNvSpPr>
            <a:spLocks noGrp="1"/>
          </p:cNvSpPr>
          <p:nvPr>
            <p:ph type="title"/>
          </p:nvPr>
        </p:nvSpPr>
        <p:spPr>
          <a:xfrm>
            <a:off x="350996" y="382419"/>
            <a:ext cx="11502711" cy="1077880"/>
          </a:xfrm>
        </p:spPr>
        <p:txBody>
          <a:bodyPr/>
          <a:lstStyle/>
          <a:p>
            <a:r>
              <a:rPr lang="en-AU" sz="1997" dirty="0">
                <a:solidFill>
                  <a:schemeClr val="accent2"/>
                </a:solidFill>
              </a:rPr>
              <a:t>Products &amp; Innovation.</a:t>
            </a:r>
            <a:br>
              <a:rPr lang="en-AU" dirty="0"/>
            </a:br>
            <a:r>
              <a:rPr lang="en-AU" dirty="0"/>
              <a:t>Product portfolio from sonnen.</a:t>
            </a:r>
          </a:p>
        </p:txBody>
      </p:sp>
      <p:sp>
        <p:nvSpPr>
          <p:cNvPr id="7" name="Rounded Rectangle 6"/>
          <p:cNvSpPr/>
          <p:nvPr/>
        </p:nvSpPr>
        <p:spPr>
          <a:xfrm>
            <a:off x="242507" y="1532383"/>
            <a:ext cx="11719688" cy="4637730"/>
          </a:xfrm>
          <a:prstGeom prst="roundRect">
            <a:avLst/>
          </a:prstGeom>
          <a:noFill/>
          <a:ln w="38100">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35946" tIns="35946" rIns="35946" bIns="35946" rtlCol="0" anchor="ctr"/>
          <a:lstStyle/>
          <a:p>
            <a:pPr algn="ctr" defTabSz="914208"/>
            <a:endParaRPr lang="de-DE" sz="1398" dirty="0">
              <a:solidFill>
                <a:srgbClr val="FFFFFF"/>
              </a:solidFill>
              <a:latin typeface="Brandon Text Bold" panose="020B0803020203060203" pitchFamily="34" charset="0"/>
            </a:endParaRPr>
          </a:p>
        </p:txBody>
      </p:sp>
      <p:pic>
        <p:nvPicPr>
          <p:cNvPr id="8" name="Picture 7">
            <a:extLst>
              <a:ext uri="{FF2B5EF4-FFF2-40B4-BE49-F238E27FC236}">
                <a16:creationId xmlns:a16="http://schemas.microsoft.com/office/drawing/2014/main" id="{CA148258-DCDC-4BF6-A032-5F0FFE4534E6}"/>
              </a:ext>
            </a:extLst>
          </p:cNvPr>
          <p:cNvPicPr>
            <a:picLocks noChangeAspect="1"/>
          </p:cNvPicPr>
          <p:nvPr/>
        </p:nvPicPr>
        <p:blipFill>
          <a:blip r:embed="rId3"/>
          <a:stretch>
            <a:fillRect/>
          </a:stretch>
        </p:blipFill>
        <p:spPr>
          <a:xfrm>
            <a:off x="197694" y="197371"/>
            <a:ext cx="1548172" cy="582841"/>
          </a:xfrm>
          <a:prstGeom prst="rect">
            <a:avLst/>
          </a:prstGeom>
        </p:spPr>
      </p:pic>
      <p:sp>
        <p:nvSpPr>
          <p:cNvPr id="9" name="Rectangle 8">
            <a:extLst>
              <a:ext uri="{FF2B5EF4-FFF2-40B4-BE49-F238E27FC236}">
                <a16:creationId xmlns:a16="http://schemas.microsoft.com/office/drawing/2014/main" id="{6F2CEAB2-92D7-49C1-9E94-B6D73C9C3190}"/>
              </a:ext>
            </a:extLst>
          </p:cNvPr>
          <p:cNvSpPr/>
          <p:nvPr/>
        </p:nvSpPr>
        <p:spPr>
          <a:xfrm>
            <a:off x="1637854" y="378000"/>
            <a:ext cx="1800200" cy="4022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400" dirty="0" err="1">
              <a:latin typeface="Brandon Text Bold" panose="020B0803020203060203" pitchFamily="34" charset="0"/>
            </a:endParaRPr>
          </a:p>
        </p:txBody>
      </p:sp>
    </p:spTree>
    <p:extLst>
      <p:ext uri="{BB962C8B-B14F-4D97-AF65-F5344CB8AC3E}">
        <p14:creationId xmlns:p14="http://schemas.microsoft.com/office/powerpoint/2010/main" val="18012836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1">
            <a:extLst>
              <a:ext uri="{FF2B5EF4-FFF2-40B4-BE49-F238E27FC236}">
                <a16:creationId xmlns:a16="http://schemas.microsoft.com/office/drawing/2014/main" id="{16CB1F19-5256-4D5F-B38E-080BD7369CE0}"/>
              </a:ext>
            </a:extLst>
          </p:cNvPr>
          <p:cNvSpPr txBox="1">
            <a:spLocks/>
          </p:cNvSpPr>
          <p:nvPr/>
        </p:nvSpPr>
        <p:spPr>
          <a:xfrm>
            <a:off x="1133987" y="5597972"/>
            <a:ext cx="9936721" cy="936104"/>
          </a:xfrm>
          <a:prstGeom prst="rect">
            <a:avLst/>
          </a:prstGeom>
        </p:spPr>
        <p:txBody>
          <a:bodyPr/>
          <a:lstStyle>
            <a:lvl1pPr algn="l" defTabSz="914400" rtl="0" eaLnBrk="1" latinLnBrk="0" hangingPunct="1">
              <a:lnSpc>
                <a:spcPct val="90000"/>
              </a:lnSpc>
              <a:spcBef>
                <a:spcPct val="0"/>
              </a:spcBef>
              <a:buNone/>
              <a:defRPr sz="3500" kern="1200">
                <a:solidFill>
                  <a:schemeClr val="tx2"/>
                </a:solidFill>
                <a:latin typeface="+mj-lt"/>
                <a:ea typeface="+mj-ea"/>
                <a:cs typeface="+mj-cs"/>
              </a:defRPr>
            </a:lvl1pPr>
          </a:lstStyle>
          <a:p>
            <a:pPr algn="ctr"/>
            <a:r>
              <a:rPr lang="en-AU" dirty="0">
                <a:solidFill>
                  <a:schemeClr val="bg1"/>
                </a:solidFill>
              </a:rPr>
              <a:t>Labelling Requirements</a:t>
            </a:r>
          </a:p>
        </p:txBody>
      </p:sp>
      <p:pic>
        <p:nvPicPr>
          <p:cNvPr id="4" name="Picture 3">
            <a:extLst>
              <a:ext uri="{FF2B5EF4-FFF2-40B4-BE49-F238E27FC236}">
                <a16:creationId xmlns:a16="http://schemas.microsoft.com/office/drawing/2014/main" id="{E3044A24-E6CE-43C7-8886-C38591999B25}"/>
              </a:ext>
            </a:extLst>
          </p:cNvPr>
          <p:cNvPicPr>
            <a:picLocks noChangeAspect="1"/>
          </p:cNvPicPr>
          <p:nvPr/>
        </p:nvPicPr>
        <p:blipFill>
          <a:blip r:embed="rId2"/>
          <a:stretch>
            <a:fillRect/>
          </a:stretch>
        </p:blipFill>
        <p:spPr>
          <a:xfrm>
            <a:off x="1529950" y="712006"/>
            <a:ext cx="9144793" cy="4669941"/>
          </a:xfrm>
          <a:prstGeom prst="rect">
            <a:avLst/>
          </a:prstGeom>
        </p:spPr>
      </p:pic>
      <p:grpSp>
        <p:nvGrpSpPr>
          <p:cNvPr id="8" name="Group 7">
            <a:extLst>
              <a:ext uri="{FF2B5EF4-FFF2-40B4-BE49-F238E27FC236}">
                <a16:creationId xmlns:a16="http://schemas.microsoft.com/office/drawing/2014/main" id="{4F294B42-12A1-4335-99E4-0F5E69999E1B}"/>
              </a:ext>
            </a:extLst>
          </p:cNvPr>
          <p:cNvGrpSpPr/>
          <p:nvPr/>
        </p:nvGrpSpPr>
        <p:grpSpPr>
          <a:xfrm>
            <a:off x="182274" y="197371"/>
            <a:ext cx="1579011" cy="468052"/>
            <a:chOff x="112850" y="845443"/>
            <a:chExt cx="1579011" cy="468052"/>
          </a:xfrm>
        </p:grpSpPr>
        <p:pic>
          <p:nvPicPr>
            <p:cNvPr id="5" name="Picture 4">
              <a:extLst>
                <a:ext uri="{FF2B5EF4-FFF2-40B4-BE49-F238E27FC236}">
                  <a16:creationId xmlns:a16="http://schemas.microsoft.com/office/drawing/2014/main" id="{924B1D11-1282-414F-9943-E92451036EE0}"/>
                </a:ext>
              </a:extLst>
            </p:cNvPr>
            <p:cNvPicPr>
              <a:picLocks noChangeAspect="1"/>
            </p:cNvPicPr>
            <p:nvPr/>
          </p:nvPicPr>
          <p:blipFill>
            <a:blip r:embed="rId3"/>
            <a:stretch>
              <a:fillRect/>
            </a:stretch>
          </p:blipFill>
          <p:spPr>
            <a:xfrm>
              <a:off x="575737" y="942989"/>
              <a:ext cx="1116124" cy="298498"/>
            </a:xfrm>
            <a:prstGeom prst="rect">
              <a:avLst/>
            </a:prstGeom>
          </p:spPr>
        </p:pic>
        <p:pic>
          <p:nvPicPr>
            <p:cNvPr id="6" name="Picture 5">
              <a:extLst>
                <a:ext uri="{FF2B5EF4-FFF2-40B4-BE49-F238E27FC236}">
                  <a16:creationId xmlns:a16="http://schemas.microsoft.com/office/drawing/2014/main" id="{2A4A466B-6CF3-4172-9CF2-1045B156F8FE}"/>
                </a:ext>
              </a:extLst>
            </p:cNvPr>
            <p:cNvPicPr>
              <a:picLocks noChangeAspect="1"/>
            </p:cNvPicPr>
            <p:nvPr/>
          </p:nvPicPr>
          <p:blipFill>
            <a:blip r:embed="rId4"/>
            <a:stretch>
              <a:fillRect/>
            </a:stretch>
          </p:blipFill>
          <p:spPr>
            <a:xfrm>
              <a:off x="112850" y="845443"/>
              <a:ext cx="504056" cy="468052"/>
            </a:xfrm>
            <a:prstGeom prst="rect">
              <a:avLst/>
            </a:prstGeom>
          </p:spPr>
        </p:pic>
      </p:grpSp>
    </p:spTree>
    <p:extLst>
      <p:ext uri="{BB962C8B-B14F-4D97-AF65-F5344CB8AC3E}">
        <p14:creationId xmlns:p14="http://schemas.microsoft.com/office/powerpoint/2010/main" val="11040527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p:cNvSpPr>
            <a:spLocks noGrp="1"/>
          </p:cNvSpPr>
          <p:nvPr>
            <p:ph type="title"/>
          </p:nvPr>
        </p:nvSpPr>
        <p:spPr>
          <a:xfrm>
            <a:off x="350996" y="382419"/>
            <a:ext cx="11502711" cy="1077880"/>
          </a:xfrm>
        </p:spPr>
        <p:txBody>
          <a:bodyPr>
            <a:normAutofit/>
          </a:bodyPr>
          <a:lstStyle/>
          <a:p>
            <a:r>
              <a:rPr lang="en-AU" sz="1997" dirty="0">
                <a:solidFill>
                  <a:schemeClr val="accent2"/>
                </a:solidFill>
              </a:rPr>
              <a:t>Products &amp; Innovation.</a:t>
            </a:r>
            <a:br>
              <a:rPr lang="en-AU" dirty="0"/>
            </a:br>
            <a:r>
              <a:rPr lang="en-AU" dirty="0"/>
              <a:t>Labelling Requirements </a:t>
            </a:r>
            <a:r>
              <a:rPr lang="en-AU" sz="2000" dirty="0">
                <a:solidFill>
                  <a:srgbClr val="4CCFEF"/>
                </a:solidFill>
              </a:rPr>
              <a:t>– Standards for Batteries in Buildings</a:t>
            </a:r>
          </a:p>
        </p:txBody>
      </p:sp>
      <p:pic>
        <p:nvPicPr>
          <p:cNvPr id="8" name="Picture 7">
            <a:extLst>
              <a:ext uri="{FF2B5EF4-FFF2-40B4-BE49-F238E27FC236}">
                <a16:creationId xmlns:a16="http://schemas.microsoft.com/office/drawing/2014/main" id="{810F8804-F41A-40F6-A968-128D572EF4E4}"/>
              </a:ext>
            </a:extLst>
          </p:cNvPr>
          <p:cNvPicPr>
            <a:picLocks noChangeAspect="1"/>
          </p:cNvPicPr>
          <p:nvPr/>
        </p:nvPicPr>
        <p:blipFill>
          <a:blip r:embed="rId2"/>
          <a:stretch>
            <a:fillRect/>
          </a:stretch>
        </p:blipFill>
        <p:spPr>
          <a:xfrm>
            <a:off x="197694" y="197371"/>
            <a:ext cx="1548172" cy="582841"/>
          </a:xfrm>
          <a:prstGeom prst="rect">
            <a:avLst/>
          </a:prstGeom>
        </p:spPr>
      </p:pic>
      <p:sp>
        <p:nvSpPr>
          <p:cNvPr id="9" name="Rectangle 8">
            <a:extLst>
              <a:ext uri="{FF2B5EF4-FFF2-40B4-BE49-F238E27FC236}">
                <a16:creationId xmlns:a16="http://schemas.microsoft.com/office/drawing/2014/main" id="{A47ACAB1-39EC-40AD-B0D6-00C838547023}"/>
              </a:ext>
            </a:extLst>
          </p:cNvPr>
          <p:cNvSpPr/>
          <p:nvPr/>
        </p:nvSpPr>
        <p:spPr>
          <a:xfrm>
            <a:off x="1637854" y="378000"/>
            <a:ext cx="1800200" cy="4022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400" dirty="0" err="1">
              <a:latin typeface="Brandon Text Bold" panose="020B0803020203060203" pitchFamily="34" charset="0"/>
            </a:endParaRPr>
          </a:p>
        </p:txBody>
      </p:sp>
      <p:sp>
        <p:nvSpPr>
          <p:cNvPr id="5" name="Textfeld 20">
            <a:extLst>
              <a:ext uri="{FF2B5EF4-FFF2-40B4-BE49-F238E27FC236}">
                <a16:creationId xmlns:a16="http://schemas.microsoft.com/office/drawing/2014/main" id="{620E8CB2-CF7D-4440-B0E9-655034DE29BA}"/>
              </a:ext>
            </a:extLst>
          </p:cNvPr>
          <p:cNvSpPr txBox="1"/>
          <p:nvPr/>
        </p:nvSpPr>
        <p:spPr>
          <a:xfrm>
            <a:off x="431800" y="1808820"/>
            <a:ext cx="10891130" cy="1071062"/>
          </a:xfrm>
          <a:prstGeom prst="rect">
            <a:avLst/>
          </a:prstGeom>
          <a:noFill/>
          <a:ln w="9525">
            <a:noFill/>
            <a:miter lim="800000"/>
            <a:headEnd/>
            <a:tailEnd/>
          </a:ln>
        </p:spPr>
        <p:txBody>
          <a:bodyPr wrap="square">
            <a:spAutoFit/>
          </a:bodyPr>
          <a:lstStyle>
            <a:defPPr>
              <a:defRPr lang="de-DE"/>
            </a:defPPr>
            <a:lvl1pPr marL="287338" indent="-287338">
              <a:spcBef>
                <a:spcPts val="1200"/>
              </a:spcBef>
              <a:buBlip>
                <a:blip r:embed="rId3"/>
              </a:buBlip>
              <a:defRPr sz="1600">
                <a:latin typeface="Arial" pitchFamily="34" charset="0"/>
                <a:cs typeface="Arial" pitchFamily="34" charset="0"/>
              </a:defRPr>
            </a:lvl1pPr>
          </a:lstStyle>
          <a:p>
            <a:pPr marL="88900" lvl="2" algn="just" fontAlgn="base">
              <a:lnSpc>
                <a:spcPct val="90000"/>
              </a:lnSpc>
              <a:spcBef>
                <a:spcPts val="600"/>
              </a:spcBef>
              <a:spcAft>
                <a:spcPts val="600"/>
              </a:spcAft>
              <a:buClr>
                <a:schemeClr val="tx2"/>
              </a:buClr>
              <a:buSzPct val="100000"/>
              <a:defRPr/>
            </a:pPr>
            <a:r>
              <a:rPr lang="en-US" sz="1600" dirty="0">
                <a:solidFill>
                  <a:schemeClr val="bg1">
                    <a:lumMod val="10000"/>
                  </a:schemeClr>
                </a:solidFill>
                <a:cs typeface="Arial" panose="020B0604020202020204" pitchFamily="34" charset="0"/>
              </a:rPr>
              <a:t>Decisive Voltage Classification (DVC) </a:t>
            </a:r>
          </a:p>
          <a:p>
            <a:pPr marL="268288" lvl="2" indent="-179388" algn="just" fontAlgn="base">
              <a:lnSpc>
                <a:spcPct val="90000"/>
              </a:lnSpc>
              <a:spcBef>
                <a:spcPts val="600"/>
              </a:spcBef>
              <a:spcAft>
                <a:spcPts val="600"/>
              </a:spcAft>
              <a:buClr>
                <a:schemeClr val="tx2"/>
              </a:buClr>
              <a:buSzPct val="100000"/>
              <a:buFont typeface="Brandon Text Regular" panose="020B0503020203060203" pitchFamily="34" charset="0"/>
              <a:buChar char="»"/>
              <a:defRPr/>
            </a:pPr>
            <a:r>
              <a:rPr lang="en-AU" sz="1600" dirty="0">
                <a:cs typeface="Arial" panose="020B0604020202020204" pitchFamily="34" charset="0"/>
              </a:rPr>
              <a:t>Under fault conditions, DVC-A circuits are permitted to have voltages up to the DVC-B limits for a maximum of 0.2s.</a:t>
            </a:r>
          </a:p>
          <a:p>
            <a:pPr marL="88900" lvl="2" algn="just" fontAlgn="base">
              <a:lnSpc>
                <a:spcPct val="90000"/>
              </a:lnSpc>
              <a:spcBef>
                <a:spcPts val="600"/>
              </a:spcBef>
              <a:spcAft>
                <a:spcPts val="600"/>
              </a:spcAft>
              <a:buClr>
                <a:schemeClr val="tx2"/>
              </a:buClr>
              <a:buSzPct val="100000"/>
              <a:defRPr/>
            </a:pPr>
            <a:endParaRPr lang="en-US" sz="1600" dirty="0">
              <a:cs typeface="Arial" panose="020B0604020202020204" pitchFamily="34" charset="0"/>
            </a:endParaRPr>
          </a:p>
        </p:txBody>
      </p:sp>
      <p:pic>
        <p:nvPicPr>
          <p:cNvPr id="7" name="Picture 6">
            <a:extLst>
              <a:ext uri="{FF2B5EF4-FFF2-40B4-BE49-F238E27FC236}">
                <a16:creationId xmlns:a16="http://schemas.microsoft.com/office/drawing/2014/main" id="{77228B8F-E182-4C13-9C93-2339B16E2766}"/>
              </a:ext>
            </a:extLst>
          </p:cNvPr>
          <p:cNvPicPr>
            <a:picLocks noChangeAspect="1"/>
          </p:cNvPicPr>
          <p:nvPr/>
        </p:nvPicPr>
        <p:blipFill>
          <a:blip r:embed="rId4"/>
          <a:stretch>
            <a:fillRect/>
          </a:stretch>
        </p:blipFill>
        <p:spPr>
          <a:xfrm>
            <a:off x="1982219" y="3095326"/>
            <a:ext cx="8240262" cy="2281795"/>
          </a:xfrm>
          <a:prstGeom prst="rect">
            <a:avLst/>
          </a:prstGeom>
        </p:spPr>
      </p:pic>
    </p:spTree>
    <p:extLst>
      <p:ext uri="{BB962C8B-B14F-4D97-AF65-F5344CB8AC3E}">
        <p14:creationId xmlns:p14="http://schemas.microsoft.com/office/powerpoint/2010/main" val="10214602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p:cNvSpPr>
            <a:spLocks noGrp="1"/>
          </p:cNvSpPr>
          <p:nvPr>
            <p:ph type="title"/>
          </p:nvPr>
        </p:nvSpPr>
        <p:spPr>
          <a:xfrm>
            <a:off x="350996" y="382419"/>
            <a:ext cx="11502711" cy="1077880"/>
          </a:xfrm>
        </p:spPr>
        <p:txBody>
          <a:bodyPr>
            <a:normAutofit/>
          </a:bodyPr>
          <a:lstStyle/>
          <a:p>
            <a:r>
              <a:rPr lang="en-AU" sz="1997" dirty="0">
                <a:solidFill>
                  <a:schemeClr val="accent2"/>
                </a:solidFill>
              </a:rPr>
              <a:t>Products &amp; Innovation.</a:t>
            </a:r>
            <a:br>
              <a:rPr lang="en-AU" dirty="0"/>
            </a:br>
            <a:r>
              <a:rPr lang="en-AU" dirty="0"/>
              <a:t>Labelling Requirements </a:t>
            </a:r>
            <a:r>
              <a:rPr lang="en-AU" sz="2000" dirty="0">
                <a:solidFill>
                  <a:srgbClr val="4CCFEF"/>
                </a:solidFill>
              </a:rPr>
              <a:t>– Standards for Batteries in Buildings</a:t>
            </a:r>
          </a:p>
        </p:txBody>
      </p:sp>
      <p:pic>
        <p:nvPicPr>
          <p:cNvPr id="8" name="Picture 7">
            <a:extLst>
              <a:ext uri="{FF2B5EF4-FFF2-40B4-BE49-F238E27FC236}">
                <a16:creationId xmlns:a16="http://schemas.microsoft.com/office/drawing/2014/main" id="{810F8804-F41A-40F6-A968-128D572EF4E4}"/>
              </a:ext>
            </a:extLst>
          </p:cNvPr>
          <p:cNvPicPr>
            <a:picLocks noChangeAspect="1"/>
          </p:cNvPicPr>
          <p:nvPr/>
        </p:nvPicPr>
        <p:blipFill>
          <a:blip r:embed="rId2"/>
          <a:stretch>
            <a:fillRect/>
          </a:stretch>
        </p:blipFill>
        <p:spPr>
          <a:xfrm>
            <a:off x="197694" y="197371"/>
            <a:ext cx="1548172" cy="582841"/>
          </a:xfrm>
          <a:prstGeom prst="rect">
            <a:avLst/>
          </a:prstGeom>
        </p:spPr>
      </p:pic>
      <p:sp>
        <p:nvSpPr>
          <p:cNvPr id="9" name="Rectangle 8">
            <a:extLst>
              <a:ext uri="{FF2B5EF4-FFF2-40B4-BE49-F238E27FC236}">
                <a16:creationId xmlns:a16="http://schemas.microsoft.com/office/drawing/2014/main" id="{A47ACAB1-39EC-40AD-B0D6-00C838547023}"/>
              </a:ext>
            </a:extLst>
          </p:cNvPr>
          <p:cNvSpPr/>
          <p:nvPr/>
        </p:nvSpPr>
        <p:spPr>
          <a:xfrm>
            <a:off x="1637854" y="378000"/>
            <a:ext cx="1800200" cy="4022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400" dirty="0" err="1">
              <a:latin typeface="Brandon Text Bold" panose="020B0803020203060203" pitchFamily="34" charset="0"/>
            </a:endParaRPr>
          </a:p>
        </p:txBody>
      </p:sp>
      <p:sp>
        <p:nvSpPr>
          <p:cNvPr id="10" name="Textfeld 20">
            <a:extLst>
              <a:ext uri="{FF2B5EF4-FFF2-40B4-BE49-F238E27FC236}">
                <a16:creationId xmlns:a16="http://schemas.microsoft.com/office/drawing/2014/main" id="{76F0D9DB-4343-45C4-A12A-842D5D3D4C5D}"/>
              </a:ext>
            </a:extLst>
          </p:cNvPr>
          <p:cNvSpPr txBox="1"/>
          <p:nvPr/>
        </p:nvSpPr>
        <p:spPr>
          <a:xfrm>
            <a:off x="431800" y="1808820"/>
            <a:ext cx="11421907" cy="1286506"/>
          </a:xfrm>
          <a:prstGeom prst="rect">
            <a:avLst/>
          </a:prstGeom>
          <a:noFill/>
          <a:ln w="9525">
            <a:noFill/>
            <a:miter lim="800000"/>
            <a:headEnd/>
            <a:tailEnd/>
          </a:ln>
        </p:spPr>
        <p:txBody>
          <a:bodyPr wrap="square">
            <a:spAutoFit/>
          </a:bodyPr>
          <a:lstStyle>
            <a:defPPr>
              <a:defRPr lang="de-DE"/>
            </a:defPPr>
            <a:lvl1pPr marL="287338" indent="-287338">
              <a:spcBef>
                <a:spcPts val="1200"/>
              </a:spcBef>
              <a:buBlip>
                <a:blip r:embed="rId3"/>
              </a:buBlip>
              <a:defRPr sz="1600">
                <a:latin typeface="Arial" pitchFamily="34" charset="0"/>
                <a:cs typeface="Arial" pitchFamily="34" charset="0"/>
              </a:defRPr>
            </a:lvl1pPr>
          </a:lstStyle>
          <a:p>
            <a:pPr marL="88900" lvl="2" algn="just" fontAlgn="base">
              <a:lnSpc>
                <a:spcPct val="90000"/>
              </a:lnSpc>
              <a:spcBef>
                <a:spcPts val="600"/>
              </a:spcBef>
              <a:spcAft>
                <a:spcPts val="600"/>
              </a:spcAft>
              <a:buClr>
                <a:schemeClr val="tx2"/>
              </a:buClr>
              <a:buSzPct val="100000"/>
              <a:defRPr/>
            </a:pPr>
            <a:r>
              <a:rPr lang="en-US" sz="1600" dirty="0">
                <a:solidFill>
                  <a:schemeClr val="bg1">
                    <a:lumMod val="10000"/>
                  </a:schemeClr>
                </a:solidFill>
                <a:cs typeface="Arial" panose="020B0604020202020204" pitchFamily="34" charset="0"/>
              </a:rPr>
              <a:t>Main Battery Isolation Point,</a:t>
            </a:r>
          </a:p>
          <a:p>
            <a:pPr marL="268288" lvl="2" indent="-179388" algn="just" fontAlgn="base">
              <a:lnSpc>
                <a:spcPct val="90000"/>
              </a:lnSpc>
              <a:spcBef>
                <a:spcPts val="600"/>
              </a:spcBef>
              <a:spcAft>
                <a:spcPts val="600"/>
              </a:spcAft>
              <a:buClr>
                <a:schemeClr val="tx2"/>
              </a:buClr>
              <a:buSzPct val="100000"/>
              <a:buFont typeface="Brandon Text Regular" panose="020B0503020203060203" pitchFamily="34" charset="0"/>
              <a:buChar char="»"/>
              <a:defRPr/>
            </a:pPr>
            <a:r>
              <a:rPr lang="en-AU" sz="1600" dirty="0">
                <a:cs typeface="Arial" panose="020B0604020202020204" pitchFamily="34" charset="0"/>
              </a:rPr>
              <a:t>The battery bank shall be capable of being readily isolated from the power system. Battery isolation equipment should be mounted outside the battery enclosure.</a:t>
            </a:r>
          </a:p>
          <a:p>
            <a:pPr marL="88900" lvl="2" algn="just" fontAlgn="base">
              <a:lnSpc>
                <a:spcPct val="90000"/>
              </a:lnSpc>
              <a:spcBef>
                <a:spcPts val="600"/>
              </a:spcBef>
              <a:spcAft>
                <a:spcPts val="600"/>
              </a:spcAft>
              <a:buClr>
                <a:schemeClr val="tx2"/>
              </a:buClr>
              <a:buSzPct val="100000"/>
              <a:defRPr/>
            </a:pPr>
            <a:endParaRPr lang="en-US" sz="1600" dirty="0">
              <a:cs typeface="Arial" panose="020B0604020202020204" pitchFamily="34" charset="0"/>
            </a:endParaRPr>
          </a:p>
        </p:txBody>
      </p:sp>
      <p:pic>
        <p:nvPicPr>
          <p:cNvPr id="11" name="Picture 10">
            <a:extLst>
              <a:ext uri="{FF2B5EF4-FFF2-40B4-BE49-F238E27FC236}">
                <a16:creationId xmlns:a16="http://schemas.microsoft.com/office/drawing/2014/main" id="{ADF64DBF-9613-4184-8FE0-8BF49A8A69D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37854" y="3347560"/>
            <a:ext cx="4075630" cy="2503226"/>
          </a:xfrm>
          <a:prstGeom prst="roundRect">
            <a:avLst>
              <a:gd name="adj" fmla="val 8594"/>
            </a:avLst>
          </a:prstGeom>
          <a:solidFill>
            <a:srgbClr val="FFFFFF">
              <a:shade val="85000"/>
            </a:srgbClr>
          </a:solidFill>
          <a:ln>
            <a:noFill/>
          </a:ln>
          <a:effectLst/>
        </p:spPr>
      </p:pic>
      <p:pic>
        <p:nvPicPr>
          <p:cNvPr id="12" name="Picture 11">
            <a:extLst>
              <a:ext uri="{FF2B5EF4-FFF2-40B4-BE49-F238E27FC236}">
                <a16:creationId xmlns:a16="http://schemas.microsoft.com/office/drawing/2014/main" id="{73CB0782-7F5D-4FDA-B158-7C739453D6F1}"/>
              </a:ext>
            </a:extLst>
          </p:cNvPr>
          <p:cNvPicPr>
            <a:picLocks noChangeAspect="1"/>
          </p:cNvPicPr>
          <p:nvPr/>
        </p:nvPicPr>
        <p:blipFill>
          <a:blip r:embed="rId5"/>
          <a:stretch>
            <a:fillRect/>
          </a:stretch>
        </p:blipFill>
        <p:spPr>
          <a:xfrm>
            <a:off x="6822430" y="2753655"/>
            <a:ext cx="3126569" cy="3349365"/>
          </a:xfrm>
          <a:prstGeom prst="roundRect">
            <a:avLst>
              <a:gd name="adj" fmla="val 8594"/>
            </a:avLst>
          </a:prstGeom>
          <a:solidFill>
            <a:srgbClr val="FFFFFF">
              <a:shade val="85000"/>
            </a:srgbClr>
          </a:solidFill>
          <a:ln>
            <a:noFill/>
          </a:ln>
          <a:effectLst/>
        </p:spPr>
      </p:pic>
    </p:spTree>
    <p:extLst>
      <p:ext uri="{BB962C8B-B14F-4D97-AF65-F5344CB8AC3E}">
        <p14:creationId xmlns:p14="http://schemas.microsoft.com/office/powerpoint/2010/main" val="7347543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p:cNvSpPr>
            <a:spLocks noGrp="1"/>
          </p:cNvSpPr>
          <p:nvPr>
            <p:ph type="title"/>
          </p:nvPr>
        </p:nvSpPr>
        <p:spPr>
          <a:xfrm>
            <a:off x="350996" y="382419"/>
            <a:ext cx="11502711" cy="1077880"/>
          </a:xfrm>
        </p:spPr>
        <p:txBody>
          <a:bodyPr>
            <a:normAutofit/>
          </a:bodyPr>
          <a:lstStyle/>
          <a:p>
            <a:r>
              <a:rPr lang="en-AU" sz="1997" dirty="0">
                <a:solidFill>
                  <a:schemeClr val="accent2"/>
                </a:solidFill>
              </a:rPr>
              <a:t>Products &amp; Innovation.</a:t>
            </a:r>
            <a:br>
              <a:rPr lang="en-AU" dirty="0"/>
            </a:br>
            <a:r>
              <a:rPr lang="en-AU" dirty="0"/>
              <a:t>Labelling Requirements </a:t>
            </a:r>
            <a:r>
              <a:rPr lang="en-AU" sz="2000" dirty="0">
                <a:solidFill>
                  <a:srgbClr val="4CCFEF"/>
                </a:solidFill>
              </a:rPr>
              <a:t>– AS/NZS Standards Requirements</a:t>
            </a:r>
          </a:p>
        </p:txBody>
      </p:sp>
      <p:pic>
        <p:nvPicPr>
          <p:cNvPr id="8" name="Picture 7">
            <a:extLst>
              <a:ext uri="{FF2B5EF4-FFF2-40B4-BE49-F238E27FC236}">
                <a16:creationId xmlns:a16="http://schemas.microsoft.com/office/drawing/2014/main" id="{810F8804-F41A-40F6-A968-128D572EF4E4}"/>
              </a:ext>
            </a:extLst>
          </p:cNvPr>
          <p:cNvPicPr>
            <a:picLocks noChangeAspect="1"/>
          </p:cNvPicPr>
          <p:nvPr/>
        </p:nvPicPr>
        <p:blipFill>
          <a:blip r:embed="rId2"/>
          <a:stretch>
            <a:fillRect/>
          </a:stretch>
        </p:blipFill>
        <p:spPr>
          <a:xfrm>
            <a:off x="197694" y="197371"/>
            <a:ext cx="1548172" cy="582841"/>
          </a:xfrm>
          <a:prstGeom prst="rect">
            <a:avLst/>
          </a:prstGeom>
        </p:spPr>
      </p:pic>
      <p:sp>
        <p:nvSpPr>
          <p:cNvPr id="9" name="Rectangle 8">
            <a:extLst>
              <a:ext uri="{FF2B5EF4-FFF2-40B4-BE49-F238E27FC236}">
                <a16:creationId xmlns:a16="http://schemas.microsoft.com/office/drawing/2014/main" id="{A47ACAB1-39EC-40AD-B0D6-00C838547023}"/>
              </a:ext>
            </a:extLst>
          </p:cNvPr>
          <p:cNvSpPr/>
          <p:nvPr/>
        </p:nvSpPr>
        <p:spPr>
          <a:xfrm>
            <a:off x="1637854" y="378000"/>
            <a:ext cx="1800200" cy="4022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400" dirty="0" err="1">
              <a:latin typeface="Brandon Text Bold" panose="020B0803020203060203" pitchFamily="34" charset="0"/>
            </a:endParaRPr>
          </a:p>
        </p:txBody>
      </p:sp>
      <p:pic>
        <p:nvPicPr>
          <p:cNvPr id="5" name="Picture 4">
            <a:extLst>
              <a:ext uri="{FF2B5EF4-FFF2-40B4-BE49-F238E27FC236}">
                <a16:creationId xmlns:a16="http://schemas.microsoft.com/office/drawing/2014/main" id="{7619344B-5357-4525-A8B6-63ACDCD2BCCE}"/>
              </a:ext>
            </a:extLst>
          </p:cNvPr>
          <p:cNvPicPr>
            <a:picLocks noChangeAspect="1"/>
          </p:cNvPicPr>
          <p:nvPr/>
        </p:nvPicPr>
        <p:blipFill>
          <a:blip r:embed="rId3"/>
          <a:stretch>
            <a:fillRect/>
          </a:stretch>
        </p:blipFill>
        <p:spPr>
          <a:xfrm>
            <a:off x="428879" y="1808820"/>
            <a:ext cx="4450180" cy="4215960"/>
          </a:xfrm>
          <a:prstGeom prst="rect">
            <a:avLst/>
          </a:prstGeom>
        </p:spPr>
      </p:pic>
      <p:sp>
        <p:nvSpPr>
          <p:cNvPr id="7" name="Textfeld 20">
            <a:extLst>
              <a:ext uri="{FF2B5EF4-FFF2-40B4-BE49-F238E27FC236}">
                <a16:creationId xmlns:a16="http://schemas.microsoft.com/office/drawing/2014/main" id="{0F477878-05F1-46EC-ACAC-7687FD4FFCA7}"/>
              </a:ext>
            </a:extLst>
          </p:cNvPr>
          <p:cNvSpPr txBox="1"/>
          <p:nvPr/>
        </p:nvSpPr>
        <p:spPr>
          <a:xfrm>
            <a:off x="4421113" y="1926716"/>
            <a:ext cx="7432594" cy="2486835"/>
          </a:xfrm>
          <a:prstGeom prst="rect">
            <a:avLst/>
          </a:prstGeom>
          <a:noFill/>
          <a:ln w="9525">
            <a:noFill/>
            <a:miter lim="800000"/>
            <a:headEnd/>
            <a:tailEnd/>
          </a:ln>
        </p:spPr>
        <p:txBody>
          <a:bodyPr wrap="square">
            <a:spAutoFit/>
          </a:bodyPr>
          <a:lstStyle>
            <a:defPPr>
              <a:defRPr lang="de-DE"/>
            </a:defPPr>
            <a:lvl1pPr marL="287338" indent="-287338">
              <a:spcBef>
                <a:spcPts val="1200"/>
              </a:spcBef>
              <a:buBlip>
                <a:blip r:embed="rId4"/>
              </a:buBlip>
              <a:defRPr sz="1600">
                <a:latin typeface="Arial" pitchFamily="34" charset="0"/>
                <a:cs typeface="Arial" pitchFamily="34" charset="0"/>
              </a:defRPr>
            </a:lvl1pPr>
          </a:lstStyle>
          <a:p>
            <a:pPr marL="88900" lvl="2" algn="just" fontAlgn="base">
              <a:lnSpc>
                <a:spcPct val="90000"/>
              </a:lnSpc>
              <a:spcBef>
                <a:spcPts val="600"/>
              </a:spcBef>
              <a:spcAft>
                <a:spcPts val="600"/>
              </a:spcAft>
              <a:buClr>
                <a:schemeClr val="tx2"/>
              </a:buClr>
              <a:buSzPct val="100000"/>
              <a:defRPr/>
            </a:pPr>
            <a:r>
              <a:rPr lang="en-AU" sz="1600" dirty="0">
                <a:solidFill>
                  <a:schemeClr val="bg1">
                    <a:lumMod val="10000"/>
                  </a:schemeClr>
                </a:solidFill>
                <a:cs typeface="Arial" panose="020B0604020202020204" pitchFamily="34" charset="0"/>
              </a:rPr>
              <a:t>All electrical equipment shall be marked (labelled) according to the requirements for marking to local standards and regulations when applicable.</a:t>
            </a:r>
          </a:p>
          <a:p>
            <a:pPr marL="88900" lvl="2" algn="just" fontAlgn="base">
              <a:lnSpc>
                <a:spcPct val="90000"/>
              </a:lnSpc>
              <a:spcBef>
                <a:spcPts val="600"/>
              </a:spcBef>
              <a:spcAft>
                <a:spcPts val="600"/>
              </a:spcAft>
              <a:buClr>
                <a:schemeClr val="tx2"/>
              </a:buClr>
              <a:buSzPct val="100000"/>
              <a:defRPr/>
            </a:pPr>
            <a:endParaRPr lang="en-AU" sz="1600" dirty="0">
              <a:solidFill>
                <a:schemeClr val="bg1">
                  <a:lumMod val="10000"/>
                </a:schemeClr>
              </a:solidFill>
              <a:cs typeface="Arial" panose="020B0604020202020204" pitchFamily="34" charset="0"/>
            </a:endParaRPr>
          </a:p>
          <a:p>
            <a:pPr marL="88900" lvl="2" algn="just" fontAlgn="base">
              <a:lnSpc>
                <a:spcPct val="90000"/>
              </a:lnSpc>
              <a:spcBef>
                <a:spcPts val="600"/>
              </a:spcBef>
              <a:spcAft>
                <a:spcPts val="600"/>
              </a:spcAft>
              <a:buClr>
                <a:schemeClr val="tx2"/>
              </a:buClr>
              <a:buSzPct val="100000"/>
              <a:defRPr/>
            </a:pPr>
            <a:r>
              <a:rPr lang="en-AU" sz="1600" dirty="0">
                <a:solidFill>
                  <a:schemeClr val="bg1">
                    <a:lumMod val="10000"/>
                  </a:schemeClr>
                </a:solidFill>
                <a:cs typeface="Arial" panose="020B0604020202020204" pitchFamily="34" charset="0"/>
              </a:rPr>
              <a:t>The labelling for battery storage system is more extensive than a standard grid connected solar system. </a:t>
            </a:r>
          </a:p>
          <a:p>
            <a:pPr marL="88900" lvl="2" algn="just" fontAlgn="base">
              <a:lnSpc>
                <a:spcPct val="90000"/>
              </a:lnSpc>
              <a:spcBef>
                <a:spcPts val="600"/>
              </a:spcBef>
              <a:spcAft>
                <a:spcPts val="600"/>
              </a:spcAft>
              <a:buClr>
                <a:schemeClr val="tx2"/>
              </a:buClr>
              <a:buSzPct val="100000"/>
              <a:defRPr/>
            </a:pPr>
            <a:endParaRPr lang="en-AU" sz="1600" dirty="0">
              <a:solidFill>
                <a:schemeClr val="bg1">
                  <a:lumMod val="10000"/>
                </a:schemeClr>
              </a:solidFill>
              <a:cs typeface="Arial" panose="020B0604020202020204" pitchFamily="34" charset="0"/>
            </a:endParaRPr>
          </a:p>
          <a:p>
            <a:pPr marL="88900" lvl="2" algn="just" fontAlgn="base">
              <a:lnSpc>
                <a:spcPct val="90000"/>
              </a:lnSpc>
              <a:spcBef>
                <a:spcPts val="600"/>
              </a:spcBef>
              <a:spcAft>
                <a:spcPts val="600"/>
              </a:spcAft>
              <a:buClr>
                <a:schemeClr val="tx2"/>
              </a:buClr>
              <a:buSzPct val="100000"/>
              <a:defRPr/>
            </a:pPr>
            <a:r>
              <a:rPr lang="en-AU" sz="1600" dirty="0">
                <a:solidFill>
                  <a:schemeClr val="bg1">
                    <a:lumMod val="10000"/>
                  </a:schemeClr>
                </a:solidFill>
                <a:cs typeface="Arial" panose="020B0604020202020204" pitchFamily="34" charset="0"/>
              </a:rPr>
              <a:t>Also additional labels will be require for BESS system that are not currently covered by AS4777, AS5033 or AS4509</a:t>
            </a:r>
            <a:r>
              <a:rPr lang="en-US" sz="1600" dirty="0">
                <a:solidFill>
                  <a:schemeClr val="bg1">
                    <a:lumMod val="10000"/>
                  </a:schemeClr>
                </a:solidFill>
                <a:cs typeface="Arial" panose="020B0604020202020204" pitchFamily="34" charset="0"/>
              </a:rPr>
              <a:t>.</a:t>
            </a:r>
          </a:p>
        </p:txBody>
      </p:sp>
    </p:spTree>
    <p:extLst>
      <p:ext uri="{BB962C8B-B14F-4D97-AF65-F5344CB8AC3E}">
        <p14:creationId xmlns:p14="http://schemas.microsoft.com/office/powerpoint/2010/main" val="4813221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p:cNvSpPr>
            <a:spLocks noGrp="1"/>
          </p:cNvSpPr>
          <p:nvPr>
            <p:ph type="title"/>
          </p:nvPr>
        </p:nvSpPr>
        <p:spPr>
          <a:xfrm>
            <a:off x="350996" y="382419"/>
            <a:ext cx="11502711" cy="1077880"/>
          </a:xfrm>
        </p:spPr>
        <p:txBody>
          <a:bodyPr>
            <a:normAutofit/>
          </a:bodyPr>
          <a:lstStyle/>
          <a:p>
            <a:r>
              <a:rPr lang="en-AU" sz="1997" dirty="0">
                <a:solidFill>
                  <a:schemeClr val="accent2"/>
                </a:solidFill>
              </a:rPr>
              <a:t>Products &amp; Innovation.</a:t>
            </a:r>
            <a:br>
              <a:rPr lang="en-AU" dirty="0"/>
            </a:br>
            <a:r>
              <a:rPr lang="en-AU" dirty="0"/>
              <a:t>Labelling Requirements </a:t>
            </a:r>
            <a:r>
              <a:rPr lang="en-AU" sz="2000" dirty="0">
                <a:solidFill>
                  <a:srgbClr val="4CCFEF"/>
                </a:solidFill>
              </a:rPr>
              <a:t>– AS/NZS Standards Requirements</a:t>
            </a:r>
          </a:p>
        </p:txBody>
      </p:sp>
      <p:pic>
        <p:nvPicPr>
          <p:cNvPr id="8" name="Picture 7">
            <a:extLst>
              <a:ext uri="{FF2B5EF4-FFF2-40B4-BE49-F238E27FC236}">
                <a16:creationId xmlns:a16="http://schemas.microsoft.com/office/drawing/2014/main" id="{810F8804-F41A-40F6-A968-128D572EF4E4}"/>
              </a:ext>
            </a:extLst>
          </p:cNvPr>
          <p:cNvPicPr>
            <a:picLocks noChangeAspect="1"/>
          </p:cNvPicPr>
          <p:nvPr/>
        </p:nvPicPr>
        <p:blipFill>
          <a:blip r:embed="rId2"/>
          <a:stretch>
            <a:fillRect/>
          </a:stretch>
        </p:blipFill>
        <p:spPr>
          <a:xfrm>
            <a:off x="197694" y="197371"/>
            <a:ext cx="1548172" cy="582841"/>
          </a:xfrm>
          <a:prstGeom prst="rect">
            <a:avLst/>
          </a:prstGeom>
        </p:spPr>
      </p:pic>
      <p:sp>
        <p:nvSpPr>
          <p:cNvPr id="9" name="Rectangle 8">
            <a:extLst>
              <a:ext uri="{FF2B5EF4-FFF2-40B4-BE49-F238E27FC236}">
                <a16:creationId xmlns:a16="http://schemas.microsoft.com/office/drawing/2014/main" id="{A47ACAB1-39EC-40AD-B0D6-00C838547023}"/>
              </a:ext>
            </a:extLst>
          </p:cNvPr>
          <p:cNvSpPr/>
          <p:nvPr/>
        </p:nvSpPr>
        <p:spPr>
          <a:xfrm>
            <a:off x="1637854" y="378000"/>
            <a:ext cx="1800200" cy="4022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400" dirty="0" err="1">
              <a:latin typeface="Brandon Text Bold" panose="020B0803020203060203" pitchFamily="34" charset="0"/>
            </a:endParaRPr>
          </a:p>
        </p:txBody>
      </p:sp>
      <p:sp>
        <p:nvSpPr>
          <p:cNvPr id="10" name="Text Box 14">
            <a:extLst>
              <a:ext uri="{FF2B5EF4-FFF2-40B4-BE49-F238E27FC236}">
                <a16:creationId xmlns:a16="http://schemas.microsoft.com/office/drawing/2014/main" id="{826458BE-A4F0-487B-8584-C4C8D0A4B70A}"/>
              </a:ext>
            </a:extLst>
          </p:cNvPr>
          <p:cNvSpPr txBox="1"/>
          <p:nvPr/>
        </p:nvSpPr>
        <p:spPr>
          <a:xfrm>
            <a:off x="6462390" y="2429619"/>
            <a:ext cx="4932548" cy="3694991"/>
          </a:xfrm>
          <a:prstGeom prst="rect">
            <a:avLst/>
          </a:prstGeom>
          <a:blipFill>
            <a:blip r:embed="rId3"/>
            <a:stretch>
              <a:fillRect/>
            </a:stretch>
          </a:blip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spcBef>
                <a:spcPts val="0"/>
              </a:spcBef>
              <a:spcAft>
                <a:spcPts val="0"/>
              </a:spcAft>
            </a:pPr>
            <a:r>
              <a:rPr lang="en-US" sz="1000">
                <a:effectLst/>
                <a:latin typeface="Arial" panose="020B0604020202020204" pitchFamily="34" charset="0"/>
                <a:ea typeface="Times New Roman" panose="02020603050405020304" pitchFamily="18" charset="0"/>
              </a:rPr>
              <a:t> </a:t>
            </a:r>
          </a:p>
        </p:txBody>
      </p:sp>
      <p:sp>
        <p:nvSpPr>
          <p:cNvPr id="2" name="Rectangle 1">
            <a:extLst>
              <a:ext uri="{FF2B5EF4-FFF2-40B4-BE49-F238E27FC236}">
                <a16:creationId xmlns:a16="http://schemas.microsoft.com/office/drawing/2014/main" id="{26DF9F55-9F54-4704-AD4C-01F50D00B52E}"/>
              </a:ext>
            </a:extLst>
          </p:cNvPr>
          <p:cNvSpPr/>
          <p:nvPr/>
        </p:nvSpPr>
        <p:spPr>
          <a:xfrm>
            <a:off x="596112" y="1475901"/>
            <a:ext cx="11259969" cy="1077218"/>
          </a:xfrm>
          <a:prstGeom prst="rect">
            <a:avLst/>
          </a:prstGeom>
        </p:spPr>
        <p:txBody>
          <a:bodyPr wrap="square">
            <a:spAutoFit/>
          </a:bodyPr>
          <a:lstStyle/>
          <a:p>
            <a:pPr algn="just"/>
            <a:r>
              <a:rPr lang="en-AU" sz="1600" dirty="0">
                <a:latin typeface="Brandon Text Light" panose="020B0303020203060203" pitchFamily="34" charset="0"/>
                <a:ea typeface="Times New Roman" panose="02020603050405020304" pitchFamily="18" charset="0"/>
              </a:rPr>
              <a:t>In accordance with Australian Standards, the Clean Energy Council installation guidelines as well as DNSP’s throughout Australia the installation of a sonnen unit also requires labelling and notices to be positioned within the installation location as explained within this tech note, to accommodate these requirements the following label kit is included within the sonnenBatterie system.</a:t>
            </a:r>
            <a:endParaRPr lang="en-US" sz="1600" dirty="0">
              <a:effectLst/>
              <a:latin typeface="Arial" panose="020B0604020202020204" pitchFamily="34" charset="0"/>
              <a:ea typeface="Times New Roman" panose="02020603050405020304" pitchFamily="18" charset="0"/>
            </a:endParaRPr>
          </a:p>
        </p:txBody>
      </p:sp>
      <p:sp>
        <p:nvSpPr>
          <p:cNvPr id="3" name="Rectangle 2">
            <a:extLst>
              <a:ext uri="{FF2B5EF4-FFF2-40B4-BE49-F238E27FC236}">
                <a16:creationId xmlns:a16="http://schemas.microsoft.com/office/drawing/2014/main" id="{CB4330CB-C46C-4A55-B558-5E0957691356}"/>
              </a:ext>
            </a:extLst>
          </p:cNvPr>
          <p:cNvSpPr/>
          <p:nvPr/>
        </p:nvSpPr>
        <p:spPr>
          <a:xfrm>
            <a:off x="701750" y="2645643"/>
            <a:ext cx="7740860" cy="3400162"/>
          </a:xfrm>
          <a:prstGeom prst="rect">
            <a:avLst/>
          </a:prstGeom>
        </p:spPr>
        <p:txBody>
          <a:bodyPr wrap="square">
            <a:spAutoFit/>
          </a:bodyPr>
          <a:lstStyle/>
          <a:p>
            <a:pPr>
              <a:lnSpc>
                <a:spcPct val="115000"/>
              </a:lnSpc>
              <a:spcBef>
                <a:spcPts val="1000"/>
              </a:spcBef>
            </a:pPr>
            <a:r>
              <a:rPr lang="en-AU" sz="1300" b="1" dirty="0">
                <a:solidFill>
                  <a:srgbClr val="7F7F7F"/>
                </a:solidFill>
                <a:latin typeface="Brandon Text Light" panose="020B0303020203060203" pitchFamily="34" charset="0"/>
                <a:ea typeface="Times New Roman" panose="02020603050405020304" pitchFamily="18" charset="0"/>
                <a:cs typeface="Arial" panose="020B0604020202020204" pitchFamily="34" charset="0"/>
              </a:rPr>
              <a:t>Labels Supplied</a:t>
            </a:r>
            <a:endParaRPr lang="en-US" sz="1300" b="1" dirty="0">
              <a:solidFill>
                <a:srgbClr val="4F81BD"/>
              </a:solidFill>
              <a:latin typeface="Cambria" panose="02040503050406030204" pitchFamily="18" charset="0"/>
              <a:ea typeface="Times New Roman" panose="02020603050405020304" pitchFamily="18" charset="0"/>
              <a:cs typeface="Times New Roman" panose="02020603050405020304" pitchFamily="18" charset="0"/>
            </a:endParaRPr>
          </a:p>
          <a:p>
            <a:pPr marL="342900" marR="0" lvl="0" indent="-342900">
              <a:spcBef>
                <a:spcPts val="0"/>
              </a:spcBef>
              <a:spcAft>
                <a:spcPts val="0"/>
              </a:spcAft>
              <a:buFont typeface="+mj-lt"/>
              <a:buAutoNum type="arabicPeriod"/>
            </a:pPr>
            <a:r>
              <a:rPr lang="en-US" sz="1000" dirty="0">
                <a:solidFill>
                  <a:srgbClr val="000000"/>
                </a:solidFill>
                <a:latin typeface="Brandon Text Light" panose="020B0303020203060203" pitchFamily="34" charset="0"/>
                <a:ea typeface="Times New Roman" panose="02020603050405020304" pitchFamily="18" charset="0"/>
                <a:cs typeface="Times New Roman" panose="02020603050405020304" pitchFamily="18" charset="0"/>
              </a:rPr>
              <a:t>Shutdown Procedure 		120mm x 60mm 	White</a:t>
            </a:r>
            <a:endParaRPr lang="en-US" sz="1000" dirty="0">
              <a:solidFill>
                <a:srgbClr val="000000"/>
              </a:solidFill>
              <a:latin typeface="Arial" panose="020B0604020202020204" pitchFamily="34" charset="0"/>
              <a:ea typeface="Times New Roman" panose="02020603050405020304" pitchFamily="18" charset="0"/>
            </a:endParaRPr>
          </a:p>
          <a:p>
            <a:pPr marL="342900" marR="0" lvl="0" indent="-342900">
              <a:spcBef>
                <a:spcPts val="0"/>
              </a:spcBef>
              <a:spcAft>
                <a:spcPts val="0"/>
              </a:spcAft>
              <a:buFont typeface="+mj-lt"/>
              <a:buAutoNum type="arabicPeriod"/>
            </a:pPr>
            <a:r>
              <a:rPr lang="en-US" sz="1000" dirty="0">
                <a:solidFill>
                  <a:srgbClr val="000000"/>
                </a:solidFill>
                <a:latin typeface="Brandon Text Light" panose="020B0303020203060203" pitchFamily="34" charset="0"/>
                <a:ea typeface="Times New Roman" panose="02020603050405020304" pitchFamily="18" charset="0"/>
                <a:cs typeface="Times New Roman" panose="02020603050405020304" pitchFamily="18" charset="0"/>
              </a:rPr>
              <a:t>Warning Multiple Supplies 		120mm x 60mm 	Yellow</a:t>
            </a:r>
            <a:endParaRPr lang="en-US" sz="1000" dirty="0">
              <a:solidFill>
                <a:srgbClr val="000000"/>
              </a:solidFill>
              <a:latin typeface="Arial" panose="020B0604020202020204" pitchFamily="34" charset="0"/>
              <a:ea typeface="Times New Roman" panose="02020603050405020304" pitchFamily="18" charset="0"/>
            </a:endParaRPr>
          </a:p>
          <a:p>
            <a:pPr marL="342900" marR="0" lvl="0" indent="-342900">
              <a:spcBef>
                <a:spcPts val="0"/>
              </a:spcBef>
              <a:spcAft>
                <a:spcPts val="0"/>
              </a:spcAft>
              <a:buFont typeface="+mj-lt"/>
              <a:buAutoNum type="arabicPeriod"/>
            </a:pPr>
            <a:r>
              <a:rPr lang="en-US" sz="1000" dirty="0">
                <a:solidFill>
                  <a:srgbClr val="000000"/>
                </a:solidFill>
                <a:latin typeface="Brandon Text Light" panose="020B0303020203060203" pitchFamily="34" charset="0"/>
                <a:ea typeface="Times New Roman" panose="02020603050405020304" pitchFamily="18" charset="0"/>
                <a:cs typeface="Times New Roman" panose="02020603050405020304" pitchFamily="18" charset="0"/>
              </a:rPr>
              <a:t>Warning Grid-Failure Backup Circuits	120mm x 60mm 	Yellow</a:t>
            </a:r>
            <a:endParaRPr lang="en-US" sz="1000" dirty="0">
              <a:solidFill>
                <a:srgbClr val="000000"/>
              </a:solidFill>
              <a:latin typeface="Arial" panose="020B0604020202020204" pitchFamily="34" charset="0"/>
              <a:ea typeface="Times New Roman" panose="02020603050405020304" pitchFamily="18" charset="0"/>
            </a:endParaRPr>
          </a:p>
          <a:p>
            <a:pPr marL="342900" marR="0" lvl="0" indent="-342900">
              <a:spcBef>
                <a:spcPts val="0"/>
              </a:spcBef>
              <a:spcAft>
                <a:spcPts val="0"/>
              </a:spcAft>
              <a:buFont typeface="+mj-lt"/>
              <a:buAutoNum type="arabicPeriod"/>
            </a:pPr>
            <a:r>
              <a:rPr lang="en-US" sz="1000" dirty="0">
                <a:solidFill>
                  <a:srgbClr val="000000"/>
                </a:solidFill>
                <a:latin typeface="Brandon Text Light" panose="020B0303020203060203" pitchFamily="34" charset="0"/>
                <a:ea typeface="Times New Roman" panose="02020603050405020304" pitchFamily="18" charset="0"/>
                <a:cs typeface="Times New Roman" panose="02020603050405020304" pitchFamily="18" charset="0"/>
              </a:rPr>
              <a:t>Warning Multiple Mode BESS Connected 	120mm x 60mm 	Yellow</a:t>
            </a:r>
            <a:endParaRPr lang="en-US" sz="1000" dirty="0">
              <a:solidFill>
                <a:srgbClr val="000000"/>
              </a:solidFill>
              <a:latin typeface="Arial" panose="020B0604020202020204" pitchFamily="34" charset="0"/>
              <a:ea typeface="Times New Roman" panose="02020603050405020304" pitchFamily="18" charset="0"/>
            </a:endParaRPr>
          </a:p>
          <a:p>
            <a:pPr marL="342900" marR="0" lvl="0" indent="-342900">
              <a:spcBef>
                <a:spcPts val="0"/>
              </a:spcBef>
              <a:spcAft>
                <a:spcPts val="0"/>
              </a:spcAft>
              <a:buFont typeface="+mj-lt"/>
              <a:buAutoNum type="arabicPeriod"/>
            </a:pPr>
            <a:r>
              <a:rPr lang="en-US" sz="1000" dirty="0">
                <a:solidFill>
                  <a:srgbClr val="000000"/>
                </a:solidFill>
                <a:latin typeface="Brandon Text Light" panose="020B0303020203060203" pitchFamily="34" charset="0"/>
                <a:ea typeface="Times New Roman" panose="02020603050405020304" pitchFamily="18" charset="0"/>
                <a:cs typeface="Times New Roman" panose="02020603050405020304" pitchFamily="18" charset="0"/>
              </a:rPr>
              <a:t>Solar Array on Roof 		95mm x 40mm 		Red</a:t>
            </a:r>
            <a:endParaRPr lang="en-US" sz="1000" dirty="0">
              <a:solidFill>
                <a:srgbClr val="000000"/>
              </a:solidFill>
              <a:latin typeface="Arial" panose="020B0604020202020204" pitchFamily="34" charset="0"/>
              <a:ea typeface="Times New Roman" panose="02020603050405020304" pitchFamily="18" charset="0"/>
            </a:endParaRPr>
          </a:p>
          <a:p>
            <a:pPr marL="342900" marR="0" lvl="0" indent="-342900">
              <a:spcBef>
                <a:spcPts val="0"/>
              </a:spcBef>
              <a:spcAft>
                <a:spcPts val="0"/>
              </a:spcAft>
              <a:buFont typeface="+mj-lt"/>
              <a:buAutoNum type="arabicPeriod"/>
            </a:pPr>
            <a:r>
              <a:rPr lang="en-US" sz="1000" dirty="0">
                <a:solidFill>
                  <a:srgbClr val="000000"/>
                </a:solidFill>
                <a:latin typeface="Brandon Text Light" panose="020B0303020203060203" pitchFamily="34" charset="0"/>
                <a:ea typeface="Times New Roman" panose="02020603050405020304" pitchFamily="18" charset="0"/>
                <a:cs typeface="Times New Roman" panose="02020603050405020304" pitchFamily="18" charset="0"/>
              </a:rPr>
              <a:t>Battery BESS Supply 		95mm x 40mm  		Red</a:t>
            </a:r>
            <a:endParaRPr lang="en-US" sz="1000" dirty="0">
              <a:solidFill>
                <a:srgbClr val="000000"/>
              </a:solidFill>
              <a:latin typeface="Arial" panose="020B0604020202020204" pitchFamily="34" charset="0"/>
              <a:ea typeface="Times New Roman" panose="02020603050405020304" pitchFamily="18" charset="0"/>
            </a:endParaRPr>
          </a:p>
          <a:p>
            <a:pPr marL="342900" marR="0" lvl="0" indent="-342900">
              <a:spcBef>
                <a:spcPts val="0"/>
              </a:spcBef>
              <a:spcAft>
                <a:spcPts val="0"/>
              </a:spcAft>
              <a:buFont typeface="+mj-lt"/>
              <a:buAutoNum type="arabicPeriod"/>
            </a:pPr>
            <a:r>
              <a:rPr lang="en-US" sz="1000" dirty="0">
                <a:solidFill>
                  <a:srgbClr val="000000"/>
                </a:solidFill>
                <a:latin typeface="Brandon Text Light" panose="020B0303020203060203" pitchFamily="34" charset="0"/>
                <a:ea typeface="Times New Roman" panose="02020603050405020304" pitchFamily="18" charset="0"/>
                <a:cs typeface="Times New Roman" panose="02020603050405020304" pitchFamily="18" charset="0"/>
              </a:rPr>
              <a:t>Multiple BESS Supply 		95mm x 40mm  		White</a:t>
            </a:r>
            <a:endParaRPr lang="en-US" sz="1000" dirty="0">
              <a:solidFill>
                <a:srgbClr val="000000"/>
              </a:solidFill>
              <a:latin typeface="Arial" panose="020B0604020202020204" pitchFamily="34" charset="0"/>
              <a:ea typeface="Times New Roman" panose="02020603050405020304" pitchFamily="18" charset="0"/>
            </a:endParaRPr>
          </a:p>
          <a:p>
            <a:pPr marL="342900" marR="0" lvl="0" indent="-342900">
              <a:spcBef>
                <a:spcPts val="0"/>
              </a:spcBef>
              <a:spcAft>
                <a:spcPts val="0"/>
              </a:spcAft>
              <a:buFont typeface="+mj-lt"/>
              <a:buAutoNum type="arabicPeriod"/>
            </a:pPr>
            <a:r>
              <a:rPr lang="en-US" sz="1000" dirty="0">
                <a:solidFill>
                  <a:srgbClr val="000000"/>
                </a:solidFill>
                <a:latin typeface="Brandon Text Light" panose="020B0303020203060203" pitchFamily="34" charset="0"/>
                <a:ea typeface="Times New Roman" panose="02020603050405020304" pitchFamily="18" charset="0"/>
                <a:cs typeface="Times New Roman" panose="02020603050405020304" pitchFamily="18" charset="0"/>
              </a:rPr>
              <a:t>ES Battery Chemistry		70mm Round		Green</a:t>
            </a:r>
            <a:endParaRPr lang="en-US" sz="1000" dirty="0">
              <a:solidFill>
                <a:srgbClr val="000000"/>
              </a:solidFill>
              <a:latin typeface="Arial" panose="020B0604020202020204" pitchFamily="34" charset="0"/>
              <a:ea typeface="Times New Roman" panose="02020603050405020304" pitchFamily="18" charset="0"/>
            </a:endParaRPr>
          </a:p>
          <a:p>
            <a:pPr marL="342900" marR="0" lvl="0" indent="-342900">
              <a:spcBef>
                <a:spcPts val="0"/>
              </a:spcBef>
              <a:spcAft>
                <a:spcPts val="0"/>
              </a:spcAft>
              <a:buFont typeface="+mj-lt"/>
              <a:buAutoNum type="arabicPeriod"/>
            </a:pPr>
            <a:r>
              <a:rPr lang="en-US" sz="1000" dirty="0">
                <a:solidFill>
                  <a:srgbClr val="000000"/>
                </a:solidFill>
                <a:latin typeface="Brandon Text Light" panose="020B0303020203060203" pitchFamily="34" charset="0"/>
                <a:ea typeface="Times New Roman" panose="02020603050405020304" pitchFamily="18" charset="0"/>
                <a:cs typeface="Times New Roman" panose="02020603050405020304" pitchFamily="18" charset="0"/>
              </a:rPr>
              <a:t>PV 			70mm Round 		Green</a:t>
            </a:r>
            <a:endParaRPr lang="en-US" sz="1000" dirty="0">
              <a:solidFill>
                <a:srgbClr val="000000"/>
              </a:solidFill>
              <a:latin typeface="Arial" panose="020B0604020202020204" pitchFamily="34" charset="0"/>
              <a:ea typeface="Times New Roman" panose="02020603050405020304" pitchFamily="18" charset="0"/>
            </a:endParaRPr>
          </a:p>
          <a:p>
            <a:pPr marL="342900" marR="0" lvl="0" indent="-342900">
              <a:spcBef>
                <a:spcPts val="0"/>
              </a:spcBef>
              <a:spcAft>
                <a:spcPts val="0"/>
              </a:spcAft>
              <a:buFont typeface="+mj-lt"/>
              <a:buAutoNum type="arabicPeriod"/>
            </a:pPr>
            <a:r>
              <a:rPr lang="en-US" sz="1000" dirty="0">
                <a:solidFill>
                  <a:srgbClr val="000000"/>
                </a:solidFill>
                <a:latin typeface="Brandon Text Light" panose="020B0303020203060203" pitchFamily="34" charset="0"/>
                <a:ea typeface="Times New Roman" panose="02020603050405020304" pitchFamily="18" charset="0"/>
                <a:cs typeface="Times New Roman" panose="02020603050405020304" pitchFamily="18" charset="0"/>
              </a:rPr>
              <a:t>Sonnen Power Meter		10mm x 70mm 		White</a:t>
            </a:r>
            <a:endParaRPr lang="en-US" sz="1000" dirty="0">
              <a:solidFill>
                <a:srgbClr val="000000"/>
              </a:solidFill>
              <a:latin typeface="Arial" panose="020B0604020202020204" pitchFamily="34" charset="0"/>
              <a:ea typeface="Times New Roman" panose="02020603050405020304" pitchFamily="18" charset="0"/>
            </a:endParaRPr>
          </a:p>
          <a:p>
            <a:pPr marL="342900" marR="0" lvl="0" indent="-342900">
              <a:spcBef>
                <a:spcPts val="0"/>
              </a:spcBef>
              <a:spcAft>
                <a:spcPts val="0"/>
              </a:spcAft>
              <a:buFont typeface="+mj-lt"/>
              <a:buAutoNum type="arabicPeriod"/>
            </a:pPr>
            <a:r>
              <a:rPr lang="en-US" sz="1000" dirty="0">
                <a:solidFill>
                  <a:srgbClr val="000000"/>
                </a:solidFill>
                <a:latin typeface="Brandon Text Light" panose="020B0303020203060203" pitchFamily="34" charset="0"/>
                <a:ea typeface="Times New Roman" panose="02020603050405020304" pitchFamily="18" charset="0"/>
                <a:cs typeface="Times New Roman" panose="02020603050405020304" pitchFamily="18" charset="0"/>
              </a:rPr>
              <a:t>SonnenBatterie 		10mm x 70mm 		White</a:t>
            </a:r>
            <a:endParaRPr lang="en-US" sz="1000" dirty="0">
              <a:solidFill>
                <a:srgbClr val="000000"/>
              </a:solidFill>
              <a:latin typeface="Arial" panose="020B0604020202020204" pitchFamily="34" charset="0"/>
              <a:ea typeface="Times New Roman" panose="02020603050405020304" pitchFamily="18" charset="0"/>
            </a:endParaRPr>
          </a:p>
          <a:p>
            <a:pPr marL="342900" marR="0" lvl="0" indent="-342900">
              <a:spcBef>
                <a:spcPts val="0"/>
              </a:spcBef>
              <a:spcAft>
                <a:spcPts val="0"/>
              </a:spcAft>
              <a:buFont typeface="+mj-lt"/>
              <a:buAutoNum type="arabicPeriod"/>
            </a:pPr>
            <a:r>
              <a:rPr lang="en-US" sz="1000" dirty="0">
                <a:solidFill>
                  <a:srgbClr val="000000"/>
                </a:solidFill>
                <a:latin typeface="Brandon Text Light" panose="020B0303020203060203" pitchFamily="34" charset="0"/>
                <a:ea typeface="Times New Roman" panose="02020603050405020304" pitchFamily="18" charset="0"/>
                <a:cs typeface="Times New Roman" panose="02020603050405020304" pitchFamily="18" charset="0"/>
              </a:rPr>
              <a:t>SonnenBatterie Located 		10mm x 70mm 		White</a:t>
            </a:r>
            <a:endParaRPr lang="en-US" sz="1000" dirty="0">
              <a:solidFill>
                <a:srgbClr val="000000"/>
              </a:solidFill>
              <a:latin typeface="Arial" panose="020B0604020202020204" pitchFamily="34" charset="0"/>
              <a:ea typeface="Times New Roman" panose="02020603050405020304" pitchFamily="18" charset="0"/>
            </a:endParaRPr>
          </a:p>
          <a:p>
            <a:pPr marL="342900" marR="0" lvl="0" indent="-342900">
              <a:spcBef>
                <a:spcPts val="0"/>
              </a:spcBef>
              <a:spcAft>
                <a:spcPts val="0"/>
              </a:spcAft>
              <a:buFont typeface="+mj-lt"/>
              <a:buAutoNum type="arabicPeriod"/>
            </a:pPr>
            <a:r>
              <a:rPr lang="en-US" sz="1000" dirty="0">
                <a:solidFill>
                  <a:srgbClr val="000000"/>
                </a:solidFill>
                <a:latin typeface="Brandon Text Light" panose="020B0303020203060203" pitchFamily="34" charset="0"/>
                <a:ea typeface="Times New Roman" panose="02020603050405020304" pitchFamily="18" charset="0"/>
                <a:cs typeface="Times New Roman" panose="02020603050405020304" pitchFamily="18" charset="0"/>
              </a:rPr>
              <a:t>SonnenBatterie Backup Circuits	10mm x 40mm 		White</a:t>
            </a:r>
            <a:endParaRPr lang="en-US" sz="1000" dirty="0">
              <a:solidFill>
                <a:srgbClr val="000000"/>
              </a:solidFill>
              <a:latin typeface="Arial" panose="020B0604020202020204" pitchFamily="34" charset="0"/>
              <a:ea typeface="Times New Roman" panose="02020603050405020304" pitchFamily="18" charset="0"/>
            </a:endParaRPr>
          </a:p>
          <a:p>
            <a:pPr marL="342900" marR="0" lvl="0" indent="-342900">
              <a:spcBef>
                <a:spcPts val="0"/>
              </a:spcBef>
              <a:spcAft>
                <a:spcPts val="0"/>
              </a:spcAft>
              <a:buFont typeface="+mj-lt"/>
              <a:buAutoNum type="arabicPeriod"/>
            </a:pPr>
            <a:r>
              <a:rPr lang="en-US" sz="1000" dirty="0">
                <a:solidFill>
                  <a:srgbClr val="000000"/>
                </a:solidFill>
                <a:latin typeface="Brandon Text Light" panose="020B0303020203060203" pitchFamily="34" charset="0"/>
                <a:ea typeface="Times New Roman" panose="02020603050405020304" pitchFamily="18" charset="0"/>
                <a:cs typeface="Times New Roman" panose="02020603050405020304" pitchFamily="18" charset="0"/>
              </a:rPr>
              <a:t>PV Array DC Isolator 1 		20mm x 40mm 		White</a:t>
            </a:r>
            <a:endParaRPr lang="en-US" sz="1000" dirty="0">
              <a:solidFill>
                <a:srgbClr val="000000"/>
              </a:solidFill>
              <a:latin typeface="Arial" panose="020B0604020202020204" pitchFamily="34" charset="0"/>
              <a:ea typeface="Times New Roman" panose="02020603050405020304" pitchFamily="18" charset="0"/>
            </a:endParaRPr>
          </a:p>
          <a:p>
            <a:pPr marL="342900" marR="0" lvl="0" indent="-342900">
              <a:spcBef>
                <a:spcPts val="0"/>
              </a:spcBef>
              <a:spcAft>
                <a:spcPts val="0"/>
              </a:spcAft>
              <a:buFont typeface="+mj-lt"/>
              <a:buAutoNum type="arabicPeriod"/>
            </a:pPr>
            <a:r>
              <a:rPr lang="en-US" sz="1000" dirty="0">
                <a:solidFill>
                  <a:srgbClr val="000000"/>
                </a:solidFill>
                <a:latin typeface="Brandon Text Light" panose="020B0303020203060203" pitchFamily="34" charset="0"/>
                <a:ea typeface="Times New Roman" panose="02020603050405020304" pitchFamily="18" charset="0"/>
                <a:cs typeface="Times New Roman" panose="02020603050405020304" pitchFamily="18" charset="0"/>
              </a:rPr>
              <a:t>PV Array DC Isolator 2  		20mm x 40mm 		White</a:t>
            </a:r>
            <a:endParaRPr lang="en-US" sz="1000" dirty="0">
              <a:solidFill>
                <a:srgbClr val="000000"/>
              </a:solidFill>
              <a:latin typeface="Arial" panose="020B0604020202020204" pitchFamily="34" charset="0"/>
              <a:ea typeface="Times New Roman" panose="02020603050405020304" pitchFamily="18" charset="0"/>
            </a:endParaRPr>
          </a:p>
          <a:p>
            <a:pPr marL="342900" marR="0" lvl="0" indent="-342900">
              <a:spcBef>
                <a:spcPts val="0"/>
              </a:spcBef>
              <a:spcAft>
                <a:spcPts val="0"/>
              </a:spcAft>
              <a:buFont typeface="+mj-lt"/>
              <a:buAutoNum type="arabicPeriod"/>
            </a:pPr>
            <a:r>
              <a:rPr lang="en-US" sz="1000" dirty="0">
                <a:solidFill>
                  <a:srgbClr val="000000"/>
                </a:solidFill>
                <a:latin typeface="Brandon Text Light" panose="020B0303020203060203" pitchFamily="34" charset="0"/>
                <a:ea typeface="Times New Roman" panose="02020603050405020304" pitchFamily="18" charset="0"/>
                <a:cs typeface="Times New Roman" panose="02020603050405020304" pitchFamily="18" charset="0"/>
              </a:rPr>
              <a:t>SonnenBatterie AC Main Switch 	20mm x 40mm 		White</a:t>
            </a:r>
            <a:endParaRPr lang="en-US" sz="1000" dirty="0">
              <a:solidFill>
                <a:srgbClr val="000000"/>
              </a:solidFill>
              <a:latin typeface="Arial" panose="020B0604020202020204" pitchFamily="34" charset="0"/>
              <a:ea typeface="Times New Roman" panose="02020603050405020304" pitchFamily="18" charset="0"/>
            </a:endParaRPr>
          </a:p>
          <a:p>
            <a:pPr marL="342900" marR="0" lvl="0" indent="-342900">
              <a:spcBef>
                <a:spcPts val="0"/>
              </a:spcBef>
              <a:spcAft>
                <a:spcPts val="0"/>
              </a:spcAft>
              <a:buFont typeface="+mj-lt"/>
              <a:buAutoNum type="arabicPeriod"/>
            </a:pPr>
            <a:r>
              <a:rPr lang="en-US" sz="1000" dirty="0">
                <a:solidFill>
                  <a:srgbClr val="000000"/>
                </a:solidFill>
                <a:latin typeface="Brandon Text Light" panose="020B0303020203060203" pitchFamily="34" charset="0"/>
                <a:ea typeface="Times New Roman" panose="02020603050405020304" pitchFamily="18" charset="0"/>
                <a:cs typeface="Times New Roman" panose="02020603050405020304" pitchFamily="18" charset="0"/>
              </a:rPr>
              <a:t>SonnenBatterie Isolator 		20mm x 40mm 		White</a:t>
            </a:r>
            <a:endParaRPr lang="en-US" sz="1000" dirty="0">
              <a:solidFill>
                <a:srgbClr val="000000"/>
              </a:solidFill>
              <a:latin typeface="Arial" panose="020B0604020202020204" pitchFamily="34" charset="0"/>
              <a:ea typeface="Times New Roman" panose="02020603050405020304" pitchFamily="18" charset="0"/>
            </a:endParaRPr>
          </a:p>
          <a:p>
            <a:pPr marL="342900" marR="0" lvl="0" indent="-342900">
              <a:spcBef>
                <a:spcPts val="0"/>
              </a:spcBef>
              <a:spcAft>
                <a:spcPts val="0"/>
              </a:spcAft>
              <a:buFont typeface="+mj-lt"/>
              <a:buAutoNum type="arabicPeriod"/>
            </a:pPr>
            <a:r>
              <a:rPr lang="en-US" sz="1000" dirty="0">
                <a:solidFill>
                  <a:srgbClr val="000000"/>
                </a:solidFill>
                <a:latin typeface="Brandon Text Light" panose="020B0303020203060203" pitchFamily="34" charset="0"/>
                <a:ea typeface="Times New Roman" panose="02020603050405020304" pitchFamily="18" charset="0"/>
                <a:cs typeface="Times New Roman" panose="02020603050405020304" pitchFamily="18" charset="0"/>
              </a:rPr>
              <a:t>Main Switch Grid Supply		20mm x 17mm 		White</a:t>
            </a:r>
            <a:endParaRPr lang="en-US" sz="1000" dirty="0">
              <a:solidFill>
                <a:srgbClr val="000000"/>
              </a:solidFill>
              <a:latin typeface="Arial" panose="020B0604020202020204" pitchFamily="34" charset="0"/>
              <a:ea typeface="Times New Roman" panose="02020603050405020304" pitchFamily="18" charset="0"/>
            </a:endParaRPr>
          </a:p>
          <a:p>
            <a:pPr marL="342900" marR="0" lvl="0" indent="-342900">
              <a:spcBef>
                <a:spcPts val="0"/>
              </a:spcBef>
              <a:spcAft>
                <a:spcPts val="0"/>
              </a:spcAft>
              <a:buFont typeface="+mj-lt"/>
              <a:buAutoNum type="arabicPeriod"/>
            </a:pPr>
            <a:r>
              <a:rPr lang="en-US" sz="1000" dirty="0">
                <a:solidFill>
                  <a:srgbClr val="000000"/>
                </a:solidFill>
                <a:latin typeface="Brandon Text Light" panose="020B0303020203060203" pitchFamily="34" charset="0"/>
                <a:ea typeface="Times New Roman" panose="02020603050405020304" pitchFamily="18" charset="0"/>
                <a:cs typeface="Times New Roman" panose="02020603050405020304" pitchFamily="18" charset="0"/>
              </a:rPr>
              <a:t>Main Switch Backup 		20mm x 17mm 		White</a:t>
            </a:r>
            <a:endParaRPr lang="en-US" sz="1000" dirty="0">
              <a:solidFill>
                <a:srgbClr val="000000"/>
              </a:solidFill>
              <a:latin typeface="Arial" panose="020B0604020202020204" pitchFamily="34" charset="0"/>
              <a:ea typeface="Times New Roman" panose="02020603050405020304" pitchFamily="18" charset="0"/>
            </a:endParaRPr>
          </a:p>
          <a:p>
            <a:pPr marL="342900" marR="0" lvl="0" indent="-342900">
              <a:spcBef>
                <a:spcPts val="0"/>
              </a:spcBef>
              <a:spcAft>
                <a:spcPts val="0"/>
              </a:spcAft>
              <a:buFont typeface="+mj-lt"/>
              <a:buAutoNum type="arabicPeriod"/>
            </a:pPr>
            <a:r>
              <a:rPr lang="en-US" sz="1000" dirty="0">
                <a:solidFill>
                  <a:srgbClr val="000000"/>
                </a:solidFill>
                <a:latin typeface="Brandon Text Light" panose="020B0303020203060203" pitchFamily="34" charset="0"/>
                <a:ea typeface="Times New Roman" panose="02020603050405020304" pitchFamily="18" charset="0"/>
                <a:cs typeface="Times New Roman" panose="02020603050405020304" pitchFamily="18" charset="0"/>
              </a:rPr>
              <a:t>Sonnen Meter AC Switch 		20mm x 17mm 		White</a:t>
            </a:r>
            <a:endParaRPr lang="en-US" sz="1000" dirty="0">
              <a:solidFill>
                <a:srgbClr val="000000"/>
              </a:solidFill>
              <a:latin typeface="Arial" panose="020B0604020202020204" pitchFamily="34" charset="0"/>
              <a:ea typeface="Times New Roman" panose="02020603050405020304" pitchFamily="18" charset="0"/>
            </a:endParaRPr>
          </a:p>
        </p:txBody>
      </p:sp>
    </p:spTree>
    <p:extLst>
      <p:ext uri="{BB962C8B-B14F-4D97-AF65-F5344CB8AC3E}">
        <p14:creationId xmlns:p14="http://schemas.microsoft.com/office/powerpoint/2010/main" val="28173950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p:cNvSpPr>
            <a:spLocks noGrp="1"/>
          </p:cNvSpPr>
          <p:nvPr>
            <p:ph type="title"/>
          </p:nvPr>
        </p:nvSpPr>
        <p:spPr>
          <a:xfrm>
            <a:off x="350996" y="382419"/>
            <a:ext cx="11502711" cy="1077880"/>
          </a:xfrm>
        </p:spPr>
        <p:txBody>
          <a:bodyPr>
            <a:normAutofit/>
          </a:bodyPr>
          <a:lstStyle/>
          <a:p>
            <a:r>
              <a:rPr lang="en-AU" sz="1997" dirty="0">
                <a:solidFill>
                  <a:schemeClr val="accent2"/>
                </a:solidFill>
              </a:rPr>
              <a:t>Products &amp; Innovation.</a:t>
            </a:r>
            <a:br>
              <a:rPr lang="en-AU" dirty="0"/>
            </a:br>
            <a:r>
              <a:rPr lang="en-AU" dirty="0"/>
              <a:t>Labelling Requirements </a:t>
            </a:r>
            <a:r>
              <a:rPr lang="en-AU" sz="2000" dirty="0">
                <a:solidFill>
                  <a:srgbClr val="4CCFEF"/>
                </a:solidFill>
              </a:rPr>
              <a:t>– AS/NZS Standards Requirements</a:t>
            </a:r>
          </a:p>
        </p:txBody>
      </p:sp>
      <p:pic>
        <p:nvPicPr>
          <p:cNvPr id="8" name="Picture 7">
            <a:extLst>
              <a:ext uri="{FF2B5EF4-FFF2-40B4-BE49-F238E27FC236}">
                <a16:creationId xmlns:a16="http://schemas.microsoft.com/office/drawing/2014/main" id="{810F8804-F41A-40F6-A968-128D572EF4E4}"/>
              </a:ext>
            </a:extLst>
          </p:cNvPr>
          <p:cNvPicPr>
            <a:picLocks noChangeAspect="1"/>
          </p:cNvPicPr>
          <p:nvPr/>
        </p:nvPicPr>
        <p:blipFill>
          <a:blip r:embed="rId2"/>
          <a:stretch>
            <a:fillRect/>
          </a:stretch>
        </p:blipFill>
        <p:spPr>
          <a:xfrm>
            <a:off x="197694" y="197371"/>
            <a:ext cx="1548172" cy="582841"/>
          </a:xfrm>
          <a:prstGeom prst="rect">
            <a:avLst/>
          </a:prstGeom>
        </p:spPr>
      </p:pic>
      <p:sp>
        <p:nvSpPr>
          <p:cNvPr id="9" name="Rectangle 8">
            <a:extLst>
              <a:ext uri="{FF2B5EF4-FFF2-40B4-BE49-F238E27FC236}">
                <a16:creationId xmlns:a16="http://schemas.microsoft.com/office/drawing/2014/main" id="{A47ACAB1-39EC-40AD-B0D6-00C838547023}"/>
              </a:ext>
            </a:extLst>
          </p:cNvPr>
          <p:cNvSpPr/>
          <p:nvPr/>
        </p:nvSpPr>
        <p:spPr>
          <a:xfrm>
            <a:off x="1637854" y="378000"/>
            <a:ext cx="1800200" cy="4022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400" dirty="0" err="1">
              <a:latin typeface="Brandon Text Bold" panose="020B0803020203060203" pitchFamily="34" charset="0"/>
            </a:endParaRPr>
          </a:p>
        </p:txBody>
      </p:sp>
      <p:sp>
        <p:nvSpPr>
          <p:cNvPr id="4" name="Rectangle 6">
            <a:extLst>
              <a:ext uri="{FF2B5EF4-FFF2-40B4-BE49-F238E27FC236}">
                <a16:creationId xmlns:a16="http://schemas.microsoft.com/office/drawing/2014/main" id="{0810D49C-C5EA-434F-87BB-41C8C4713E1E}"/>
              </a:ext>
            </a:extLst>
          </p:cNvPr>
          <p:cNvSpPr>
            <a:spLocks noChangeArrowheads="1"/>
          </p:cNvSpPr>
          <p:nvPr/>
        </p:nvSpPr>
        <p:spPr bwMode="auto">
          <a:xfrm>
            <a:off x="213584" y="1659582"/>
            <a:ext cx="122047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0" name="Text Box 15">
            <a:extLst>
              <a:ext uri="{FF2B5EF4-FFF2-40B4-BE49-F238E27FC236}">
                <a16:creationId xmlns:a16="http://schemas.microsoft.com/office/drawing/2014/main" id="{F52FD8AA-3CCC-4C5A-A8D7-5792C633BB55}"/>
              </a:ext>
            </a:extLst>
          </p:cNvPr>
          <p:cNvSpPr txBox="1"/>
          <p:nvPr/>
        </p:nvSpPr>
        <p:spPr>
          <a:xfrm>
            <a:off x="3042010" y="1913364"/>
            <a:ext cx="2790825" cy="3581400"/>
          </a:xfrm>
          <a:prstGeom prst="rect">
            <a:avLst/>
          </a:prstGeom>
          <a:blipFill>
            <a:blip r:embed="rId3"/>
            <a:stretch>
              <a:fillRect/>
            </a:stretch>
          </a:blip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spcBef>
                <a:spcPts val="0"/>
              </a:spcBef>
              <a:spcAft>
                <a:spcPts val="0"/>
              </a:spcAft>
            </a:pPr>
            <a:r>
              <a:rPr lang="en-US" sz="1000">
                <a:effectLst/>
                <a:latin typeface="Arial" panose="020B0604020202020204" pitchFamily="34" charset="0"/>
                <a:ea typeface="Times New Roman" panose="02020603050405020304" pitchFamily="18" charset="0"/>
              </a:rPr>
              <a:t> </a:t>
            </a:r>
          </a:p>
        </p:txBody>
      </p:sp>
      <p:pic>
        <p:nvPicPr>
          <p:cNvPr id="12" name="Picture 11">
            <a:extLst>
              <a:ext uri="{FF2B5EF4-FFF2-40B4-BE49-F238E27FC236}">
                <a16:creationId xmlns:a16="http://schemas.microsoft.com/office/drawing/2014/main" id="{45326457-C4F3-496F-A401-FB629461C80E}"/>
              </a:ext>
            </a:extLst>
          </p:cNvPr>
          <p:cNvPicPr>
            <a:picLocks noChangeAspect="1"/>
          </p:cNvPicPr>
          <p:nvPr/>
        </p:nvPicPr>
        <p:blipFill>
          <a:blip r:embed="rId4"/>
          <a:stretch>
            <a:fillRect/>
          </a:stretch>
        </p:blipFill>
        <p:spPr>
          <a:xfrm>
            <a:off x="8874658" y="1961567"/>
            <a:ext cx="2819794" cy="3600953"/>
          </a:xfrm>
          <a:prstGeom prst="rect">
            <a:avLst/>
          </a:prstGeom>
        </p:spPr>
      </p:pic>
      <p:sp>
        <p:nvSpPr>
          <p:cNvPr id="13" name="Rectangle 12">
            <a:extLst>
              <a:ext uri="{FF2B5EF4-FFF2-40B4-BE49-F238E27FC236}">
                <a16:creationId xmlns:a16="http://schemas.microsoft.com/office/drawing/2014/main" id="{2DAB4433-E0E3-4F1F-ADBE-EBF9FAFBC394}"/>
              </a:ext>
            </a:extLst>
          </p:cNvPr>
          <p:cNvSpPr/>
          <p:nvPr/>
        </p:nvSpPr>
        <p:spPr>
          <a:xfrm>
            <a:off x="6102350" y="1914108"/>
            <a:ext cx="6102350" cy="1631216"/>
          </a:xfrm>
          <a:prstGeom prst="rect">
            <a:avLst/>
          </a:prstGeom>
        </p:spPr>
        <p:txBody>
          <a:bodyPr>
            <a:spAutoFit/>
          </a:bodyPr>
          <a:lstStyle/>
          <a:p>
            <a:r>
              <a:rPr lang="en-AU" sz="1600" dirty="0">
                <a:ea typeface="Calibri" panose="020F0502020204030204" pitchFamily="34" charset="0"/>
                <a:cs typeface="Times New Roman" panose="02020603050405020304" pitchFamily="18" charset="0"/>
              </a:rPr>
              <a:t>Meter Board Internal</a:t>
            </a:r>
          </a:p>
          <a:p>
            <a:endParaRPr lang="en-US" sz="1600" dirty="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AU" sz="1600" dirty="0">
                <a:ea typeface="Calibri" panose="020F0502020204030204" pitchFamily="34" charset="0"/>
                <a:cs typeface="Times New Roman" panose="02020603050405020304" pitchFamily="18" charset="0"/>
              </a:rPr>
              <a:t>SonnenBatterie Located</a:t>
            </a:r>
            <a:endParaRPr lang="en-US" sz="1600" dirty="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AU" sz="1600" dirty="0">
                <a:ea typeface="Calibri" panose="020F0502020204030204" pitchFamily="34" charset="0"/>
                <a:cs typeface="Times New Roman" panose="02020603050405020304" pitchFamily="18" charset="0"/>
              </a:rPr>
              <a:t>Shutdown Procedure</a:t>
            </a:r>
            <a:endParaRPr lang="en-US" sz="1600" dirty="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AU" sz="1600" dirty="0">
                <a:ea typeface="Calibri" panose="020F0502020204030204" pitchFamily="34" charset="0"/>
                <a:cs typeface="Times New Roman" panose="02020603050405020304" pitchFamily="18" charset="0"/>
              </a:rPr>
              <a:t>Multiple BESS Supply</a:t>
            </a:r>
            <a:endParaRPr lang="en-US" sz="1600" dirty="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AU" sz="1600" dirty="0">
                <a:ea typeface="Calibri" panose="020F0502020204030204" pitchFamily="34" charset="0"/>
                <a:cs typeface="Times New Roman" panose="02020603050405020304" pitchFamily="18" charset="0"/>
              </a:rPr>
              <a:t>Main Switch Grid Supply </a:t>
            </a:r>
            <a:r>
              <a:rPr lang="en-AU" sz="2000" dirty="0">
                <a:latin typeface="+mj-lt"/>
                <a:ea typeface="Calibri" panose="020F0502020204030204" pitchFamily="34" charset="0"/>
                <a:cs typeface="Times New Roman" panose="02020603050405020304" pitchFamily="18" charset="0"/>
              </a:rPr>
              <a:t>	</a:t>
            </a:r>
            <a:endParaRPr lang="en-US" sz="2800" dirty="0">
              <a:effectLst/>
              <a:latin typeface="+mj-lt"/>
              <a:ea typeface="Calibri" panose="020F0502020204030204" pitchFamily="34" charset="0"/>
              <a:cs typeface="Times New Roman" panose="02020603050405020304" pitchFamily="18" charset="0"/>
            </a:endParaRPr>
          </a:p>
        </p:txBody>
      </p:sp>
      <p:sp>
        <p:nvSpPr>
          <p:cNvPr id="14" name="Rectangle 13">
            <a:extLst>
              <a:ext uri="{FF2B5EF4-FFF2-40B4-BE49-F238E27FC236}">
                <a16:creationId xmlns:a16="http://schemas.microsoft.com/office/drawing/2014/main" id="{7597D0F8-74E4-40A6-B8BE-A1B037B97B7E}"/>
              </a:ext>
            </a:extLst>
          </p:cNvPr>
          <p:cNvSpPr/>
          <p:nvPr/>
        </p:nvSpPr>
        <p:spPr>
          <a:xfrm>
            <a:off x="278868" y="1988239"/>
            <a:ext cx="6102350" cy="2246769"/>
          </a:xfrm>
          <a:prstGeom prst="rect">
            <a:avLst/>
          </a:prstGeom>
        </p:spPr>
        <p:txBody>
          <a:bodyPr>
            <a:spAutoFit/>
          </a:bodyPr>
          <a:lstStyle/>
          <a:p>
            <a:r>
              <a:rPr lang="en-AU" sz="1600" dirty="0">
                <a:ea typeface="Calibri" panose="020F0502020204030204" pitchFamily="34" charset="0"/>
                <a:cs typeface="Times New Roman" panose="02020603050405020304" pitchFamily="18" charset="0"/>
              </a:rPr>
              <a:t>Meter Board External</a:t>
            </a:r>
          </a:p>
          <a:p>
            <a:endParaRPr lang="en-US" sz="1600" dirty="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1600" dirty="0">
                <a:ea typeface="Calibri" panose="020F0502020204030204" pitchFamily="34" charset="0"/>
                <a:cs typeface="Times New Roman" panose="02020603050405020304" pitchFamily="18" charset="0"/>
              </a:rPr>
              <a:t>PV</a:t>
            </a:r>
          </a:p>
          <a:p>
            <a:pPr marL="342900" marR="0" lvl="0" indent="-342900">
              <a:spcBef>
                <a:spcPts val="0"/>
              </a:spcBef>
              <a:spcAft>
                <a:spcPts val="0"/>
              </a:spcAft>
              <a:buFont typeface="Symbol" panose="05050102010706020507" pitchFamily="18" charset="2"/>
              <a:buChar char=""/>
            </a:pPr>
            <a:r>
              <a:rPr lang="en-US" sz="1600" dirty="0">
                <a:ea typeface="Calibri" panose="020F0502020204030204" pitchFamily="34" charset="0"/>
                <a:cs typeface="Times New Roman" panose="02020603050405020304" pitchFamily="18" charset="0"/>
              </a:rPr>
              <a:t>ES Battery Chemistry				</a:t>
            </a:r>
          </a:p>
          <a:p>
            <a:pPr marL="342900" marR="0" lvl="0" indent="-342900">
              <a:spcBef>
                <a:spcPts val="0"/>
              </a:spcBef>
              <a:spcAft>
                <a:spcPts val="0"/>
              </a:spcAft>
              <a:buFont typeface="Symbol" panose="05050102010706020507" pitchFamily="18" charset="2"/>
              <a:buChar char=""/>
            </a:pPr>
            <a:r>
              <a:rPr lang="en-US" sz="1600" dirty="0">
                <a:ea typeface="Calibri" panose="020F0502020204030204" pitchFamily="34" charset="0"/>
                <a:cs typeface="Times New Roman" panose="02020603050405020304" pitchFamily="18" charset="0"/>
              </a:rPr>
              <a:t>Warning Multiple Supplies</a:t>
            </a:r>
          </a:p>
          <a:p>
            <a:pPr marL="342900" marR="0" lvl="0" indent="-342900">
              <a:spcBef>
                <a:spcPts val="0"/>
              </a:spcBef>
              <a:spcAft>
                <a:spcPts val="0"/>
              </a:spcAft>
              <a:buFont typeface="Symbol" panose="05050102010706020507" pitchFamily="18" charset="2"/>
              <a:buChar char=""/>
            </a:pPr>
            <a:r>
              <a:rPr lang="en-US" sz="1600" dirty="0">
                <a:ea typeface="Calibri" panose="020F0502020204030204" pitchFamily="34" charset="0"/>
                <a:cs typeface="Times New Roman" panose="02020603050405020304" pitchFamily="18" charset="0"/>
              </a:rPr>
              <a:t>Battery BESS Supply </a:t>
            </a:r>
          </a:p>
          <a:p>
            <a:pPr marL="342900" marR="0" lvl="0" indent="-342900">
              <a:spcBef>
                <a:spcPts val="0"/>
              </a:spcBef>
              <a:spcAft>
                <a:spcPts val="0"/>
              </a:spcAft>
              <a:buFont typeface="Symbol" panose="05050102010706020507" pitchFamily="18" charset="2"/>
              <a:buChar char=""/>
            </a:pPr>
            <a:r>
              <a:rPr lang="en-US" sz="1600" dirty="0">
                <a:ea typeface="Calibri" panose="020F0502020204030204" pitchFamily="34" charset="0"/>
                <a:cs typeface="Times New Roman" panose="02020603050405020304" pitchFamily="18" charset="0"/>
              </a:rPr>
              <a:t>Solar Array on Roof</a:t>
            </a:r>
          </a:p>
          <a:p>
            <a:pPr marR="0" lvl="0">
              <a:spcBef>
                <a:spcPts val="0"/>
              </a:spcBef>
              <a:spcAft>
                <a:spcPts val="0"/>
              </a:spcAft>
            </a:pPr>
            <a:endParaRPr lang="en-US" sz="2800" dirty="0">
              <a:effectLst/>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0949730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AD55E11-F225-44C9-82F0-ED33F2B8D79B}"/>
              </a:ext>
            </a:extLst>
          </p:cNvPr>
          <p:cNvPicPr>
            <a:picLocks noChangeAspect="1"/>
          </p:cNvPicPr>
          <p:nvPr/>
        </p:nvPicPr>
        <p:blipFill>
          <a:blip r:embed="rId2"/>
          <a:stretch>
            <a:fillRect/>
          </a:stretch>
        </p:blipFill>
        <p:spPr>
          <a:xfrm>
            <a:off x="8874658" y="1988239"/>
            <a:ext cx="2800741" cy="3410426"/>
          </a:xfrm>
          <a:prstGeom prst="rect">
            <a:avLst/>
          </a:prstGeom>
        </p:spPr>
      </p:pic>
      <p:sp>
        <p:nvSpPr>
          <p:cNvPr id="6" name="Titel 1"/>
          <p:cNvSpPr>
            <a:spLocks noGrp="1"/>
          </p:cNvSpPr>
          <p:nvPr>
            <p:ph type="title"/>
          </p:nvPr>
        </p:nvSpPr>
        <p:spPr>
          <a:xfrm>
            <a:off x="350996" y="382419"/>
            <a:ext cx="11502711" cy="1077880"/>
          </a:xfrm>
        </p:spPr>
        <p:txBody>
          <a:bodyPr>
            <a:normAutofit/>
          </a:bodyPr>
          <a:lstStyle/>
          <a:p>
            <a:r>
              <a:rPr lang="en-AU" sz="1997" dirty="0">
                <a:solidFill>
                  <a:schemeClr val="accent2"/>
                </a:solidFill>
              </a:rPr>
              <a:t>Products &amp; Innovation.</a:t>
            </a:r>
            <a:br>
              <a:rPr lang="en-AU" dirty="0"/>
            </a:br>
            <a:r>
              <a:rPr lang="en-AU" dirty="0"/>
              <a:t>Labelling Requirements </a:t>
            </a:r>
            <a:r>
              <a:rPr lang="en-AU" sz="2000" dirty="0">
                <a:solidFill>
                  <a:srgbClr val="4CCFEF"/>
                </a:solidFill>
              </a:rPr>
              <a:t>– AS/NZS Standards Requirements</a:t>
            </a:r>
          </a:p>
        </p:txBody>
      </p:sp>
      <p:pic>
        <p:nvPicPr>
          <p:cNvPr id="8" name="Picture 7">
            <a:extLst>
              <a:ext uri="{FF2B5EF4-FFF2-40B4-BE49-F238E27FC236}">
                <a16:creationId xmlns:a16="http://schemas.microsoft.com/office/drawing/2014/main" id="{810F8804-F41A-40F6-A968-128D572EF4E4}"/>
              </a:ext>
            </a:extLst>
          </p:cNvPr>
          <p:cNvPicPr>
            <a:picLocks noChangeAspect="1"/>
          </p:cNvPicPr>
          <p:nvPr/>
        </p:nvPicPr>
        <p:blipFill>
          <a:blip r:embed="rId3"/>
          <a:stretch>
            <a:fillRect/>
          </a:stretch>
        </p:blipFill>
        <p:spPr>
          <a:xfrm>
            <a:off x="197694" y="197371"/>
            <a:ext cx="1548172" cy="582841"/>
          </a:xfrm>
          <a:prstGeom prst="rect">
            <a:avLst/>
          </a:prstGeom>
        </p:spPr>
      </p:pic>
      <p:sp>
        <p:nvSpPr>
          <p:cNvPr id="9" name="Rectangle 8">
            <a:extLst>
              <a:ext uri="{FF2B5EF4-FFF2-40B4-BE49-F238E27FC236}">
                <a16:creationId xmlns:a16="http://schemas.microsoft.com/office/drawing/2014/main" id="{A47ACAB1-39EC-40AD-B0D6-00C838547023}"/>
              </a:ext>
            </a:extLst>
          </p:cNvPr>
          <p:cNvSpPr/>
          <p:nvPr/>
        </p:nvSpPr>
        <p:spPr>
          <a:xfrm>
            <a:off x="1637854" y="378000"/>
            <a:ext cx="1800200" cy="4022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400" dirty="0" err="1">
              <a:latin typeface="Brandon Text Bold" panose="020B0803020203060203" pitchFamily="34" charset="0"/>
            </a:endParaRPr>
          </a:p>
        </p:txBody>
      </p:sp>
      <p:sp>
        <p:nvSpPr>
          <p:cNvPr id="4" name="Rectangle 6">
            <a:extLst>
              <a:ext uri="{FF2B5EF4-FFF2-40B4-BE49-F238E27FC236}">
                <a16:creationId xmlns:a16="http://schemas.microsoft.com/office/drawing/2014/main" id="{0810D49C-C5EA-434F-87BB-41C8C4713E1E}"/>
              </a:ext>
            </a:extLst>
          </p:cNvPr>
          <p:cNvSpPr>
            <a:spLocks noChangeArrowheads="1"/>
          </p:cNvSpPr>
          <p:nvPr/>
        </p:nvSpPr>
        <p:spPr bwMode="auto">
          <a:xfrm>
            <a:off x="213584" y="1659582"/>
            <a:ext cx="122047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3" name="Rectangle 12">
            <a:extLst>
              <a:ext uri="{FF2B5EF4-FFF2-40B4-BE49-F238E27FC236}">
                <a16:creationId xmlns:a16="http://schemas.microsoft.com/office/drawing/2014/main" id="{2DAB4433-E0E3-4F1F-ADBE-EBF9FAFBC394}"/>
              </a:ext>
            </a:extLst>
          </p:cNvPr>
          <p:cNvSpPr/>
          <p:nvPr/>
        </p:nvSpPr>
        <p:spPr>
          <a:xfrm>
            <a:off x="4581136" y="1914108"/>
            <a:ext cx="4014840" cy="2123658"/>
          </a:xfrm>
          <a:prstGeom prst="rect">
            <a:avLst/>
          </a:prstGeom>
        </p:spPr>
        <p:txBody>
          <a:bodyPr wrap="square">
            <a:spAutoFit/>
          </a:bodyPr>
          <a:lstStyle/>
          <a:p>
            <a:r>
              <a:rPr lang="en-AU" sz="1600" dirty="0">
                <a:ea typeface="Calibri" panose="020F0502020204030204" pitchFamily="34" charset="0"/>
                <a:cs typeface="Times New Roman" panose="02020603050405020304" pitchFamily="18" charset="0"/>
              </a:rPr>
              <a:t>On S</a:t>
            </a:r>
            <a:r>
              <a:rPr lang="en-US" sz="1600" dirty="0" err="1">
                <a:ea typeface="Calibri" panose="020F0502020204030204" pitchFamily="34" charset="0"/>
                <a:cs typeface="Times New Roman" panose="02020603050405020304" pitchFamily="18" charset="0"/>
              </a:rPr>
              <a:t>ub</a:t>
            </a:r>
            <a:r>
              <a:rPr lang="en-US" sz="1600" dirty="0">
                <a:ea typeface="Calibri" panose="020F0502020204030204" pitchFamily="34" charset="0"/>
                <a:cs typeface="Times New Roman" panose="02020603050405020304" pitchFamily="18" charset="0"/>
              </a:rPr>
              <a:t>-board </a:t>
            </a:r>
          </a:p>
          <a:p>
            <a:r>
              <a:rPr lang="en-US" sz="1600" dirty="0">
                <a:ea typeface="Calibri" panose="020F0502020204030204" pitchFamily="34" charset="0"/>
                <a:cs typeface="Times New Roman" panose="02020603050405020304" pitchFamily="18" charset="0"/>
              </a:rPr>
              <a:t>(or in main switch board, wherever multiple supplies are connected)</a:t>
            </a:r>
          </a:p>
          <a:p>
            <a:endParaRPr lang="en-US" sz="1600" dirty="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1600" dirty="0">
                <a:ea typeface="Calibri" panose="020F0502020204030204" pitchFamily="34" charset="0"/>
                <a:cs typeface="Times New Roman" panose="02020603050405020304" pitchFamily="18" charset="0"/>
              </a:rPr>
              <a:t>Warning Multiple Mode BESS Connected</a:t>
            </a:r>
          </a:p>
          <a:p>
            <a:pPr marL="342900" marR="0" lvl="0" indent="-342900">
              <a:spcBef>
                <a:spcPts val="0"/>
              </a:spcBef>
              <a:spcAft>
                <a:spcPts val="0"/>
              </a:spcAft>
              <a:buFont typeface="Symbol" panose="05050102010706020507" pitchFamily="18" charset="2"/>
              <a:buChar char=""/>
            </a:pPr>
            <a:r>
              <a:rPr lang="en-US" sz="1600" dirty="0">
                <a:ea typeface="Calibri" panose="020F0502020204030204" pitchFamily="34" charset="0"/>
                <a:cs typeface="Times New Roman" panose="02020603050405020304" pitchFamily="18" charset="0"/>
              </a:rPr>
              <a:t>SonnenBatterie AC Main Switch</a:t>
            </a:r>
          </a:p>
          <a:p>
            <a:pPr marR="0" lvl="0">
              <a:spcBef>
                <a:spcPts val="0"/>
              </a:spcBef>
              <a:spcAft>
                <a:spcPts val="0"/>
              </a:spcAft>
            </a:pPr>
            <a:r>
              <a:rPr lang="en-AU" sz="2000" dirty="0">
                <a:latin typeface="+mj-lt"/>
                <a:ea typeface="Calibri" panose="020F0502020204030204" pitchFamily="34" charset="0"/>
                <a:cs typeface="Times New Roman" panose="02020603050405020304" pitchFamily="18" charset="0"/>
              </a:rPr>
              <a:t>	</a:t>
            </a:r>
            <a:endParaRPr lang="en-US" sz="2800" dirty="0">
              <a:effectLst/>
              <a:latin typeface="+mj-lt"/>
              <a:ea typeface="Calibri" panose="020F0502020204030204" pitchFamily="34" charset="0"/>
              <a:cs typeface="Times New Roman" panose="02020603050405020304" pitchFamily="18" charset="0"/>
            </a:endParaRPr>
          </a:p>
        </p:txBody>
      </p:sp>
      <p:sp>
        <p:nvSpPr>
          <p:cNvPr id="14" name="Rectangle 13">
            <a:extLst>
              <a:ext uri="{FF2B5EF4-FFF2-40B4-BE49-F238E27FC236}">
                <a16:creationId xmlns:a16="http://schemas.microsoft.com/office/drawing/2014/main" id="{7597D0F8-74E4-40A6-B8BE-A1B037B97B7E}"/>
              </a:ext>
            </a:extLst>
          </p:cNvPr>
          <p:cNvSpPr/>
          <p:nvPr/>
        </p:nvSpPr>
        <p:spPr>
          <a:xfrm>
            <a:off x="278868" y="1988239"/>
            <a:ext cx="6102350" cy="1261884"/>
          </a:xfrm>
          <a:prstGeom prst="rect">
            <a:avLst/>
          </a:prstGeom>
        </p:spPr>
        <p:txBody>
          <a:bodyPr>
            <a:spAutoFit/>
          </a:bodyPr>
          <a:lstStyle/>
          <a:p>
            <a:r>
              <a:rPr lang="en-AU" sz="1600" dirty="0">
                <a:ea typeface="Calibri" panose="020F0502020204030204" pitchFamily="34" charset="0"/>
                <a:cs typeface="Times New Roman" panose="02020603050405020304" pitchFamily="18" charset="0"/>
              </a:rPr>
              <a:t>sonnenBatterie External</a:t>
            </a:r>
          </a:p>
          <a:p>
            <a:endParaRPr lang="en-US" sz="1600" dirty="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1600" dirty="0">
                <a:ea typeface="Calibri" panose="020F0502020204030204" pitchFamily="34" charset="0"/>
                <a:cs typeface="Times New Roman" panose="02020603050405020304" pitchFamily="18" charset="0"/>
              </a:rPr>
              <a:t>sonnenBatterie</a:t>
            </a:r>
          </a:p>
          <a:p>
            <a:pPr marR="0" lvl="0">
              <a:spcBef>
                <a:spcPts val="0"/>
              </a:spcBef>
              <a:spcAft>
                <a:spcPts val="0"/>
              </a:spcAft>
            </a:pPr>
            <a:endParaRPr lang="en-US" sz="2800" dirty="0">
              <a:effectLst/>
              <a:latin typeface="+mj-lt"/>
              <a:ea typeface="Calibri" panose="020F0502020204030204" pitchFamily="34" charset="0"/>
              <a:cs typeface="Times New Roman" panose="02020603050405020304" pitchFamily="18" charset="0"/>
            </a:endParaRPr>
          </a:p>
        </p:txBody>
      </p:sp>
      <p:pic>
        <p:nvPicPr>
          <p:cNvPr id="2" name="Picture 1">
            <a:extLst>
              <a:ext uri="{FF2B5EF4-FFF2-40B4-BE49-F238E27FC236}">
                <a16:creationId xmlns:a16="http://schemas.microsoft.com/office/drawing/2014/main" id="{E788F42B-7CCF-4494-9BB7-E8174D750CAA}"/>
              </a:ext>
            </a:extLst>
          </p:cNvPr>
          <p:cNvPicPr>
            <a:picLocks noChangeAspect="1"/>
          </p:cNvPicPr>
          <p:nvPr/>
        </p:nvPicPr>
        <p:blipFill>
          <a:blip r:embed="rId4"/>
          <a:stretch>
            <a:fillRect/>
          </a:stretch>
        </p:blipFill>
        <p:spPr>
          <a:xfrm>
            <a:off x="1020105" y="3170997"/>
            <a:ext cx="2819794" cy="2191056"/>
          </a:xfrm>
          <a:prstGeom prst="rect">
            <a:avLst/>
          </a:prstGeom>
        </p:spPr>
      </p:pic>
    </p:spTree>
    <p:extLst>
      <p:ext uri="{BB962C8B-B14F-4D97-AF65-F5344CB8AC3E}">
        <p14:creationId xmlns:p14="http://schemas.microsoft.com/office/powerpoint/2010/main" val="316361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p:cNvSpPr>
            <a:spLocks noGrp="1"/>
          </p:cNvSpPr>
          <p:nvPr>
            <p:ph type="title"/>
          </p:nvPr>
        </p:nvSpPr>
        <p:spPr>
          <a:xfrm>
            <a:off x="350996" y="382419"/>
            <a:ext cx="11502711" cy="1077880"/>
          </a:xfrm>
        </p:spPr>
        <p:txBody>
          <a:bodyPr>
            <a:normAutofit/>
          </a:bodyPr>
          <a:lstStyle/>
          <a:p>
            <a:r>
              <a:rPr lang="en-AU" sz="1997" dirty="0">
                <a:solidFill>
                  <a:schemeClr val="accent2"/>
                </a:solidFill>
              </a:rPr>
              <a:t>Products &amp; Innovation.</a:t>
            </a:r>
            <a:br>
              <a:rPr lang="en-AU" dirty="0"/>
            </a:br>
            <a:r>
              <a:rPr lang="en-AU" dirty="0"/>
              <a:t>Labelling Requirements </a:t>
            </a:r>
            <a:r>
              <a:rPr lang="en-AU" sz="2000" dirty="0">
                <a:solidFill>
                  <a:srgbClr val="4CCFEF"/>
                </a:solidFill>
              </a:rPr>
              <a:t>– AS/NZS Standards Requirements</a:t>
            </a:r>
          </a:p>
        </p:txBody>
      </p:sp>
      <p:pic>
        <p:nvPicPr>
          <p:cNvPr id="8" name="Picture 7">
            <a:extLst>
              <a:ext uri="{FF2B5EF4-FFF2-40B4-BE49-F238E27FC236}">
                <a16:creationId xmlns:a16="http://schemas.microsoft.com/office/drawing/2014/main" id="{810F8804-F41A-40F6-A968-128D572EF4E4}"/>
              </a:ext>
            </a:extLst>
          </p:cNvPr>
          <p:cNvPicPr>
            <a:picLocks noChangeAspect="1"/>
          </p:cNvPicPr>
          <p:nvPr/>
        </p:nvPicPr>
        <p:blipFill>
          <a:blip r:embed="rId2"/>
          <a:stretch>
            <a:fillRect/>
          </a:stretch>
        </p:blipFill>
        <p:spPr>
          <a:xfrm>
            <a:off x="197694" y="197371"/>
            <a:ext cx="1548172" cy="582841"/>
          </a:xfrm>
          <a:prstGeom prst="rect">
            <a:avLst/>
          </a:prstGeom>
        </p:spPr>
      </p:pic>
      <p:sp>
        <p:nvSpPr>
          <p:cNvPr id="9" name="Rectangle 8">
            <a:extLst>
              <a:ext uri="{FF2B5EF4-FFF2-40B4-BE49-F238E27FC236}">
                <a16:creationId xmlns:a16="http://schemas.microsoft.com/office/drawing/2014/main" id="{A47ACAB1-39EC-40AD-B0D6-00C838547023}"/>
              </a:ext>
            </a:extLst>
          </p:cNvPr>
          <p:cNvSpPr/>
          <p:nvPr/>
        </p:nvSpPr>
        <p:spPr>
          <a:xfrm>
            <a:off x="1637854" y="378000"/>
            <a:ext cx="1800200" cy="4022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400" dirty="0" err="1">
              <a:latin typeface="Brandon Text Bold" panose="020B0803020203060203" pitchFamily="34" charset="0"/>
            </a:endParaRPr>
          </a:p>
        </p:txBody>
      </p:sp>
      <p:sp>
        <p:nvSpPr>
          <p:cNvPr id="4" name="Rectangle 6">
            <a:extLst>
              <a:ext uri="{FF2B5EF4-FFF2-40B4-BE49-F238E27FC236}">
                <a16:creationId xmlns:a16="http://schemas.microsoft.com/office/drawing/2014/main" id="{0810D49C-C5EA-434F-87BB-41C8C4713E1E}"/>
              </a:ext>
            </a:extLst>
          </p:cNvPr>
          <p:cNvSpPr>
            <a:spLocks noChangeArrowheads="1"/>
          </p:cNvSpPr>
          <p:nvPr/>
        </p:nvSpPr>
        <p:spPr bwMode="auto">
          <a:xfrm>
            <a:off x="213584" y="1659582"/>
            <a:ext cx="122047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3" name="Rectangle 12">
            <a:extLst>
              <a:ext uri="{FF2B5EF4-FFF2-40B4-BE49-F238E27FC236}">
                <a16:creationId xmlns:a16="http://schemas.microsoft.com/office/drawing/2014/main" id="{2DAB4433-E0E3-4F1F-ADBE-EBF9FAFBC394}"/>
              </a:ext>
            </a:extLst>
          </p:cNvPr>
          <p:cNvSpPr/>
          <p:nvPr/>
        </p:nvSpPr>
        <p:spPr>
          <a:xfrm>
            <a:off x="6102350" y="1914108"/>
            <a:ext cx="6102350" cy="1138773"/>
          </a:xfrm>
          <a:prstGeom prst="rect">
            <a:avLst/>
          </a:prstGeom>
        </p:spPr>
        <p:txBody>
          <a:bodyPr>
            <a:spAutoFit/>
          </a:bodyPr>
          <a:lstStyle/>
          <a:p>
            <a:r>
              <a:rPr lang="en-US" sz="1600" dirty="0">
                <a:ea typeface="Calibri" panose="020F0502020204030204" pitchFamily="34" charset="0"/>
                <a:cs typeface="Times New Roman" panose="02020603050405020304" pitchFamily="18" charset="0"/>
              </a:rPr>
              <a:t>On Sub-board</a:t>
            </a:r>
          </a:p>
          <a:p>
            <a:r>
              <a:rPr lang="en-US" sz="1600" dirty="0">
                <a:ea typeface="Calibri" panose="020F0502020204030204" pitchFamily="34" charset="0"/>
                <a:cs typeface="Times New Roman" panose="02020603050405020304" pitchFamily="18" charset="0"/>
              </a:rPr>
              <a:t>(or wherever integration of specific items are located)</a:t>
            </a:r>
          </a:p>
          <a:p>
            <a:endParaRPr lang="en-US" sz="1600" dirty="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AU" sz="1600" dirty="0">
                <a:ea typeface="Calibri" panose="020F0502020204030204" pitchFamily="34" charset="0"/>
                <a:cs typeface="Times New Roman" panose="02020603050405020304" pitchFamily="18" charset="0"/>
              </a:rPr>
              <a:t>SonnenBatterie Backup Circuits	</a:t>
            </a:r>
            <a:r>
              <a:rPr lang="en-AU" sz="2000" dirty="0">
                <a:latin typeface="+mj-lt"/>
                <a:ea typeface="Calibri" panose="020F0502020204030204" pitchFamily="34" charset="0"/>
                <a:cs typeface="Times New Roman" panose="02020603050405020304" pitchFamily="18" charset="0"/>
              </a:rPr>
              <a:t>	</a:t>
            </a:r>
            <a:endParaRPr lang="en-US" sz="2800" dirty="0">
              <a:effectLst/>
              <a:latin typeface="+mj-lt"/>
              <a:ea typeface="Calibri" panose="020F0502020204030204" pitchFamily="34" charset="0"/>
              <a:cs typeface="Times New Roman" panose="02020603050405020304" pitchFamily="18" charset="0"/>
            </a:endParaRPr>
          </a:p>
        </p:txBody>
      </p:sp>
      <p:sp>
        <p:nvSpPr>
          <p:cNvPr id="14" name="Rectangle 13">
            <a:extLst>
              <a:ext uri="{FF2B5EF4-FFF2-40B4-BE49-F238E27FC236}">
                <a16:creationId xmlns:a16="http://schemas.microsoft.com/office/drawing/2014/main" id="{7597D0F8-74E4-40A6-B8BE-A1B037B97B7E}"/>
              </a:ext>
            </a:extLst>
          </p:cNvPr>
          <p:cNvSpPr/>
          <p:nvPr/>
        </p:nvSpPr>
        <p:spPr>
          <a:xfrm>
            <a:off x="278868" y="1988239"/>
            <a:ext cx="2762130" cy="2739211"/>
          </a:xfrm>
          <a:prstGeom prst="rect">
            <a:avLst/>
          </a:prstGeom>
        </p:spPr>
        <p:txBody>
          <a:bodyPr wrap="square">
            <a:spAutoFit/>
          </a:bodyPr>
          <a:lstStyle/>
          <a:p>
            <a:r>
              <a:rPr lang="en-AU" sz="1600" dirty="0">
                <a:ea typeface="Calibri" panose="020F0502020204030204" pitchFamily="34" charset="0"/>
                <a:cs typeface="Times New Roman" panose="02020603050405020304" pitchFamily="18" charset="0"/>
              </a:rPr>
              <a:t>On Sub-board</a:t>
            </a:r>
          </a:p>
          <a:p>
            <a:r>
              <a:rPr lang="en-AU" sz="1600" dirty="0">
                <a:ea typeface="Calibri" panose="020F0502020204030204" pitchFamily="34" charset="0"/>
                <a:cs typeface="Times New Roman" panose="02020603050405020304" pitchFamily="18" charset="0"/>
              </a:rPr>
              <a:t>(</a:t>
            </a:r>
            <a:r>
              <a:rPr lang="en-US" sz="1600" dirty="0">
                <a:ea typeface="Calibri" panose="020F0502020204030204" pitchFamily="34" charset="0"/>
                <a:cs typeface="Times New Roman" panose="02020603050405020304" pitchFamily="18" charset="0"/>
              </a:rPr>
              <a:t>or wherever integration of specific items are located)</a:t>
            </a:r>
            <a:endParaRPr lang="en-AU" sz="1600" dirty="0">
              <a:ea typeface="Calibri" panose="020F0502020204030204" pitchFamily="34" charset="0"/>
              <a:cs typeface="Times New Roman" panose="02020603050405020304" pitchFamily="18" charset="0"/>
            </a:endParaRPr>
          </a:p>
          <a:p>
            <a:endParaRPr lang="en-US" sz="1600" dirty="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1600" dirty="0">
                <a:ea typeface="Calibri" panose="020F0502020204030204" pitchFamily="34" charset="0"/>
                <a:cs typeface="Times New Roman" panose="02020603050405020304" pitchFamily="18" charset="0"/>
              </a:rPr>
              <a:t>Sonnen Meter AC Switch </a:t>
            </a:r>
          </a:p>
          <a:p>
            <a:pPr marL="342900" marR="0" lvl="0" indent="-342900">
              <a:spcBef>
                <a:spcPts val="0"/>
              </a:spcBef>
              <a:spcAft>
                <a:spcPts val="0"/>
              </a:spcAft>
              <a:buFont typeface="Symbol" panose="05050102010706020507" pitchFamily="18" charset="2"/>
              <a:buChar char=""/>
            </a:pPr>
            <a:r>
              <a:rPr lang="en-US" sz="1600" dirty="0">
                <a:ea typeface="Calibri" panose="020F0502020204030204" pitchFamily="34" charset="0"/>
                <a:cs typeface="Times New Roman" panose="02020603050405020304" pitchFamily="18" charset="0"/>
              </a:rPr>
              <a:t>Sonnen Power Meter</a:t>
            </a:r>
          </a:p>
          <a:p>
            <a:pPr marL="342900" marR="0" lvl="0" indent="-342900">
              <a:spcBef>
                <a:spcPts val="0"/>
              </a:spcBef>
              <a:spcAft>
                <a:spcPts val="0"/>
              </a:spcAft>
              <a:buFont typeface="Symbol" panose="05050102010706020507" pitchFamily="18" charset="2"/>
              <a:buChar char=""/>
            </a:pPr>
            <a:r>
              <a:rPr lang="en-US" sz="1600" dirty="0">
                <a:ea typeface="Calibri" panose="020F0502020204030204" pitchFamily="34" charset="0"/>
                <a:cs typeface="Times New Roman" panose="02020603050405020304" pitchFamily="18" charset="0"/>
              </a:rPr>
              <a:t>Main Switch Backup </a:t>
            </a:r>
          </a:p>
          <a:p>
            <a:pPr marL="342900" marR="0" lvl="0" indent="-342900">
              <a:spcBef>
                <a:spcPts val="0"/>
              </a:spcBef>
              <a:spcAft>
                <a:spcPts val="0"/>
              </a:spcAft>
              <a:buFont typeface="Symbol" panose="05050102010706020507" pitchFamily="18" charset="2"/>
              <a:buChar char=""/>
            </a:pPr>
            <a:r>
              <a:rPr lang="en-US" sz="1600" dirty="0">
                <a:ea typeface="Calibri" panose="020F0502020204030204" pitchFamily="34" charset="0"/>
                <a:cs typeface="Times New Roman" panose="02020603050405020304" pitchFamily="18" charset="0"/>
              </a:rPr>
              <a:t>Warning Grid-Failure</a:t>
            </a:r>
          </a:p>
          <a:p>
            <a:pPr marL="342900" marR="0" lvl="0" indent="-342900">
              <a:spcBef>
                <a:spcPts val="0"/>
              </a:spcBef>
              <a:spcAft>
                <a:spcPts val="0"/>
              </a:spcAft>
              <a:buFont typeface="Symbol" panose="05050102010706020507" pitchFamily="18" charset="2"/>
              <a:buChar char=""/>
            </a:pPr>
            <a:r>
              <a:rPr lang="en-US" sz="1600" dirty="0">
                <a:ea typeface="Calibri" panose="020F0502020204030204" pitchFamily="34" charset="0"/>
                <a:cs typeface="Times New Roman" panose="02020603050405020304" pitchFamily="18" charset="0"/>
              </a:rPr>
              <a:t>Backup Circuits	</a:t>
            </a:r>
          </a:p>
          <a:p>
            <a:pPr marR="0" lvl="0">
              <a:spcBef>
                <a:spcPts val="0"/>
              </a:spcBef>
              <a:spcAft>
                <a:spcPts val="0"/>
              </a:spcAft>
            </a:pPr>
            <a:endParaRPr lang="en-US" sz="2800" dirty="0">
              <a:effectLst/>
              <a:latin typeface="+mj-lt"/>
              <a:ea typeface="Calibri" panose="020F0502020204030204" pitchFamily="34" charset="0"/>
              <a:cs typeface="Times New Roman" panose="02020603050405020304" pitchFamily="18" charset="0"/>
            </a:endParaRPr>
          </a:p>
        </p:txBody>
      </p:sp>
      <p:pic>
        <p:nvPicPr>
          <p:cNvPr id="2" name="Picture 1">
            <a:extLst>
              <a:ext uri="{FF2B5EF4-FFF2-40B4-BE49-F238E27FC236}">
                <a16:creationId xmlns:a16="http://schemas.microsoft.com/office/drawing/2014/main" id="{50F87E77-188F-45AD-AD1B-69C1BBB5299A}"/>
              </a:ext>
            </a:extLst>
          </p:cNvPr>
          <p:cNvPicPr>
            <a:picLocks noChangeAspect="1"/>
          </p:cNvPicPr>
          <p:nvPr/>
        </p:nvPicPr>
        <p:blipFill>
          <a:blip r:embed="rId3"/>
          <a:stretch>
            <a:fillRect/>
          </a:stretch>
        </p:blipFill>
        <p:spPr>
          <a:xfrm>
            <a:off x="3042010" y="1913364"/>
            <a:ext cx="2800741" cy="1981477"/>
          </a:xfrm>
          <a:prstGeom prst="rect">
            <a:avLst/>
          </a:prstGeom>
        </p:spPr>
      </p:pic>
      <p:pic>
        <p:nvPicPr>
          <p:cNvPr id="3" name="Picture 2">
            <a:extLst>
              <a:ext uri="{FF2B5EF4-FFF2-40B4-BE49-F238E27FC236}">
                <a16:creationId xmlns:a16="http://schemas.microsoft.com/office/drawing/2014/main" id="{F536BE06-C570-478C-B125-D7A0FD70C518}"/>
              </a:ext>
            </a:extLst>
          </p:cNvPr>
          <p:cNvPicPr>
            <a:picLocks noChangeAspect="1"/>
          </p:cNvPicPr>
          <p:nvPr/>
        </p:nvPicPr>
        <p:blipFill>
          <a:blip r:embed="rId4"/>
          <a:stretch>
            <a:fillRect/>
          </a:stretch>
        </p:blipFill>
        <p:spPr>
          <a:xfrm>
            <a:off x="3041504" y="3833775"/>
            <a:ext cx="2800741" cy="2114845"/>
          </a:xfrm>
          <a:prstGeom prst="rect">
            <a:avLst/>
          </a:prstGeom>
        </p:spPr>
      </p:pic>
      <p:pic>
        <p:nvPicPr>
          <p:cNvPr id="5" name="Picture 4">
            <a:extLst>
              <a:ext uri="{FF2B5EF4-FFF2-40B4-BE49-F238E27FC236}">
                <a16:creationId xmlns:a16="http://schemas.microsoft.com/office/drawing/2014/main" id="{6C28D831-2441-4244-9D3C-0A60C71B82A3}"/>
              </a:ext>
            </a:extLst>
          </p:cNvPr>
          <p:cNvPicPr>
            <a:picLocks noChangeAspect="1"/>
          </p:cNvPicPr>
          <p:nvPr/>
        </p:nvPicPr>
        <p:blipFill>
          <a:blip r:embed="rId5"/>
          <a:stretch>
            <a:fillRect/>
          </a:stretch>
        </p:blipFill>
        <p:spPr>
          <a:xfrm>
            <a:off x="9450722" y="1974678"/>
            <a:ext cx="1505160" cy="1962424"/>
          </a:xfrm>
          <a:prstGeom prst="rect">
            <a:avLst/>
          </a:prstGeom>
        </p:spPr>
      </p:pic>
    </p:spTree>
    <p:extLst>
      <p:ext uri="{BB962C8B-B14F-4D97-AF65-F5344CB8AC3E}">
        <p14:creationId xmlns:p14="http://schemas.microsoft.com/office/powerpoint/2010/main" val="6804254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D90F7F8C-ED9F-4E22-BBAC-5291678A880E}"/>
              </a:ext>
            </a:extLst>
          </p:cNvPr>
          <p:cNvPicPr>
            <a:picLocks noChangeAspect="1"/>
          </p:cNvPicPr>
          <p:nvPr/>
        </p:nvPicPr>
        <p:blipFill>
          <a:blip r:embed="rId2"/>
          <a:stretch>
            <a:fillRect/>
          </a:stretch>
        </p:blipFill>
        <p:spPr>
          <a:xfrm>
            <a:off x="9445398" y="1974677"/>
            <a:ext cx="2060554" cy="2739029"/>
          </a:xfrm>
          <a:prstGeom prst="rect">
            <a:avLst/>
          </a:prstGeom>
        </p:spPr>
      </p:pic>
      <p:sp>
        <p:nvSpPr>
          <p:cNvPr id="6" name="Titel 1"/>
          <p:cNvSpPr>
            <a:spLocks noGrp="1"/>
          </p:cNvSpPr>
          <p:nvPr>
            <p:ph type="title"/>
          </p:nvPr>
        </p:nvSpPr>
        <p:spPr>
          <a:xfrm>
            <a:off x="350996" y="382419"/>
            <a:ext cx="11502711" cy="1077880"/>
          </a:xfrm>
        </p:spPr>
        <p:txBody>
          <a:bodyPr>
            <a:normAutofit/>
          </a:bodyPr>
          <a:lstStyle/>
          <a:p>
            <a:r>
              <a:rPr lang="en-AU" sz="1997" dirty="0">
                <a:solidFill>
                  <a:schemeClr val="accent2"/>
                </a:solidFill>
              </a:rPr>
              <a:t>Products &amp; Innovation.</a:t>
            </a:r>
            <a:br>
              <a:rPr lang="en-AU" dirty="0"/>
            </a:br>
            <a:r>
              <a:rPr lang="en-AU" dirty="0"/>
              <a:t>Labelling Requirements </a:t>
            </a:r>
            <a:r>
              <a:rPr lang="en-AU" sz="2000" dirty="0">
                <a:solidFill>
                  <a:srgbClr val="4CCFEF"/>
                </a:solidFill>
              </a:rPr>
              <a:t>– AS/NZS Standards Requirements</a:t>
            </a:r>
          </a:p>
        </p:txBody>
      </p:sp>
      <p:pic>
        <p:nvPicPr>
          <p:cNvPr id="8" name="Picture 7">
            <a:extLst>
              <a:ext uri="{FF2B5EF4-FFF2-40B4-BE49-F238E27FC236}">
                <a16:creationId xmlns:a16="http://schemas.microsoft.com/office/drawing/2014/main" id="{810F8804-F41A-40F6-A968-128D572EF4E4}"/>
              </a:ext>
            </a:extLst>
          </p:cNvPr>
          <p:cNvPicPr>
            <a:picLocks noChangeAspect="1"/>
          </p:cNvPicPr>
          <p:nvPr/>
        </p:nvPicPr>
        <p:blipFill>
          <a:blip r:embed="rId3"/>
          <a:stretch>
            <a:fillRect/>
          </a:stretch>
        </p:blipFill>
        <p:spPr>
          <a:xfrm>
            <a:off x="197694" y="197371"/>
            <a:ext cx="1548172" cy="582841"/>
          </a:xfrm>
          <a:prstGeom prst="rect">
            <a:avLst/>
          </a:prstGeom>
        </p:spPr>
      </p:pic>
      <p:sp>
        <p:nvSpPr>
          <p:cNvPr id="9" name="Rectangle 8">
            <a:extLst>
              <a:ext uri="{FF2B5EF4-FFF2-40B4-BE49-F238E27FC236}">
                <a16:creationId xmlns:a16="http://schemas.microsoft.com/office/drawing/2014/main" id="{A47ACAB1-39EC-40AD-B0D6-00C838547023}"/>
              </a:ext>
            </a:extLst>
          </p:cNvPr>
          <p:cNvSpPr/>
          <p:nvPr/>
        </p:nvSpPr>
        <p:spPr>
          <a:xfrm>
            <a:off x="1637854" y="378000"/>
            <a:ext cx="1800200" cy="4022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400" dirty="0" err="1">
              <a:latin typeface="Brandon Text Bold" panose="020B0803020203060203" pitchFamily="34" charset="0"/>
            </a:endParaRPr>
          </a:p>
        </p:txBody>
      </p:sp>
      <p:sp>
        <p:nvSpPr>
          <p:cNvPr id="4" name="Rectangle 6">
            <a:extLst>
              <a:ext uri="{FF2B5EF4-FFF2-40B4-BE49-F238E27FC236}">
                <a16:creationId xmlns:a16="http://schemas.microsoft.com/office/drawing/2014/main" id="{0810D49C-C5EA-434F-87BB-41C8C4713E1E}"/>
              </a:ext>
            </a:extLst>
          </p:cNvPr>
          <p:cNvSpPr>
            <a:spLocks noChangeArrowheads="1"/>
          </p:cNvSpPr>
          <p:nvPr/>
        </p:nvSpPr>
        <p:spPr bwMode="auto">
          <a:xfrm>
            <a:off x="213584" y="1659582"/>
            <a:ext cx="122047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3" name="Rectangle 12">
            <a:extLst>
              <a:ext uri="{FF2B5EF4-FFF2-40B4-BE49-F238E27FC236}">
                <a16:creationId xmlns:a16="http://schemas.microsoft.com/office/drawing/2014/main" id="{2DAB4433-E0E3-4F1F-ADBE-EBF9FAFBC394}"/>
              </a:ext>
            </a:extLst>
          </p:cNvPr>
          <p:cNvSpPr/>
          <p:nvPr/>
        </p:nvSpPr>
        <p:spPr>
          <a:xfrm>
            <a:off x="6102350" y="1914108"/>
            <a:ext cx="3204356" cy="1384995"/>
          </a:xfrm>
          <a:prstGeom prst="rect">
            <a:avLst/>
          </a:prstGeom>
        </p:spPr>
        <p:txBody>
          <a:bodyPr wrap="square">
            <a:spAutoFit/>
          </a:bodyPr>
          <a:lstStyle/>
          <a:p>
            <a:r>
              <a:rPr lang="en-US" sz="1600" dirty="0">
                <a:ea typeface="Calibri" panose="020F0502020204030204" pitchFamily="34" charset="0"/>
                <a:cs typeface="Times New Roman" panose="02020603050405020304" pitchFamily="18" charset="0"/>
              </a:rPr>
              <a:t>If PV has been installed </a:t>
            </a:r>
          </a:p>
          <a:p>
            <a:endParaRPr lang="en-US" sz="1600" dirty="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1600" dirty="0">
                <a:ea typeface="Calibri" panose="020F0502020204030204" pitchFamily="34" charset="0"/>
                <a:cs typeface="Times New Roman" panose="02020603050405020304" pitchFamily="18" charset="0"/>
              </a:rPr>
              <a:t>PV Array DC Isolator 1</a:t>
            </a:r>
          </a:p>
          <a:p>
            <a:pPr marL="342900" marR="0" lvl="0" indent="-342900">
              <a:spcBef>
                <a:spcPts val="0"/>
              </a:spcBef>
              <a:spcAft>
                <a:spcPts val="0"/>
              </a:spcAft>
              <a:buFont typeface="Symbol" panose="05050102010706020507" pitchFamily="18" charset="2"/>
              <a:buChar char=""/>
            </a:pPr>
            <a:r>
              <a:rPr lang="en-US" sz="1600" dirty="0">
                <a:ea typeface="Calibri" panose="020F0502020204030204" pitchFamily="34" charset="0"/>
                <a:cs typeface="Times New Roman" panose="02020603050405020304" pitchFamily="18" charset="0"/>
              </a:rPr>
              <a:t>PV Array DC Isolator 2 </a:t>
            </a:r>
            <a:r>
              <a:rPr lang="en-AU" sz="1600" dirty="0">
                <a:ea typeface="Calibri" panose="020F0502020204030204" pitchFamily="34" charset="0"/>
                <a:cs typeface="Times New Roman" panose="02020603050405020304" pitchFamily="18" charset="0"/>
              </a:rPr>
              <a:t>	</a:t>
            </a:r>
            <a:r>
              <a:rPr lang="en-AU" sz="2000" dirty="0">
                <a:latin typeface="+mj-lt"/>
                <a:ea typeface="Calibri" panose="020F0502020204030204" pitchFamily="34" charset="0"/>
                <a:cs typeface="Times New Roman" panose="02020603050405020304" pitchFamily="18" charset="0"/>
              </a:rPr>
              <a:t>	</a:t>
            </a:r>
            <a:endParaRPr lang="en-US" sz="2800" dirty="0">
              <a:effectLst/>
              <a:latin typeface="+mj-lt"/>
              <a:ea typeface="Calibri" panose="020F0502020204030204" pitchFamily="34" charset="0"/>
              <a:cs typeface="Times New Roman" panose="02020603050405020304" pitchFamily="18" charset="0"/>
            </a:endParaRPr>
          </a:p>
        </p:txBody>
      </p:sp>
      <p:sp>
        <p:nvSpPr>
          <p:cNvPr id="14" name="Rectangle 13">
            <a:extLst>
              <a:ext uri="{FF2B5EF4-FFF2-40B4-BE49-F238E27FC236}">
                <a16:creationId xmlns:a16="http://schemas.microsoft.com/office/drawing/2014/main" id="{7597D0F8-74E4-40A6-B8BE-A1B037B97B7E}"/>
              </a:ext>
            </a:extLst>
          </p:cNvPr>
          <p:cNvSpPr/>
          <p:nvPr/>
        </p:nvSpPr>
        <p:spPr>
          <a:xfrm>
            <a:off x="278868" y="1988239"/>
            <a:ext cx="2762130" cy="1754326"/>
          </a:xfrm>
          <a:prstGeom prst="rect">
            <a:avLst/>
          </a:prstGeom>
        </p:spPr>
        <p:txBody>
          <a:bodyPr wrap="square">
            <a:spAutoFit/>
          </a:bodyPr>
          <a:lstStyle/>
          <a:p>
            <a:r>
              <a:rPr lang="en-US" sz="1600" dirty="0">
                <a:ea typeface="Calibri" panose="020F0502020204030204" pitchFamily="34" charset="0"/>
                <a:cs typeface="Times New Roman" panose="02020603050405020304" pitchFamily="18" charset="0"/>
              </a:rPr>
              <a:t>Sonnen If AC isolation has been installed adjacent to sonnenBatterie main unit</a:t>
            </a:r>
          </a:p>
          <a:p>
            <a:endParaRPr lang="en-US" sz="1600" dirty="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1600" dirty="0">
                <a:ea typeface="Calibri" panose="020F0502020204030204" pitchFamily="34" charset="0"/>
                <a:cs typeface="Times New Roman" panose="02020603050405020304" pitchFamily="18" charset="0"/>
              </a:rPr>
              <a:t>SonnenBatterie Isolator</a:t>
            </a:r>
          </a:p>
          <a:p>
            <a:pPr marR="0" lvl="0">
              <a:spcBef>
                <a:spcPts val="0"/>
              </a:spcBef>
              <a:spcAft>
                <a:spcPts val="0"/>
              </a:spcAft>
            </a:pPr>
            <a:endParaRPr lang="en-US" sz="2800" dirty="0">
              <a:effectLst/>
              <a:latin typeface="+mj-lt"/>
              <a:ea typeface="Calibri" panose="020F0502020204030204" pitchFamily="34" charset="0"/>
              <a:cs typeface="Times New Roman" panose="02020603050405020304" pitchFamily="18" charset="0"/>
            </a:endParaRPr>
          </a:p>
        </p:txBody>
      </p:sp>
      <p:pic>
        <p:nvPicPr>
          <p:cNvPr id="7" name="Picture 6">
            <a:extLst>
              <a:ext uri="{FF2B5EF4-FFF2-40B4-BE49-F238E27FC236}">
                <a16:creationId xmlns:a16="http://schemas.microsoft.com/office/drawing/2014/main" id="{B2E22372-D95C-4231-A5BE-8D9A328129E8}"/>
              </a:ext>
            </a:extLst>
          </p:cNvPr>
          <p:cNvPicPr>
            <a:picLocks noChangeAspect="1"/>
          </p:cNvPicPr>
          <p:nvPr/>
        </p:nvPicPr>
        <p:blipFill>
          <a:blip r:embed="rId4"/>
          <a:stretch>
            <a:fillRect/>
          </a:stretch>
        </p:blipFill>
        <p:spPr>
          <a:xfrm>
            <a:off x="3040998" y="1936573"/>
            <a:ext cx="2060554" cy="2790878"/>
          </a:xfrm>
          <a:prstGeom prst="rect">
            <a:avLst/>
          </a:prstGeom>
        </p:spPr>
      </p:pic>
    </p:spTree>
    <p:extLst>
      <p:ext uri="{BB962C8B-B14F-4D97-AF65-F5344CB8AC3E}">
        <p14:creationId xmlns:p14="http://schemas.microsoft.com/office/powerpoint/2010/main" val="20048660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C2458E4-7C8B-48AC-8F8B-1953025C3859}"/>
              </a:ext>
            </a:extLst>
          </p:cNvPr>
          <p:cNvPicPr>
            <a:picLocks noChangeAspect="1"/>
          </p:cNvPicPr>
          <p:nvPr/>
        </p:nvPicPr>
        <p:blipFill>
          <a:blip r:embed="rId2"/>
          <a:stretch>
            <a:fillRect/>
          </a:stretch>
        </p:blipFill>
        <p:spPr>
          <a:xfrm>
            <a:off x="1650637" y="2073987"/>
            <a:ext cx="3267739" cy="3212870"/>
          </a:xfrm>
          <a:prstGeom prst="rect">
            <a:avLst/>
          </a:prstGeom>
        </p:spPr>
      </p:pic>
      <p:pic>
        <p:nvPicPr>
          <p:cNvPr id="19" name="Picture 18">
            <a:extLst>
              <a:ext uri="{FF2B5EF4-FFF2-40B4-BE49-F238E27FC236}">
                <a16:creationId xmlns:a16="http://schemas.microsoft.com/office/drawing/2014/main" id="{DC839E10-C889-459F-AFB5-849F9031675A}"/>
              </a:ext>
            </a:extLst>
          </p:cNvPr>
          <p:cNvPicPr>
            <a:picLocks noChangeAspect="1"/>
          </p:cNvPicPr>
          <p:nvPr/>
        </p:nvPicPr>
        <p:blipFill>
          <a:blip r:embed="rId3"/>
          <a:stretch>
            <a:fillRect/>
          </a:stretch>
        </p:blipFill>
        <p:spPr>
          <a:xfrm>
            <a:off x="6608786" y="2342234"/>
            <a:ext cx="3804234" cy="2676376"/>
          </a:xfrm>
          <a:prstGeom prst="rect">
            <a:avLst/>
          </a:prstGeom>
        </p:spPr>
      </p:pic>
      <p:sp>
        <p:nvSpPr>
          <p:cNvPr id="6" name="Titel 1"/>
          <p:cNvSpPr>
            <a:spLocks noGrp="1"/>
          </p:cNvSpPr>
          <p:nvPr>
            <p:ph type="title"/>
          </p:nvPr>
        </p:nvSpPr>
        <p:spPr>
          <a:xfrm>
            <a:off x="350996" y="382419"/>
            <a:ext cx="11502711" cy="1077880"/>
          </a:xfrm>
        </p:spPr>
        <p:txBody>
          <a:bodyPr>
            <a:normAutofit/>
          </a:bodyPr>
          <a:lstStyle/>
          <a:p>
            <a:r>
              <a:rPr lang="en-AU" sz="1997" dirty="0">
                <a:solidFill>
                  <a:schemeClr val="accent2"/>
                </a:solidFill>
              </a:rPr>
              <a:t>Products &amp; Innovation.</a:t>
            </a:r>
            <a:br>
              <a:rPr lang="en-AU" dirty="0"/>
            </a:br>
            <a:r>
              <a:rPr lang="en-AU" dirty="0"/>
              <a:t>Labelling Requirements </a:t>
            </a:r>
            <a:r>
              <a:rPr lang="en-AU" sz="2000" dirty="0">
                <a:solidFill>
                  <a:srgbClr val="4CCFEF"/>
                </a:solidFill>
              </a:rPr>
              <a:t>– AS/NZS Standards Requirements</a:t>
            </a:r>
          </a:p>
        </p:txBody>
      </p:sp>
      <p:pic>
        <p:nvPicPr>
          <p:cNvPr id="8" name="Picture 7">
            <a:extLst>
              <a:ext uri="{FF2B5EF4-FFF2-40B4-BE49-F238E27FC236}">
                <a16:creationId xmlns:a16="http://schemas.microsoft.com/office/drawing/2014/main" id="{810F8804-F41A-40F6-A968-128D572EF4E4}"/>
              </a:ext>
            </a:extLst>
          </p:cNvPr>
          <p:cNvPicPr>
            <a:picLocks noChangeAspect="1"/>
          </p:cNvPicPr>
          <p:nvPr/>
        </p:nvPicPr>
        <p:blipFill>
          <a:blip r:embed="rId4"/>
          <a:stretch>
            <a:fillRect/>
          </a:stretch>
        </p:blipFill>
        <p:spPr>
          <a:xfrm>
            <a:off x="197694" y="197371"/>
            <a:ext cx="1548172" cy="582841"/>
          </a:xfrm>
          <a:prstGeom prst="rect">
            <a:avLst/>
          </a:prstGeom>
        </p:spPr>
      </p:pic>
      <p:sp>
        <p:nvSpPr>
          <p:cNvPr id="9" name="Rectangle 8">
            <a:extLst>
              <a:ext uri="{FF2B5EF4-FFF2-40B4-BE49-F238E27FC236}">
                <a16:creationId xmlns:a16="http://schemas.microsoft.com/office/drawing/2014/main" id="{A47ACAB1-39EC-40AD-B0D6-00C838547023}"/>
              </a:ext>
            </a:extLst>
          </p:cNvPr>
          <p:cNvSpPr/>
          <p:nvPr/>
        </p:nvSpPr>
        <p:spPr>
          <a:xfrm>
            <a:off x="1637854" y="378000"/>
            <a:ext cx="1800200" cy="4022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400" dirty="0" err="1">
              <a:latin typeface="Brandon Text Bold" panose="020B0803020203060203" pitchFamily="34" charset="0"/>
            </a:endParaRPr>
          </a:p>
        </p:txBody>
      </p:sp>
      <p:grpSp>
        <p:nvGrpSpPr>
          <p:cNvPr id="10" name="Group 9">
            <a:extLst>
              <a:ext uri="{FF2B5EF4-FFF2-40B4-BE49-F238E27FC236}">
                <a16:creationId xmlns:a16="http://schemas.microsoft.com/office/drawing/2014/main" id="{DDEDF3F9-3690-40D9-B56E-8636EFAC758E}"/>
              </a:ext>
            </a:extLst>
          </p:cNvPr>
          <p:cNvGrpSpPr/>
          <p:nvPr/>
        </p:nvGrpSpPr>
        <p:grpSpPr>
          <a:xfrm>
            <a:off x="6150010" y="1805739"/>
            <a:ext cx="4467373" cy="3952361"/>
            <a:chOff x="4421113" y="1808820"/>
            <a:chExt cx="4467373" cy="3952361"/>
          </a:xfrm>
        </p:grpSpPr>
        <p:cxnSp>
          <p:nvCxnSpPr>
            <p:cNvPr id="11" name="Straight Connector 10">
              <a:extLst>
                <a:ext uri="{FF2B5EF4-FFF2-40B4-BE49-F238E27FC236}">
                  <a16:creationId xmlns:a16="http://schemas.microsoft.com/office/drawing/2014/main" id="{EF084E6A-45C3-4E1E-B28D-2C5BDAD1DD44}"/>
                </a:ext>
              </a:extLst>
            </p:cNvPr>
            <p:cNvCxnSpPr/>
            <p:nvPr/>
          </p:nvCxnSpPr>
          <p:spPr>
            <a:xfrm flipH="1" flipV="1">
              <a:off x="5004048" y="1808820"/>
              <a:ext cx="3555918" cy="3749366"/>
            </a:xfrm>
            <a:prstGeom prst="line">
              <a:avLst/>
            </a:prstGeom>
            <a:ln w="130175">
              <a:solidFill>
                <a:schemeClr val="bg2">
                  <a:lumMod val="40000"/>
                  <a:lumOff val="60000"/>
                </a:schemeClr>
              </a:solidFill>
              <a:headEnd type="diamond"/>
              <a:tailEnd type="diamond"/>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C4963C5E-268C-496C-8B4F-9C39F2EF52DD}"/>
                </a:ext>
              </a:extLst>
            </p:cNvPr>
            <p:cNvCxnSpPr/>
            <p:nvPr/>
          </p:nvCxnSpPr>
          <p:spPr>
            <a:xfrm flipV="1">
              <a:off x="5004048" y="1808820"/>
              <a:ext cx="3555917" cy="3749366"/>
            </a:xfrm>
            <a:prstGeom prst="line">
              <a:avLst/>
            </a:prstGeom>
            <a:ln w="130175">
              <a:solidFill>
                <a:schemeClr val="bg2">
                  <a:lumMod val="40000"/>
                  <a:lumOff val="60000"/>
                </a:schemeClr>
              </a:solidFill>
              <a:headEnd type="diamond"/>
              <a:tailEnd type="diamond"/>
            </a:ln>
          </p:spPr>
          <p:style>
            <a:lnRef idx="1">
              <a:schemeClr val="accent1"/>
            </a:lnRef>
            <a:fillRef idx="0">
              <a:schemeClr val="accent1"/>
            </a:fillRef>
            <a:effectRef idx="0">
              <a:schemeClr val="accent1"/>
            </a:effectRef>
            <a:fontRef idx="minor">
              <a:schemeClr val="tx1"/>
            </a:fontRef>
          </p:style>
        </p:cxnSp>
        <p:sp>
          <p:nvSpPr>
            <p:cNvPr id="13" name="Textfeld 20">
              <a:extLst>
                <a:ext uri="{FF2B5EF4-FFF2-40B4-BE49-F238E27FC236}">
                  <a16:creationId xmlns:a16="http://schemas.microsoft.com/office/drawing/2014/main" id="{FFCE230D-30D2-4337-8BF4-4FF2C856ACCE}"/>
                </a:ext>
              </a:extLst>
            </p:cNvPr>
            <p:cNvSpPr txBox="1"/>
            <p:nvPr/>
          </p:nvSpPr>
          <p:spPr>
            <a:xfrm>
              <a:off x="4421113" y="5447249"/>
              <a:ext cx="4467373" cy="313932"/>
            </a:xfrm>
            <a:prstGeom prst="rect">
              <a:avLst/>
            </a:prstGeom>
            <a:noFill/>
            <a:ln w="9525">
              <a:noFill/>
              <a:miter lim="800000"/>
              <a:headEnd/>
              <a:tailEnd/>
            </a:ln>
          </p:spPr>
          <p:txBody>
            <a:bodyPr wrap="square">
              <a:spAutoFit/>
            </a:bodyPr>
            <a:lstStyle>
              <a:defPPr>
                <a:defRPr lang="de-DE"/>
              </a:defPPr>
              <a:lvl1pPr marL="287338" indent="-287338">
                <a:spcBef>
                  <a:spcPts val="1200"/>
                </a:spcBef>
                <a:buBlip>
                  <a:blip r:embed="rId5"/>
                </a:buBlip>
                <a:defRPr sz="1600">
                  <a:latin typeface="Arial" pitchFamily="34" charset="0"/>
                  <a:cs typeface="Arial" pitchFamily="34" charset="0"/>
                </a:defRPr>
              </a:lvl1pPr>
            </a:lstStyle>
            <a:p>
              <a:pPr marL="88900" lvl="2" algn="ctr" fontAlgn="base">
                <a:lnSpc>
                  <a:spcPct val="90000"/>
                </a:lnSpc>
                <a:spcBef>
                  <a:spcPts val="600"/>
                </a:spcBef>
                <a:spcAft>
                  <a:spcPts val="600"/>
                </a:spcAft>
                <a:buClr>
                  <a:schemeClr val="tx2"/>
                </a:buClr>
                <a:buSzPct val="100000"/>
                <a:defRPr/>
              </a:pPr>
              <a:r>
                <a:rPr lang="en-AU" sz="1600" b="1" dirty="0">
                  <a:solidFill>
                    <a:schemeClr val="bg1">
                      <a:lumMod val="10000"/>
                    </a:schemeClr>
                  </a:solidFill>
                  <a:cs typeface="Arial" panose="020B0604020202020204" pitchFamily="34" charset="0"/>
                </a:rPr>
                <a:t>Not Required</a:t>
              </a:r>
              <a:endParaRPr lang="en-US" sz="1600" b="1" dirty="0">
                <a:solidFill>
                  <a:schemeClr val="bg1">
                    <a:lumMod val="10000"/>
                  </a:schemeClr>
                </a:solidFill>
                <a:cs typeface="Arial" panose="020B0604020202020204" pitchFamily="34" charset="0"/>
              </a:endParaRPr>
            </a:p>
          </p:txBody>
        </p:sp>
      </p:grpSp>
      <p:grpSp>
        <p:nvGrpSpPr>
          <p:cNvPr id="15" name="Group 14">
            <a:extLst>
              <a:ext uri="{FF2B5EF4-FFF2-40B4-BE49-F238E27FC236}">
                <a16:creationId xmlns:a16="http://schemas.microsoft.com/office/drawing/2014/main" id="{A69B6767-0EEE-4442-BC3D-494B1CC72472}"/>
              </a:ext>
            </a:extLst>
          </p:cNvPr>
          <p:cNvGrpSpPr/>
          <p:nvPr/>
        </p:nvGrpSpPr>
        <p:grpSpPr>
          <a:xfrm>
            <a:off x="923614" y="1787986"/>
            <a:ext cx="4467373" cy="3952361"/>
            <a:chOff x="4421113" y="1808820"/>
            <a:chExt cx="4467373" cy="3952361"/>
          </a:xfrm>
        </p:grpSpPr>
        <p:cxnSp>
          <p:nvCxnSpPr>
            <p:cNvPr id="16" name="Straight Connector 15">
              <a:extLst>
                <a:ext uri="{FF2B5EF4-FFF2-40B4-BE49-F238E27FC236}">
                  <a16:creationId xmlns:a16="http://schemas.microsoft.com/office/drawing/2014/main" id="{7EE3CD96-7421-4E63-8101-2F4C5D0E2AD5}"/>
                </a:ext>
              </a:extLst>
            </p:cNvPr>
            <p:cNvCxnSpPr/>
            <p:nvPr/>
          </p:nvCxnSpPr>
          <p:spPr>
            <a:xfrm flipH="1" flipV="1">
              <a:off x="5004048" y="1808820"/>
              <a:ext cx="3555918" cy="3749366"/>
            </a:xfrm>
            <a:prstGeom prst="line">
              <a:avLst/>
            </a:prstGeom>
            <a:ln w="130175">
              <a:solidFill>
                <a:schemeClr val="bg2">
                  <a:lumMod val="40000"/>
                  <a:lumOff val="60000"/>
                </a:schemeClr>
              </a:solidFill>
              <a:headEnd type="diamond"/>
              <a:tailEnd type="diamond"/>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8AA74712-4C96-4A8C-8F72-A3AECE4C9CE6}"/>
                </a:ext>
              </a:extLst>
            </p:cNvPr>
            <p:cNvCxnSpPr/>
            <p:nvPr/>
          </p:nvCxnSpPr>
          <p:spPr>
            <a:xfrm flipV="1">
              <a:off x="5004048" y="1808820"/>
              <a:ext cx="3555917" cy="3749366"/>
            </a:xfrm>
            <a:prstGeom prst="line">
              <a:avLst/>
            </a:prstGeom>
            <a:ln w="130175">
              <a:solidFill>
                <a:schemeClr val="bg2">
                  <a:lumMod val="40000"/>
                  <a:lumOff val="60000"/>
                </a:schemeClr>
              </a:solidFill>
              <a:headEnd type="diamond"/>
              <a:tailEnd type="diamond"/>
            </a:ln>
          </p:spPr>
          <p:style>
            <a:lnRef idx="1">
              <a:schemeClr val="accent1"/>
            </a:lnRef>
            <a:fillRef idx="0">
              <a:schemeClr val="accent1"/>
            </a:fillRef>
            <a:effectRef idx="0">
              <a:schemeClr val="accent1"/>
            </a:effectRef>
            <a:fontRef idx="minor">
              <a:schemeClr val="tx1"/>
            </a:fontRef>
          </p:style>
        </p:cxnSp>
        <p:sp>
          <p:nvSpPr>
            <p:cNvPr id="18" name="Textfeld 20">
              <a:extLst>
                <a:ext uri="{FF2B5EF4-FFF2-40B4-BE49-F238E27FC236}">
                  <a16:creationId xmlns:a16="http://schemas.microsoft.com/office/drawing/2014/main" id="{29836EF9-9A53-4F2D-98AB-2A694839E696}"/>
                </a:ext>
              </a:extLst>
            </p:cNvPr>
            <p:cNvSpPr txBox="1"/>
            <p:nvPr/>
          </p:nvSpPr>
          <p:spPr>
            <a:xfrm>
              <a:off x="4421113" y="5447249"/>
              <a:ext cx="4467373" cy="313932"/>
            </a:xfrm>
            <a:prstGeom prst="rect">
              <a:avLst/>
            </a:prstGeom>
            <a:noFill/>
            <a:ln w="9525">
              <a:noFill/>
              <a:miter lim="800000"/>
              <a:headEnd/>
              <a:tailEnd/>
            </a:ln>
          </p:spPr>
          <p:txBody>
            <a:bodyPr wrap="square">
              <a:spAutoFit/>
            </a:bodyPr>
            <a:lstStyle>
              <a:defPPr>
                <a:defRPr lang="de-DE"/>
              </a:defPPr>
              <a:lvl1pPr marL="287338" indent="-287338">
                <a:spcBef>
                  <a:spcPts val="1200"/>
                </a:spcBef>
                <a:buBlip>
                  <a:blip r:embed="rId5"/>
                </a:buBlip>
                <a:defRPr sz="1600">
                  <a:latin typeface="Arial" pitchFamily="34" charset="0"/>
                  <a:cs typeface="Arial" pitchFamily="34" charset="0"/>
                </a:defRPr>
              </a:lvl1pPr>
            </a:lstStyle>
            <a:p>
              <a:pPr marL="88900" lvl="2" algn="ctr" fontAlgn="base">
                <a:lnSpc>
                  <a:spcPct val="90000"/>
                </a:lnSpc>
                <a:spcBef>
                  <a:spcPts val="600"/>
                </a:spcBef>
                <a:spcAft>
                  <a:spcPts val="600"/>
                </a:spcAft>
                <a:buClr>
                  <a:schemeClr val="tx2"/>
                </a:buClr>
                <a:buSzPct val="100000"/>
                <a:defRPr/>
              </a:pPr>
              <a:r>
                <a:rPr lang="en-AU" sz="1600" b="1" dirty="0">
                  <a:solidFill>
                    <a:schemeClr val="bg1">
                      <a:lumMod val="10000"/>
                    </a:schemeClr>
                  </a:solidFill>
                  <a:cs typeface="Arial" panose="020B0604020202020204" pitchFamily="34" charset="0"/>
                </a:rPr>
                <a:t>Not Required</a:t>
              </a:r>
              <a:endParaRPr lang="en-US" sz="1600" b="1" dirty="0">
                <a:solidFill>
                  <a:schemeClr val="bg1">
                    <a:lumMod val="10000"/>
                  </a:schemeClr>
                </a:solidFill>
                <a:cs typeface="Arial" panose="020B0604020202020204" pitchFamily="34" charset="0"/>
              </a:endParaRPr>
            </a:p>
          </p:txBody>
        </p:sp>
      </p:grpSp>
    </p:spTree>
    <p:extLst>
      <p:ext uri="{BB962C8B-B14F-4D97-AF65-F5344CB8AC3E}">
        <p14:creationId xmlns:p14="http://schemas.microsoft.com/office/powerpoint/2010/main" val="28694469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78524C7-341B-45C9-AFEB-41305EFE5D81}"/>
              </a:ext>
            </a:extLst>
          </p:cNvPr>
          <p:cNvSpPr txBox="1">
            <a:spLocks/>
          </p:cNvSpPr>
          <p:nvPr/>
        </p:nvSpPr>
        <p:spPr>
          <a:xfrm>
            <a:off x="762793" y="2284821"/>
            <a:ext cx="5320079" cy="3384516"/>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500" kern="1200">
                <a:solidFill>
                  <a:schemeClr val="tx2"/>
                </a:solidFill>
                <a:latin typeface="+mj-lt"/>
                <a:ea typeface="+mj-ea"/>
                <a:cs typeface="+mj-cs"/>
              </a:defRPr>
            </a:lvl1pPr>
          </a:lstStyle>
          <a:p>
            <a:pPr indent="-228600">
              <a:spcAft>
                <a:spcPts val="600"/>
              </a:spcAft>
              <a:buFont typeface="Arial" panose="020B0604020202020204" pitchFamily="34" charset="0"/>
              <a:buChar char="•"/>
            </a:pPr>
            <a:endParaRPr lang="en-US" sz="1800" dirty="0">
              <a:solidFill>
                <a:schemeClr val="tx1"/>
              </a:solidFill>
              <a:latin typeface="+mn-lt"/>
              <a:ea typeface="+mn-ea"/>
              <a:cs typeface="+mn-cs"/>
            </a:endParaRPr>
          </a:p>
        </p:txBody>
      </p:sp>
      <p:sp>
        <p:nvSpPr>
          <p:cNvPr id="20" name="Titel 1">
            <a:extLst>
              <a:ext uri="{FF2B5EF4-FFF2-40B4-BE49-F238E27FC236}">
                <a16:creationId xmlns:a16="http://schemas.microsoft.com/office/drawing/2014/main" id="{4080F3A0-2D89-4C18-A3F4-72A7EAE39AE4}"/>
              </a:ext>
            </a:extLst>
          </p:cNvPr>
          <p:cNvSpPr>
            <a:spLocks noGrp="1"/>
          </p:cNvSpPr>
          <p:nvPr>
            <p:ph type="title"/>
          </p:nvPr>
        </p:nvSpPr>
        <p:spPr>
          <a:xfrm>
            <a:off x="342350" y="377826"/>
            <a:ext cx="11520000" cy="2195810"/>
          </a:xfrm>
        </p:spPr>
        <p:txBody>
          <a:bodyPr>
            <a:normAutofit fontScale="90000"/>
          </a:bodyPr>
          <a:lstStyle/>
          <a:p>
            <a:r>
              <a:rPr lang="en-AU" sz="2000" noProof="0" dirty="0">
                <a:solidFill>
                  <a:schemeClr val="accent2"/>
                </a:solidFill>
              </a:rPr>
              <a:t>sonnen.</a:t>
            </a:r>
            <a:br>
              <a:rPr lang="en-AU" sz="2000" noProof="0" dirty="0">
                <a:solidFill>
                  <a:schemeClr val="accent2"/>
                </a:solidFill>
              </a:rPr>
            </a:br>
            <a:br>
              <a:rPr lang="en-AU" noProof="0" dirty="0"/>
            </a:br>
            <a:br>
              <a:rPr lang="en-AU" dirty="0"/>
            </a:br>
            <a:r>
              <a:rPr lang="en-AU" dirty="0"/>
              <a:t>Installer Training</a:t>
            </a:r>
            <a:br>
              <a:rPr lang="en-AU" dirty="0"/>
            </a:br>
            <a:endParaRPr lang="en-AU" noProof="0" dirty="0"/>
          </a:p>
        </p:txBody>
      </p:sp>
      <p:pic>
        <p:nvPicPr>
          <p:cNvPr id="24" name="Picture 23">
            <a:extLst>
              <a:ext uri="{FF2B5EF4-FFF2-40B4-BE49-F238E27FC236}">
                <a16:creationId xmlns:a16="http://schemas.microsoft.com/office/drawing/2014/main" id="{93B43555-CB47-4E24-9C4F-D8898539BE7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18574" y="2172506"/>
            <a:ext cx="3609145" cy="3609145"/>
          </a:xfrm>
          <a:prstGeom prst="rect">
            <a:avLst/>
          </a:prstGeom>
        </p:spPr>
      </p:pic>
      <p:pic>
        <p:nvPicPr>
          <p:cNvPr id="26" name="Picture 25" descr="A picture containing text&#10;&#10;Description generated with very high confidence">
            <a:extLst>
              <a:ext uri="{FF2B5EF4-FFF2-40B4-BE49-F238E27FC236}">
                <a16:creationId xmlns:a16="http://schemas.microsoft.com/office/drawing/2014/main" id="{A3E1FB25-446E-4F90-AA98-7445BC247C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18574" y="161367"/>
            <a:ext cx="3609145" cy="3609145"/>
          </a:xfrm>
          <a:prstGeom prst="rect">
            <a:avLst/>
          </a:prstGeom>
        </p:spPr>
      </p:pic>
      <p:pic>
        <p:nvPicPr>
          <p:cNvPr id="8" name="Picture 7">
            <a:extLst>
              <a:ext uri="{FF2B5EF4-FFF2-40B4-BE49-F238E27FC236}">
                <a16:creationId xmlns:a16="http://schemas.microsoft.com/office/drawing/2014/main" id="{2C9E2F00-B7AA-425E-B5AE-9FC62F11B708}"/>
              </a:ext>
            </a:extLst>
          </p:cNvPr>
          <p:cNvPicPr>
            <a:picLocks noChangeAspect="1"/>
          </p:cNvPicPr>
          <p:nvPr/>
        </p:nvPicPr>
        <p:blipFill>
          <a:blip r:embed="rId4"/>
          <a:stretch>
            <a:fillRect/>
          </a:stretch>
        </p:blipFill>
        <p:spPr>
          <a:xfrm>
            <a:off x="197694" y="197371"/>
            <a:ext cx="1548172" cy="582841"/>
          </a:xfrm>
          <a:prstGeom prst="rect">
            <a:avLst/>
          </a:prstGeom>
        </p:spPr>
      </p:pic>
      <p:sp>
        <p:nvSpPr>
          <p:cNvPr id="9" name="Rectangle 8">
            <a:extLst>
              <a:ext uri="{FF2B5EF4-FFF2-40B4-BE49-F238E27FC236}">
                <a16:creationId xmlns:a16="http://schemas.microsoft.com/office/drawing/2014/main" id="{43C45C54-C285-4B93-A07F-29DF0BD314D8}"/>
              </a:ext>
            </a:extLst>
          </p:cNvPr>
          <p:cNvSpPr/>
          <p:nvPr/>
        </p:nvSpPr>
        <p:spPr>
          <a:xfrm>
            <a:off x="1637854" y="378000"/>
            <a:ext cx="1800200" cy="4022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400" dirty="0" err="1">
              <a:latin typeface="Brandon Text Bold" panose="020B0803020203060203" pitchFamily="34" charset="0"/>
            </a:endParaRPr>
          </a:p>
        </p:txBody>
      </p:sp>
    </p:spTree>
    <p:extLst>
      <p:ext uri="{BB962C8B-B14F-4D97-AF65-F5344CB8AC3E}">
        <p14:creationId xmlns:p14="http://schemas.microsoft.com/office/powerpoint/2010/main" val="26942033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CBCDC8C-A597-4533-ACE6-E9FC845041E6}"/>
              </a:ext>
            </a:extLst>
          </p:cNvPr>
          <p:cNvPicPr>
            <a:picLocks noChangeAspect="1"/>
          </p:cNvPicPr>
          <p:nvPr/>
        </p:nvPicPr>
        <p:blipFill>
          <a:blip r:embed="rId2"/>
          <a:stretch>
            <a:fillRect/>
          </a:stretch>
        </p:blipFill>
        <p:spPr>
          <a:xfrm>
            <a:off x="6606559" y="2305975"/>
            <a:ext cx="3682303" cy="2627604"/>
          </a:xfrm>
          <a:prstGeom prst="rect">
            <a:avLst/>
          </a:prstGeom>
        </p:spPr>
      </p:pic>
      <p:sp>
        <p:nvSpPr>
          <p:cNvPr id="6" name="Titel 1"/>
          <p:cNvSpPr>
            <a:spLocks noGrp="1"/>
          </p:cNvSpPr>
          <p:nvPr>
            <p:ph type="title"/>
          </p:nvPr>
        </p:nvSpPr>
        <p:spPr>
          <a:xfrm>
            <a:off x="350996" y="382419"/>
            <a:ext cx="11502711" cy="1077880"/>
          </a:xfrm>
        </p:spPr>
        <p:txBody>
          <a:bodyPr>
            <a:normAutofit/>
          </a:bodyPr>
          <a:lstStyle/>
          <a:p>
            <a:r>
              <a:rPr lang="en-AU" sz="1997" dirty="0">
                <a:solidFill>
                  <a:schemeClr val="accent2"/>
                </a:solidFill>
              </a:rPr>
              <a:t>Products &amp; Innovation.</a:t>
            </a:r>
            <a:br>
              <a:rPr lang="en-AU" dirty="0"/>
            </a:br>
            <a:r>
              <a:rPr lang="en-AU" dirty="0"/>
              <a:t>Labelling Requirements </a:t>
            </a:r>
            <a:r>
              <a:rPr lang="en-AU" sz="2000" dirty="0">
                <a:solidFill>
                  <a:srgbClr val="4CCFEF"/>
                </a:solidFill>
              </a:rPr>
              <a:t>– AS/NZS Standards Requirements</a:t>
            </a:r>
          </a:p>
        </p:txBody>
      </p:sp>
      <p:pic>
        <p:nvPicPr>
          <p:cNvPr id="8" name="Picture 7">
            <a:extLst>
              <a:ext uri="{FF2B5EF4-FFF2-40B4-BE49-F238E27FC236}">
                <a16:creationId xmlns:a16="http://schemas.microsoft.com/office/drawing/2014/main" id="{810F8804-F41A-40F6-A968-128D572EF4E4}"/>
              </a:ext>
            </a:extLst>
          </p:cNvPr>
          <p:cNvPicPr>
            <a:picLocks noChangeAspect="1"/>
          </p:cNvPicPr>
          <p:nvPr/>
        </p:nvPicPr>
        <p:blipFill>
          <a:blip r:embed="rId3"/>
          <a:stretch>
            <a:fillRect/>
          </a:stretch>
        </p:blipFill>
        <p:spPr>
          <a:xfrm>
            <a:off x="197694" y="197371"/>
            <a:ext cx="1548172" cy="582841"/>
          </a:xfrm>
          <a:prstGeom prst="rect">
            <a:avLst/>
          </a:prstGeom>
        </p:spPr>
      </p:pic>
      <p:sp>
        <p:nvSpPr>
          <p:cNvPr id="9" name="Rectangle 8">
            <a:extLst>
              <a:ext uri="{FF2B5EF4-FFF2-40B4-BE49-F238E27FC236}">
                <a16:creationId xmlns:a16="http://schemas.microsoft.com/office/drawing/2014/main" id="{A47ACAB1-39EC-40AD-B0D6-00C838547023}"/>
              </a:ext>
            </a:extLst>
          </p:cNvPr>
          <p:cNvSpPr/>
          <p:nvPr/>
        </p:nvSpPr>
        <p:spPr>
          <a:xfrm>
            <a:off x="1637854" y="378000"/>
            <a:ext cx="1800200" cy="4022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400" dirty="0" err="1">
              <a:latin typeface="Brandon Text Bold" panose="020B0803020203060203" pitchFamily="34" charset="0"/>
            </a:endParaRPr>
          </a:p>
        </p:txBody>
      </p:sp>
      <p:grpSp>
        <p:nvGrpSpPr>
          <p:cNvPr id="10" name="Group 9">
            <a:extLst>
              <a:ext uri="{FF2B5EF4-FFF2-40B4-BE49-F238E27FC236}">
                <a16:creationId xmlns:a16="http://schemas.microsoft.com/office/drawing/2014/main" id="{DDEDF3F9-3690-40D9-B56E-8636EFAC758E}"/>
              </a:ext>
            </a:extLst>
          </p:cNvPr>
          <p:cNvGrpSpPr/>
          <p:nvPr/>
        </p:nvGrpSpPr>
        <p:grpSpPr>
          <a:xfrm>
            <a:off x="6150010" y="1805739"/>
            <a:ext cx="4467373" cy="3952361"/>
            <a:chOff x="4421113" y="1808820"/>
            <a:chExt cx="4467373" cy="3952361"/>
          </a:xfrm>
        </p:grpSpPr>
        <p:cxnSp>
          <p:nvCxnSpPr>
            <p:cNvPr id="11" name="Straight Connector 10">
              <a:extLst>
                <a:ext uri="{FF2B5EF4-FFF2-40B4-BE49-F238E27FC236}">
                  <a16:creationId xmlns:a16="http://schemas.microsoft.com/office/drawing/2014/main" id="{EF084E6A-45C3-4E1E-B28D-2C5BDAD1DD44}"/>
                </a:ext>
              </a:extLst>
            </p:cNvPr>
            <p:cNvCxnSpPr/>
            <p:nvPr/>
          </p:nvCxnSpPr>
          <p:spPr>
            <a:xfrm flipH="1" flipV="1">
              <a:off x="5004048" y="1808820"/>
              <a:ext cx="3555918" cy="3749366"/>
            </a:xfrm>
            <a:prstGeom prst="line">
              <a:avLst/>
            </a:prstGeom>
            <a:ln w="130175">
              <a:solidFill>
                <a:schemeClr val="bg2">
                  <a:lumMod val="40000"/>
                  <a:lumOff val="60000"/>
                </a:schemeClr>
              </a:solidFill>
              <a:headEnd type="diamond"/>
              <a:tailEnd type="diamond"/>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C4963C5E-268C-496C-8B4F-9C39F2EF52DD}"/>
                </a:ext>
              </a:extLst>
            </p:cNvPr>
            <p:cNvCxnSpPr/>
            <p:nvPr/>
          </p:nvCxnSpPr>
          <p:spPr>
            <a:xfrm flipV="1">
              <a:off x="5004048" y="1808820"/>
              <a:ext cx="3555917" cy="3749366"/>
            </a:xfrm>
            <a:prstGeom prst="line">
              <a:avLst/>
            </a:prstGeom>
            <a:ln w="130175">
              <a:solidFill>
                <a:schemeClr val="bg2">
                  <a:lumMod val="40000"/>
                  <a:lumOff val="60000"/>
                </a:schemeClr>
              </a:solidFill>
              <a:headEnd type="diamond"/>
              <a:tailEnd type="diamond"/>
            </a:ln>
          </p:spPr>
          <p:style>
            <a:lnRef idx="1">
              <a:schemeClr val="accent1"/>
            </a:lnRef>
            <a:fillRef idx="0">
              <a:schemeClr val="accent1"/>
            </a:fillRef>
            <a:effectRef idx="0">
              <a:schemeClr val="accent1"/>
            </a:effectRef>
            <a:fontRef idx="minor">
              <a:schemeClr val="tx1"/>
            </a:fontRef>
          </p:style>
        </p:cxnSp>
        <p:sp>
          <p:nvSpPr>
            <p:cNvPr id="13" name="Textfeld 20">
              <a:extLst>
                <a:ext uri="{FF2B5EF4-FFF2-40B4-BE49-F238E27FC236}">
                  <a16:creationId xmlns:a16="http://schemas.microsoft.com/office/drawing/2014/main" id="{FFCE230D-30D2-4337-8BF4-4FF2C856ACCE}"/>
                </a:ext>
              </a:extLst>
            </p:cNvPr>
            <p:cNvSpPr txBox="1"/>
            <p:nvPr/>
          </p:nvSpPr>
          <p:spPr>
            <a:xfrm>
              <a:off x="4421113" y="5447249"/>
              <a:ext cx="4467373" cy="313932"/>
            </a:xfrm>
            <a:prstGeom prst="rect">
              <a:avLst/>
            </a:prstGeom>
            <a:noFill/>
            <a:ln w="9525">
              <a:noFill/>
              <a:miter lim="800000"/>
              <a:headEnd/>
              <a:tailEnd/>
            </a:ln>
          </p:spPr>
          <p:txBody>
            <a:bodyPr wrap="square">
              <a:spAutoFit/>
            </a:bodyPr>
            <a:lstStyle>
              <a:defPPr>
                <a:defRPr lang="de-DE"/>
              </a:defPPr>
              <a:lvl1pPr marL="287338" indent="-287338">
                <a:spcBef>
                  <a:spcPts val="1200"/>
                </a:spcBef>
                <a:buBlip>
                  <a:blip r:embed="rId4"/>
                </a:buBlip>
                <a:defRPr sz="1600">
                  <a:latin typeface="Arial" pitchFamily="34" charset="0"/>
                  <a:cs typeface="Arial" pitchFamily="34" charset="0"/>
                </a:defRPr>
              </a:lvl1pPr>
            </a:lstStyle>
            <a:p>
              <a:pPr marL="88900" lvl="2" algn="ctr" fontAlgn="base">
                <a:lnSpc>
                  <a:spcPct val="90000"/>
                </a:lnSpc>
                <a:spcBef>
                  <a:spcPts val="600"/>
                </a:spcBef>
                <a:spcAft>
                  <a:spcPts val="600"/>
                </a:spcAft>
                <a:buClr>
                  <a:schemeClr val="tx2"/>
                </a:buClr>
                <a:buSzPct val="100000"/>
                <a:defRPr/>
              </a:pPr>
              <a:r>
                <a:rPr lang="en-AU" sz="1600" b="1" dirty="0">
                  <a:solidFill>
                    <a:schemeClr val="bg1">
                      <a:lumMod val="10000"/>
                    </a:schemeClr>
                  </a:solidFill>
                  <a:cs typeface="Arial" panose="020B0604020202020204" pitchFamily="34" charset="0"/>
                </a:rPr>
                <a:t>Not Required</a:t>
              </a:r>
              <a:endParaRPr lang="en-US" sz="1600" b="1" dirty="0">
                <a:solidFill>
                  <a:schemeClr val="bg1">
                    <a:lumMod val="10000"/>
                  </a:schemeClr>
                </a:solidFill>
                <a:cs typeface="Arial" panose="020B0604020202020204" pitchFamily="34" charset="0"/>
              </a:endParaRPr>
            </a:p>
          </p:txBody>
        </p:sp>
      </p:grpSp>
      <p:pic>
        <p:nvPicPr>
          <p:cNvPr id="14" name="Picture 13">
            <a:extLst>
              <a:ext uri="{FF2B5EF4-FFF2-40B4-BE49-F238E27FC236}">
                <a16:creationId xmlns:a16="http://schemas.microsoft.com/office/drawing/2014/main" id="{9514C440-0C05-42E6-87D7-2EEBDBA58969}"/>
              </a:ext>
            </a:extLst>
          </p:cNvPr>
          <p:cNvPicPr>
            <a:picLocks noChangeAspect="1"/>
          </p:cNvPicPr>
          <p:nvPr/>
        </p:nvPicPr>
        <p:blipFill>
          <a:blip r:embed="rId5"/>
          <a:stretch>
            <a:fillRect/>
          </a:stretch>
        </p:blipFill>
        <p:spPr>
          <a:xfrm>
            <a:off x="1493838" y="2055634"/>
            <a:ext cx="3511600" cy="3103133"/>
          </a:xfrm>
          <a:prstGeom prst="rect">
            <a:avLst/>
          </a:prstGeom>
        </p:spPr>
      </p:pic>
      <p:grpSp>
        <p:nvGrpSpPr>
          <p:cNvPr id="15" name="Group 14">
            <a:extLst>
              <a:ext uri="{FF2B5EF4-FFF2-40B4-BE49-F238E27FC236}">
                <a16:creationId xmlns:a16="http://schemas.microsoft.com/office/drawing/2014/main" id="{A69B6767-0EEE-4442-BC3D-494B1CC72472}"/>
              </a:ext>
            </a:extLst>
          </p:cNvPr>
          <p:cNvGrpSpPr/>
          <p:nvPr/>
        </p:nvGrpSpPr>
        <p:grpSpPr>
          <a:xfrm>
            <a:off x="923614" y="1787986"/>
            <a:ext cx="4467373" cy="3952361"/>
            <a:chOff x="4421113" y="1808820"/>
            <a:chExt cx="4467373" cy="3952361"/>
          </a:xfrm>
        </p:grpSpPr>
        <p:cxnSp>
          <p:nvCxnSpPr>
            <p:cNvPr id="16" name="Straight Connector 15">
              <a:extLst>
                <a:ext uri="{FF2B5EF4-FFF2-40B4-BE49-F238E27FC236}">
                  <a16:creationId xmlns:a16="http://schemas.microsoft.com/office/drawing/2014/main" id="{7EE3CD96-7421-4E63-8101-2F4C5D0E2AD5}"/>
                </a:ext>
              </a:extLst>
            </p:cNvPr>
            <p:cNvCxnSpPr/>
            <p:nvPr/>
          </p:nvCxnSpPr>
          <p:spPr>
            <a:xfrm flipH="1" flipV="1">
              <a:off x="5004048" y="1808820"/>
              <a:ext cx="3555918" cy="3749366"/>
            </a:xfrm>
            <a:prstGeom prst="line">
              <a:avLst/>
            </a:prstGeom>
            <a:ln w="130175">
              <a:solidFill>
                <a:schemeClr val="bg2">
                  <a:lumMod val="40000"/>
                  <a:lumOff val="60000"/>
                </a:schemeClr>
              </a:solidFill>
              <a:headEnd type="diamond"/>
              <a:tailEnd type="diamond"/>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8AA74712-4C96-4A8C-8F72-A3AECE4C9CE6}"/>
                </a:ext>
              </a:extLst>
            </p:cNvPr>
            <p:cNvCxnSpPr/>
            <p:nvPr/>
          </p:nvCxnSpPr>
          <p:spPr>
            <a:xfrm flipV="1">
              <a:off x="5004048" y="1808820"/>
              <a:ext cx="3555917" cy="3749366"/>
            </a:xfrm>
            <a:prstGeom prst="line">
              <a:avLst/>
            </a:prstGeom>
            <a:ln w="130175">
              <a:solidFill>
                <a:schemeClr val="bg2">
                  <a:lumMod val="40000"/>
                  <a:lumOff val="60000"/>
                </a:schemeClr>
              </a:solidFill>
              <a:headEnd type="diamond"/>
              <a:tailEnd type="diamond"/>
            </a:ln>
          </p:spPr>
          <p:style>
            <a:lnRef idx="1">
              <a:schemeClr val="accent1"/>
            </a:lnRef>
            <a:fillRef idx="0">
              <a:schemeClr val="accent1"/>
            </a:fillRef>
            <a:effectRef idx="0">
              <a:schemeClr val="accent1"/>
            </a:effectRef>
            <a:fontRef idx="minor">
              <a:schemeClr val="tx1"/>
            </a:fontRef>
          </p:style>
        </p:cxnSp>
        <p:sp>
          <p:nvSpPr>
            <p:cNvPr id="18" name="Textfeld 20">
              <a:extLst>
                <a:ext uri="{FF2B5EF4-FFF2-40B4-BE49-F238E27FC236}">
                  <a16:creationId xmlns:a16="http://schemas.microsoft.com/office/drawing/2014/main" id="{29836EF9-9A53-4F2D-98AB-2A694839E696}"/>
                </a:ext>
              </a:extLst>
            </p:cNvPr>
            <p:cNvSpPr txBox="1"/>
            <p:nvPr/>
          </p:nvSpPr>
          <p:spPr>
            <a:xfrm>
              <a:off x="4421113" y="5447249"/>
              <a:ext cx="4467373" cy="313932"/>
            </a:xfrm>
            <a:prstGeom prst="rect">
              <a:avLst/>
            </a:prstGeom>
            <a:noFill/>
            <a:ln w="9525">
              <a:noFill/>
              <a:miter lim="800000"/>
              <a:headEnd/>
              <a:tailEnd/>
            </a:ln>
          </p:spPr>
          <p:txBody>
            <a:bodyPr wrap="square">
              <a:spAutoFit/>
            </a:bodyPr>
            <a:lstStyle>
              <a:defPPr>
                <a:defRPr lang="de-DE"/>
              </a:defPPr>
              <a:lvl1pPr marL="287338" indent="-287338">
                <a:spcBef>
                  <a:spcPts val="1200"/>
                </a:spcBef>
                <a:buBlip>
                  <a:blip r:embed="rId4"/>
                </a:buBlip>
                <a:defRPr sz="1600">
                  <a:latin typeface="Arial" pitchFamily="34" charset="0"/>
                  <a:cs typeface="Arial" pitchFamily="34" charset="0"/>
                </a:defRPr>
              </a:lvl1pPr>
            </a:lstStyle>
            <a:p>
              <a:pPr marL="88900" lvl="2" algn="ctr" fontAlgn="base">
                <a:lnSpc>
                  <a:spcPct val="90000"/>
                </a:lnSpc>
                <a:spcBef>
                  <a:spcPts val="600"/>
                </a:spcBef>
                <a:spcAft>
                  <a:spcPts val="600"/>
                </a:spcAft>
                <a:buClr>
                  <a:schemeClr val="tx2"/>
                </a:buClr>
                <a:buSzPct val="100000"/>
                <a:defRPr/>
              </a:pPr>
              <a:r>
                <a:rPr lang="en-AU" sz="1600" b="1" dirty="0">
                  <a:solidFill>
                    <a:schemeClr val="bg1">
                      <a:lumMod val="10000"/>
                    </a:schemeClr>
                  </a:solidFill>
                  <a:cs typeface="Arial" panose="020B0604020202020204" pitchFamily="34" charset="0"/>
                </a:rPr>
                <a:t>Not Required</a:t>
              </a:r>
              <a:endParaRPr lang="en-US" sz="1600" b="1" dirty="0">
                <a:solidFill>
                  <a:schemeClr val="bg1">
                    <a:lumMod val="10000"/>
                  </a:schemeClr>
                </a:solidFill>
                <a:cs typeface="Arial" panose="020B0604020202020204" pitchFamily="34" charset="0"/>
              </a:endParaRPr>
            </a:p>
          </p:txBody>
        </p:sp>
      </p:grpSp>
    </p:spTree>
    <p:extLst>
      <p:ext uri="{BB962C8B-B14F-4D97-AF65-F5344CB8AC3E}">
        <p14:creationId xmlns:p14="http://schemas.microsoft.com/office/powerpoint/2010/main" val="19501073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p:cNvSpPr>
            <a:spLocks noGrp="1"/>
          </p:cNvSpPr>
          <p:nvPr>
            <p:ph type="title"/>
          </p:nvPr>
        </p:nvSpPr>
        <p:spPr>
          <a:xfrm>
            <a:off x="350996" y="382419"/>
            <a:ext cx="11502711" cy="1077880"/>
          </a:xfrm>
        </p:spPr>
        <p:txBody>
          <a:bodyPr>
            <a:normAutofit/>
          </a:bodyPr>
          <a:lstStyle/>
          <a:p>
            <a:r>
              <a:rPr lang="en-AU" sz="1997" dirty="0">
                <a:solidFill>
                  <a:schemeClr val="accent2"/>
                </a:solidFill>
              </a:rPr>
              <a:t>Products &amp; Innovation.</a:t>
            </a:r>
            <a:br>
              <a:rPr lang="en-AU" dirty="0"/>
            </a:br>
            <a:r>
              <a:rPr lang="en-AU" dirty="0"/>
              <a:t>Labelling Requirements </a:t>
            </a:r>
            <a:r>
              <a:rPr lang="en-AU" sz="2000" dirty="0">
                <a:solidFill>
                  <a:srgbClr val="4CCFEF"/>
                </a:solidFill>
              </a:rPr>
              <a:t>– AS/NZS Standards Requirements</a:t>
            </a:r>
          </a:p>
        </p:txBody>
      </p:sp>
      <p:pic>
        <p:nvPicPr>
          <p:cNvPr id="8" name="Picture 7">
            <a:extLst>
              <a:ext uri="{FF2B5EF4-FFF2-40B4-BE49-F238E27FC236}">
                <a16:creationId xmlns:a16="http://schemas.microsoft.com/office/drawing/2014/main" id="{810F8804-F41A-40F6-A968-128D572EF4E4}"/>
              </a:ext>
            </a:extLst>
          </p:cNvPr>
          <p:cNvPicPr>
            <a:picLocks noChangeAspect="1"/>
          </p:cNvPicPr>
          <p:nvPr/>
        </p:nvPicPr>
        <p:blipFill>
          <a:blip r:embed="rId2"/>
          <a:stretch>
            <a:fillRect/>
          </a:stretch>
        </p:blipFill>
        <p:spPr>
          <a:xfrm>
            <a:off x="197694" y="197371"/>
            <a:ext cx="1548172" cy="582841"/>
          </a:xfrm>
          <a:prstGeom prst="rect">
            <a:avLst/>
          </a:prstGeom>
        </p:spPr>
      </p:pic>
      <p:sp>
        <p:nvSpPr>
          <p:cNvPr id="9" name="Rectangle 8">
            <a:extLst>
              <a:ext uri="{FF2B5EF4-FFF2-40B4-BE49-F238E27FC236}">
                <a16:creationId xmlns:a16="http://schemas.microsoft.com/office/drawing/2014/main" id="{A47ACAB1-39EC-40AD-B0D6-00C838547023}"/>
              </a:ext>
            </a:extLst>
          </p:cNvPr>
          <p:cNvSpPr/>
          <p:nvPr/>
        </p:nvSpPr>
        <p:spPr>
          <a:xfrm>
            <a:off x="1637854" y="378000"/>
            <a:ext cx="1800200" cy="4022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400" dirty="0" err="1">
              <a:latin typeface="Brandon Text Bold" panose="020B0803020203060203" pitchFamily="34" charset="0"/>
            </a:endParaRPr>
          </a:p>
        </p:txBody>
      </p:sp>
      <p:sp>
        <p:nvSpPr>
          <p:cNvPr id="2" name="Rectangle 1">
            <a:extLst>
              <a:ext uri="{FF2B5EF4-FFF2-40B4-BE49-F238E27FC236}">
                <a16:creationId xmlns:a16="http://schemas.microsoft.com/office/drawing/2014/main" id="{9B43F702-4423-4CAA-8471-FBE858C17A00}"/>
              </a:ext>
            </a:extLst>
          </p:cNvPr>
          <p:cNvSpPr/>
          <p:nvPr/>
        </p:nvSpPr>
        <p:spPr>
          <a:xfrm>
            <a:off x="231284" y="1472654"/>
            <a:ext cx="6804756" cy="4567404"/>
          </a:xfrm>
          <a:prstGeom prst="rect">
            <a:avLst/>
          </a:prstGeom>
        </p:spPr>
        <p:txBody>
          <a:bodyPr wrap="square">
            <a:spAutoFit/>
          </a:bodyPr>
          <a:lstStyle/>
          <a:p>
            <a:pPr marL="88900" lvl="2" algn="just" fontAlgn="base">
              <a:lnSpc>
                <a:spcPct val="90000"/>
              </a:lnSpc>
              <a:spcBef>
                <a:spcPts val="600"/>
              </a:spcBef>
              <a:spcAft>
                <a:spcPts val="600"/>
              </a:spcAft>
              <a:buClr>
                <a:schemeClr val="tx2"/>
              </a:buClr>
              <a:buSzPct val="100000"/>
              <a:defRPr/>
            </a:pPr>
            <a:r>
              <a:rPr lang="en-US" sz="1600" dirty="0">
                <a:solidFill>
                  <a:schemeClr val="bg1">
                    <a:lumMod val="10000"/>
                  </a:schemeClr>
                </a:solidFill>
                <a:cs typeface="Arial" panose="020B0604020202020204" pitchFamily="34" charset="0"/>
              </a:rPr>
              <a:t>In section 4.1.3 External Influences of AS/NZS 3000 it states that;</a:t>
            </a:r>
          </a:p>
          <a:p>
            <a:pPr marL="88900" lvl="2" algn="just" fontAlgn="base">
              <a:lnSpc>
                <a:spcPct val="90000"/>
              </a:lnSpc>
              <a:spcBef>
                <a:spcPts val="600"/>
              </a:spcBef>
              <a:spcAft>
                <a:spcPts val="600"/>
              </a:spcAft>
              <a:buClr>
                <a:schemeClr val="tx2"/>
              </a:buClr>
              <a:buSzPct val="100000"/>
              <a:defRPr/>
            </a:pPr>
            <a:r>
              <a:rPr lang="en-US" sz="1600" dirty="0">
                <a:solidFill>
                  <a:schemeClr val="bg1">
                    <a:lumMod val="10000"/>
                  </a:schemeClr>
                </a:solidFill>
                <a:cs typeface="Arial" panose="020B0604020202020204" pitchFamily="34" charset="0"/>
              </a:rPr>
              <a:t>All electrical equipment shall have the characteristics appropriate to the condition to which it is likely to be exposed, to ensure that the electrical equipment is able to function properly at the intended point of installation.</a:t>
            </a:r>
          </a:p>
          <a:p>
            <a:pPr marL="88900" lvl="2" algn="just" fontAlgn="base">
              <a:lnSpc>
                <a:spcPct val="90000"/>
              </a:lnSpc>
              <a:spcBef>
                <a:spcPts val="600"/>
              </a:spcBef>
              <a:spcAft>
                <a:spcPts val="600"/>
              </a:spcAft>
              <a:buClr>
                <a:schemeClr val="tx2"/>
              </a:buClr>
              <a:buSzPct val="100000"/>
              <a:defRPr/>
            </a:pPr>
            <a:r>
              <a:rPr lang="en-US" sz="1600" dirty="0">
                <a:solidFill>
                  <a:schemeClr val="bg1">
                    <a:lumMod val="10000"/>
                  </a:schemeClr>
                </a:solidFill>
                <a:cs typeface="Arial" panose="020B0604020202020204" pitchFamily="34" charset="0"/>
              </a:rPr>
              <a:t>The characteristics may comprise –</a:t>
            </a:r>
          </a:p>
          <a:p>
            <a:pPr marL="88900" lvl="2" algn="just" fontAlgn="base">
              <a:lnSpc>
                <a:spcPct val="90000"/>
              </a:lnSpc>
              <a:spcBef>
                <a:spcPts val="600"/>
              </a:spcBef>
              <a:spcAft>
                <a:spcPts val="600"/>
              </a:spcAft>
              <a:buClr>
                <a:schemeClr val="tx2"/>
              </a:buClr>
              <a:buSzPct val="100000"/>
              <a:defRPr/>
            </a:pPr>
            <a:r>
              <a:rPr lang="en-US" sz="1600" dirty="0">
                <a:solidFill>
                  <a:schemeClr val="bg1">
                    <a:lumMod val="10000"/>
                  </a:schemeClr>
                </a:solidFill>
                <a:cs typeface="Arial" panose="020B0604020202020204" pitchFamily="34" charset="0"/>
              </a:rPr>
              <a:t>(a) Suitable design and construction properties of the electrical equipment</a:t>
            </a:r>
          </a:p>
          <a:p>
            <a:pPr marL="88900" lvl="2" algn="just" fontAlgn="base">
              <a:lnSpc>
                <a:spcPct val="90000"/>
              </a:lnSpc>
              <a:spcBef>
                <a:spcPts val="600"/>
              </a:spcBef>
              <a:spcAft>
                <a:spcPts val="600"/>
              </a:spcAft>
              <a:buClr>
                <a:schemeClr val="tx2"/>
              </a:buClr>
              <a:buSzPct val="100000"/>
              <a:defRPr/>
            </a:pPr>
            <a:r>
              <a:rPr lang="en-US" sz="1600" dirty="0">
                <a:solidFill>
                  <a:schemeClr val="bg1">
                    <a:lumMod val="10000"/>
                  </a:schemeClr>
                </a:solidFill>
                <a:cs typeface="Arial" panose="020B0604020202020204" pitchFamily="34" charset="0"/>
              </a:rPr>
              <a:t>or</a:t>
            </a:r>
          </a:p>
          <a:p>
            <a:pPr marL="88900" lvl="2" algn="just" fontAlgn="base">
              <a:lnSpc>
                <a:spcPct val="90000"/>
              </a:lnSpc>
              <a:spcBef>
                <a:spcPts val="600"/>
              </a:spcBef>
              <a:spcAft>
                <a:spcPts val="600"/>
              </a:spcAft>
              <a:buClr>
                <a:schemeClr val="tx2"/>
              </a:buClr>
              <a:buSzPct val="100000"/>
              <a:defRPr/>
            </a:pPr>
            <a:r>
              <a:rPr lang="en-US" sz="1600" dirty="0">
                <a:solidFill>
                  <a:schemeClr val="bg1">
                    <a:lumMod val="10000"/>
                  </a:schemeClr>
                </a:solidFill>
                <a:cs typeface="Arial" panose="020B0604020202020204" pitchFamily="34" charset="0"/>
              </a:rPr>
              <a:t>(b) Additional means, provided as part of the electrical installation that do not adversely affect the operation of the electrical equipment, to effectively protect against the presence and extent of relevant environmental and other influences.</a:t>
            </a:r>
          </a:p>
          <a:p>
            <a:pPr marL="88900" lvl="2" algn="just" fontAlgn="base">
              <a:lnSpc>
                <a:spcPct val="90000"/>
              </a:lnSpc>
              <a:spcBef>
                <a:spcPts val="600"/>
              </a:spcBef>
              <a:spcAft>
                <a:spcPts val="600"/>
              </a:spcAft>
              <a:buClr>
                <a:schemeClr val="tx2"/>
              </a:buClr>
              <a:buSzPct val="100000"/>
              <a:defRPr/>
            </a:pPr>
            <a:r>
              <a:rPr lang="en-US" sz="1600" dirty="0">
                <a:solidFill>
                  <a:schemeClr val="bg1">
                    <a:lumMod val="10000"/>
                  </a:schemeClr>
                </a:solidFill>
                <a:cs typeface="Arial" panose="020B0604020202020204" pitchFamily="34" charset="0"/>
              </a:rPr>
              <a:t>Damage from external influences may include a series of potential risks and as per AS/NZS3000 as it covers situations arising from exposure to one or any combination as appropriate, the primary purpose of this tech note and risks associated with installation the sonnen unit within a garage location is the risk of mechanical damage mainly from a vehicular collision.</a:t>
            </a:r>
          </a:p>
        </p:txBody>
      </p:sp>
      <p:pic>
        <p:nvPicPr>
          <p:cNvPr id="7" name="Picture 6">
            <a:extLst>
              <a:ext uri="{FF2B5EF4-FFF2-40B4-BE49-F238E27FC236}">
                <a16:creationId xmlns:a16="http://schemas.microsoft.com/office/drawing/2014/main" id="{1BAEEEAC-5B3F-4353-9BEB-EC1A61B4F232}"/>
              </a:ext>
            </a:extLst>
          </p:cNvPr>
          <p:cNvPicPr>
            <a:picLocks noChangeAspect="1"/>
          </p:cNvPicPr>
          <p:nvPr/>
        </p:nvPicPr>
        <p:blipFill>
          <a:blip r:embed="rId3"/>
          <a:stretch>
            <a:fillRect/>
          </a:stretch>
        </p:blipFill>
        <p:spPr>
          <a:xfrm>
            <a:off x="7182470" y="3257711"/>
            <a:ext cx="2136071" cy="2799070"/>
          </a:xfrm>
          <a:prstGeom prst="rect">
            <a:avLst/>
          </a:prstGeom>
        </p:spPr>
      </p:pic>
      <p:pic>
        <p:nvPicPr>
          <p:cNvPr id="10" name="Picture 9">
            <a:extLst>
              <a:ext uri="{FF2B5EF4-FFF2-40B4-BE49-F238E27FC236}">
                <a16:creationId xmlns:a16="http://schemas.microsoft.com/office/drawing/2014/main" id="{917D1FB7-7CD9-4C07-9C65-5DACD957D268}"/>
              </a:ext>
            </a:extLst>
          </p:cNvPr>
          <p:cNvPicPr>
            <a:picLocks noChangeAspect="1"/>
          </p:cNvPicPr>
          <p:nvPr/>
        </p:nvPicPr>
        <p:blipFill>
          <a:blip r:embed="rId4"/>
          <a:stretch>
            <a:fillRect/>
          </a:stretch>
        </p:blipFill>
        <p:spPr>
          <a:xfrm>
            <a:off x="9234698" y="768571"/>
            <a:ext cx="2470414" cy="3377268"/>
          </a:xfrm>
          <a:prstGeom prst="roundRect">
            <a:avLst>
              <a:gd name="adj" fmla="val 8594"/>
            </a:avLst>
          </a:prstGeom>
          <a:solidFill>
            <a:srgbClr val="FFFFFF">
              <a:shade val="85000"/>
            </a:srgbClr>
          </a:solidFill>
          <a:ln>
            <a:noFill/>
          </a:ln>
          <a:effectLst/>
        </p:spPr>
      </p:pic>
    </p:spTree>
    <p:extLst>
      <p:ext uri="{BB962C8B-B14F-4D97-AF65-F5344CB8AC3E}">
        <p14:creationId xmlns:p14="http://schemas.microsoft.com/office/powerpoint/2010/main" val="7801888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1">
            <a:extLst>
              <a:ext uri="{FF2B5EF4-FFF2-40B4-BE49-F238E27FC236}">
                <a16:creationId xmlns:a16="http://schemas.microsoft.com/office/drawing/2014/main" id="{16CB1F19-5256-4D5F-B38E-080BD7369CE0}"/>
              </a:ext>
            </a:extLst>
          </p:cNvPr>
          <p:cNvSpPr txBox="1">
            <a:spLocks/>
          </p:cNvSpPr>
          <p:nvPr/>
        </p:nvSpPr>
        <p:spPr>
          <a:xfrm>
            <a:off x="1133987" y="5597972"/>
            <a:ext cx="9936721" cy="936104"/>
          </a:xfrm>
          <a:prstGeom prst="rect">
            <a:avLst/>
          </a:prstGeom>
        </p:spPr>
        <p:txBody>
          <a:bodyPr/>
          <a:lstStyle>
            <a:lvl1pPr algn="l" defTabSz="914400" rtl="0" eaLnBrk="1" latinLnBrk="0" hangingPunct="1">
              <a:lnSpc>
                <a:spcPct val="90000"/>
              </a:lnSpc>
              <a:spcBef>
                <a:spcPct val="0"/>
              </a:spcBef>
              <a:buNone/>
              <a:defRPr sz="3500" kern="1200">
                <a:solidFill>
                  <a:schemeClr val="tx2"/>
                </a:solidFill>
                <a:latin typeface="+mj-lt"/>
                <a:ea typeface="+mj-ea"/>
                <a:cs typeface="+mj-cs"/>
              </a:defRPr>
            </a:lvl1pPr>
          </a:lstStyle>
          <a:p>
            <a:pPr algn="ctr"/>
            <a:r>
              <a:rPr lang="en-AU" dirty="0">
                <a:solidFill>
                  <a:schemeClr val="bg1"/>
                </a:solidFill>
              </a:rPr>
              <a:t>Installation Commissioning</a:t>
            </a:r>
          </a:p>
        </p:txBody>
      </p:sp>
      <p:pic>
        <p:nvPicPr>
          <p:cNvPr id="4" name="Picture 3">
            <a:extLst>
              <a:ext uri="{FF2B5EF4-FFF2-40B4-BE49-F238E27FC236}">
                <a16:creationId xmlns:a16="http://schemas.microsoft.com/office/drawing/2014/main" id="{E3044A24-E6CE-43C7-8886-C38591999B25}"/>
              </a:ext>
            </a:extLst>
          </p:cNvPr>
          <p:cNvPicPr>
            <a:picLocks noChangeAspect="1"/>
          </p:cNvPicPr>
          <p:nvPr/>
        </p:nvPicPr>
        <p:blipFill>
          <a:blip r:embed="rId2"/>
          <a:stretch>
            <a:fillRect/>
          </a:stretch>
        </p:blipFill>
        <p:spPr>
          <a:xfrm>
            <a:off x="1529950" y="712006"/>
            <a:ext cx="9144793" cy="4669941"/>
          </a:xfrm>
          <a:prstGeom prst="rect">
            <a:avLst/>
          </a:prstGeom>
        </p:spPr>
      </p:pic>
      <p:grpSp>
        <p:nvGrpSpPr>
          <p:cNvPr id="8" name="Group 7">
            <a:extLst>
              <a:ext uri="{FF2B5EF4-FFF2-40B4-BE49-F238E27FC236}">
                <a16:creationId xmlns:a16="http://schemas.microsoft.com/office/drawing/2014/main" id="{4F294B42-12A1-4335-99E4-0F5E69999E1B}"/>
              </a:ext>
            </a:extLst>
          </p:cNvPr>
          <p:cNvGrpSpPr/>
          <p:nvPr/>
        </p:nvGrpSpPr>
        <p:grpSpPr>
          <a:xfrm>
            <a:off x="182274" y="197371"/>
            <a:ext cx="1579011" cy="468052"/>
            <a:chOff x="112850" y="845443"/>
            <a:chExt cx="1579011" cy="468052"/>
          </a:xfrm>
        </p:grpSpPr>
        <p:pic>
          <p:nvPicPr>
            <p:cNvPr id="5" name="Picture 4">
              <a:extLst>
                <a:ext uri="{FF2B5EF4-FFF2-40B4-BE49-F238E27FC236}">
                  <a16:creationId xmlns:a16="http://schemas.microsoft.com/office/drawing/2014/main" id="{924B1D11-1282-414F-9943-E92451036EE0}"/>
                </a:ext>
              </a:extLst>
            </p:cNvPr>
            <p:cNvPicPr>
              <a:picLocks noChangeAspect="1"/>
            </p:cNvPicPr>
            <p:nvPr/>
          </p:nvPicPr>
          <p:blipFill>
            <a:blip r:embed="rId3"/>
            <a:stretch>
              <a:fillRect/>
            </a:stretch>
          </p:blipFill>
          <p:spPr>
            <a:xfrm>
              <a:off x="575737" y="942989"/>
              <a:ext cx="1116124" cy="298498"/>
            </a:xfrm>
            <a:prstGeom prst="rect">
              <a:avLst/>
            </a:prstGeom>
          </p:spPr>
        </p:pic>
        <p:pic>
          <p:nvPicPr>
            <p:cNvPr id="6" name="Picture 5">
              <a:extLst>
                <a:ext uri="{FF2B5EF4-FFF2-40B4-BE49-F238E27FC236}">
                  <a16:creationId xmlns:a16="http://schemas.microsoft.com/office/drawing/2014/main" id="{2A4A466B-6CF3-4172-9CF2-1045B156F8FE}"/>
                </a:ext>
              </a:extLst>
            </p:cNvPr>
            <p:cNvPicPr>
              <a:picLocks noChangeAspect="1"/>
            </p:cNvPicPr>
            <p:nvPr/>
          </p:nvPicPr>
          <p:blipFill>
            <a:blip r:embed="rId4"/>
            <a:stretch>
              <a:fillRect/>
            </a:stretch>
          </p:blipFill>
          <p:spPr>
            <a:xfrm>
              <a:off x="112850" y="845443"/>
              <a:ext cx="504056" cy="468052"/>
            </a:xfrm>
            <a:prstGeom prst="rect">
              <a:avLst/>
            </a:prstGeom>
          </p:spPr>
        </p:pic>
      </p:grpSp>
    </p:spTree>
    <p:extLst>
      <p:ext uri="{BB962C8B-B14F-4D97-AF65-F5344CB8AC3E}">
        <p14:creationId xmlns:p14="http://schemas.microsoft.com/office/powerpoint/2010/main" val="40748532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p:cNvSpPr>
            <a:spLocks noGrp="1"/>
          </p:cNvSpPr>
          <p:nvPr>
            <p:ph type="title"/>
          </p:nvPr>
        </p:nvSpPr>
        <p:spPr>
          <a:xfrm>
            <a:off x="350996" y="382419"/>
            <a:ext cx="11502711" cy="1077880"/>
          </a:xfrm>
        </p:spPr>
        <p:txBody>
          <a:bodyPr>
            <a:normAutofit/>
          </a:bodyPr>
          <a:lstStyle/>
          <a:p>
            <a:r>
              <a:rPr lang="en-AU" sz="1997" dirty="0">
                <a:solidFill>
                  <a:schemeClr val="accent2"/>
                </a:solidFill>
              </a:rPr>
              <a:t>Products &amp; Innovation.</a:t>
            </a:r>
            <a:br>
              <a:rPr lang="en-AU" dirty="0"/>
            </a:br>
            <a:r>
              <a:rPr lang="en-AU" dirty="0"/>
              <a:t>Installation Commissioning </a:t>
            </a:r>
            <a:r>
              <a:rPr lang="en-AU" sz="2000" dirty="0">
                <a:solidFill>
                  <a:srgbClr val="4CCFEF"/>
                </a:solidFill>
              </a:rPr>
              <a:t>– Logging in to the Commissioning Assistant</a:t>
            </a:r>
          </a:p>
        </p:txBody>
      </p:sp>
      <p:pic>
        <p:nvPicPr>
          <p:cNvPr id="8" name="Picture 7">
            <a:extLst>
              <a:ext uri="{FF2B5EF4-FFF2-40B4-BE49-F238E27FC236}">
                <a16:creationId xmlns:a16="http://schemas.microsoft.com/office/drawing/2014/main" id="{810F8804-F41A-40F6-A968-128D572EF4E4}"/>
              </a:ext>
            </a:extLst>
          </p:cNvPr>
          <p:cNvPicPr>
            <a:picLocks noChangeAspect="1"/>
          </p:cNvPicPr>
          <p:nvPr/>
        </p:nvPicPr>
        <p:blipFill>
          <a:blip r:embed="rId2"/>
          <a:stretch>
            <a:fillRect/>
          </a:stretch>
        </p:blipFill>
        <p:spPr>
          <a:xfrm>
            <a:off x="197694" y="197371"/>
            <a:ext cx="1548172" cy="582841"/>
          </a:xfrm>
          <a:prstGeom prst="rect">
            <a:avLst/>
          </a:prstGeom>
        </p:spPr>
      </p:pic>
      <p:sp>
        <p:nvSpPr>
          <p:cNvPr id="9" name="Rectangle 8">
            <a:extLst>
              <a:ext uri="{FF2B5EF4-FFF2-40B4-BE49-F238E27FC236}">
                <a16:creationId xmlns:a16="http://schemas.microsoft.com/office/drawing/2014/main" id="{A47ACAB1-39EC-40AD-B0D6-00C838547023}"/>
              </a:ext>
            </a:extLst>
          </p:cNvPr>
          <p:cNvSpPr/>
          <p:nvPr/>
        </p:nvSpPr>
        <p:spPr>
          <a:xfrm>
            <a:off x="1637854" y="378000"/>
            <a:ext cx="1800200" cy="4022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400" dirty="0" err="1">
              <a:latin typeface="Brandon Text Bold" panose="020B0803020203060203" pitchFamily="34" charset="0"/>
            </a:endParaRPr>
          </a:p>
        </p:txBody>
      </p:sp>
      <p:sp>
        <p:nvSpPr>
          <p:cNvPr id="5" name="Textfeld 20">
            <a:extLst>
              <a:ext uri="{FF2B5EF4-FFF2-40B4-BE49-F238E27FC236}">
                <a16:creationId xmlns:a16="http://schemas.microsoft.com/office/drawing/2014/main" id="{A678389C-B021-40BC-A969-DBAE561511EC}"/>
              </a:ext>
            </a:extLst>
          </p:cNvPr>
          <p:cNvSpPr txBox="1"/>
          <p:nvPr/>
        </p:nvSpPr>
        <p:spPr>
          <a:xfrm>
            <a:off x="521730" y="5404299"/>
            <a:ext cx="10243318" cy="541687"/>
          </a:xfrm>
          <a:prstGeom prst="rect">
            <a:avLst/>
          </a:prstGeom>
          <a:noFill/>
          <a:ln w="9525">
            <a:noFill/>
            <a:miter lim="800000"/>
            <a:headEnd/>
            <a:tailEnd/>
          </a:ln>
        </p:spPr>
        <p:txBody>
          <a:bodyPr wrap="square">
            <a:spAutoFit/>
          </a:bodyPr>
          <a:lstStyle>
            <a:defPPr>
              <a:defRPr lang="de-DE"/>
            </a:defPPr>
            <a:lvl1pPr marL="287338" indent="-287338">
              <a:spcBef>
                <a:spcPts val="1200"/>
              </a:spcBef>
              <a:buBlip>
                <a:blip r:embed="rId3"/>
              </a:buBlip>
              <a:defRPr sz="1600">
                <a:latin typeface="Arial" pitchFamily="34" charset="0"/>
                <a:cs typeface="Arial" pitchFamily="34" charset="0"/>
              </a:defRPr>
            </a:lvl1pPr>
          </a:lstStyle>
          <a:p>
            <a:pPr marL="88900" lvl="2" algn="ctr" fontAlgn="base">
              <a:lnSpc>
                <a:spcPct val="90000"/>
              </a:lnSpc>
              <a:spcBef>
                <a:spcPts val="600"/>
              </a:spcBef>
              <a:spcAft>
                <a:spcPts val="600"/>
              </a:spcAft>
              <a:buClr>
                <a:schemeClr val="tx2"/>
              </a:buClr>
              <a:buSzPct val="100000"/>
              <a:defRPr/>
            </a:pPr>
            <a:r>
              <a:rPr lang="en-AU" sz="1600" dirty="0">
                <a:solidFill>
                  <a:schemeClr val="bg2">
                    <a:lumMod val="50000"/>
                  </a:schemeClr>
                </a:solidFill>
                <a:cs typeface="Arial" panose="020B0604020202020204" pitchFamily="34" charset="0"/>
              </a:rPr>
              <a:t>Within the local network (i.e. with a laptop connected to the clients router) the installer will need to type </a:t>
            </a:r>
            <a:r>
              <a:rPr lang="en-AU" sz="1600" u="sng" dirty="0">
                <a:solidFill>
                  <a:schemeClr val="bg2">
                    <a:lumMod val="50000"/>
                  </a:schemeClr>
                </a:solidFill>
                <a:cs typeface="Arial" panose="020B0604020202020204" pitchFamily="34" charset="0"/>
                <a:hlinkClick r:id="rId4"/>
              </a:rPr>
              <a:t>https://finde-meine.sonnenbatterie.de/</a:t>
            </a:r>
            <a:r>
              <a:rPr lang="en-AU" sz="1600" u="sng" dirty="0">
                <a:solidFill>
                  <a:schemeClr val="bg2">
                    <a:lumMod val="50000"/>
                  </a:schemeClr>
                </a:solidFill>
                <a:cs typeface="Arial" panose="020B0604020202020204" pitchFamily="34" charset="0"/>
              </a:rPr>
              <a:t> </a:t>
            </a:r>
            <a:r>
              <a:rPr lang="en-AU" sz="1600" dirty="0">
                <a:solidFill>
                  <a:schemeClr val="bg2">
                    <a:lumMod val="50000"/>
                  </a:schemeClr>
                </a:solidFill>
                <a:cs typeface="Arial" panose="020B0604020202020204" pitchFamily="34" charset="0"/>
              </a:rPr>
              <a:t>into the search engine search bar.</a:t>
            </a:r>
          </a:p>
        </p:txBody>
      </p:sp>
      <p:pic>
        <p:nvPicPr>
          <p:cNvPr id="2" name="Picture 1">
            <a:extLst>
              <a:ext uri="{FF2B5EF4-FFF2-40B4-BE49-F238E27FC236}">
                <a16:creationId xmlns:a16="http://schemas.microsoft.com/office/drawing/2014/main" id="{2B70AE33-664B-42F6-BE20-9340DF8D6E27}"/>
              </a:ext>
            </a:extLst>
          </p:cNvPr>
          <p:cNvPicPr>
            <a:picLocks noChangeAspect="1"/>
          </p:cNvPicPr>
          <p:nvPr/>
        </p:nvPicPr>
        <p:blipFill>
          <a:blip r:embed="rId5"/>
          <a:stretch>
            <a:fillRect/>
          </a:stretch>
        </p:blipFill>
        <p:spPr>
          <a:xfrm>
            <a:off x="2033898" y="1277491"/>
            <a:ext cx="7576265" cy="4064558"/>
          </a:xfrm>
          <a:prstGeom prst="rect">
            <a:avLst/>
          </a:prstGeom>
        </p:spPr>
      </p:pic>
    </p:spTree>
    <p:extLst>
      <p:ext uri="{BB962C8B-B14F-4D97-AF65-F5344CB8AC3E}">
        <p14:creationId xmlns:p14="http://schemas.microsoft.com/office/powerpoint/2010/main" val="36617202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p:cNvSpPr>
            <a:spLocks noGrp="1"/>
          </p:cNvSpPr>
          <p:nvPr>
            <p:ph type="title"/>
          </p:nvPr>
        </p:nvSpPr>
        <p:spPr>
          <a:xfrm>
            <a:off x="350996" y="382419"/>
            <a:ext cx="11502711" cy="1077880"/>
          </a:xfrm>
        </p:spPr>
        <p:txBody>
          <a:bodyPr>
            <a:normAutofit/>
          </a:bodyPr>
          <a:lstStyle/>
          <a:p>
            <a:r>
              <a:rPr lang="en-AU" sz="1997" dirty="0">
                <a:solidFill>
                  <a:schemeClr val="accent2"/>
                </a:solidFill>
              </a:rPr>
              <a:t>Products &amp; Innovation.</a:t>
            </a:r>
            <a:br>
              <a:rPr lang="en-AU" dirty="0"/>
            </a:br>
            <a:r>
              <a:rPr lang="en-AU" dirty="0"/>
              <a:t>Installation Commissioning </a:t>
            </a:r>
            <a:r>
              <a:rPr lang="en-AU" sz="2000" dirty="0">
                <a:solidFill>
                  <a:srgbClr val="4CCFEF"/>
                </a:solidFill>
              </a:rPr>
              <a:t>– CA1.0 &amp; CA2.0</a:t>
            </a:r>
          </a:p>
        </p:txBody>
      </p:sp>
      <p:pic>
        <p:nvPicPr>
          <p:cNvPr id="8" name="Picture 7">
            <a:extLst>
              <a:ext uri="{FF2B5EF4-FFF2-40B4-BE49-F238E27FC236}">
                <a16:creationId xmlns:a16="http://schemas.microsoft.com/office/drawing/2014/main" id="{810F8804-F41A-40F6-A968-128D572EF4E4}"/>
              </a:ext>
            </a:extLst>
          </p:cNvPr>
          <p:cNvPicPr>
            <a:picLocks noChangeAspect="1"/>
          </p:cNvPicPr>
          <p:nvPr/>
        </p:nvPicPr>
        <p:blipFill>
          <a:blip r:embed="rId2"/>
          <a:stretch>
            <a:fillRect/>
          </a:stretch>
        </p:blipFill>
        <p:spPr>
          <a:xfrm>
            <a:off x="197694" y="197371"/>
            <a:ext cx="1548172" cy="582841"/>
          </a:xfrm>
          <a:prstGeom prst="rect">
            <a:avLst/>
          </a:prstGeom>
        </p:spPr>
      </p:pic>
      <p:sp>
        <p:nvSpPr>
          <p:cNvPr id="9" name="Rectangle 8">
            <a:extLst>
              <a:ext uri="{FF2B5EF4-FFF2-40B4-BE49-F238E27FC236}">
                <a16:creationId xmlns:a16="http://schemas.microsoft.com/office/drawing/2014/main" id="{A47ACAB1-39EC-40AD-B0D6-00C838547023}"/>
              </a:ext>
            </a:extLst>
          </p:cNvPr>
          <p:cNvSpPr/>
          <p:nvPr/>
        </p:nvSpPr>
        <p:spPr>
          <a:xfrm>
            <a:off x="1637854" y="378000"/>
            <a:ext cx="1800200" cy="4022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400" dirty="0" err="1">
              <a:latin typeface="Brandon Text Bold" panose="020B0803020203060203" pitchFamily="34" charset="0"/>
            </a:endParaRPr>
          </a:p>
        </p:txBody>
      </p:sp>
      <p:pic>
        <p:nvPicPr>
          <p:cNvPr id="2" name="Picture 1">
            <a:extLst>
              <a:ext uri="{FF2B5EF4-FFF2-40B4-BE49-F238E27FC236}">
                <a16:creationId xmlns:a16="http://schemas.microsoft.com/office/drawing/2014/main" id="{FA78D59A-66EA-4AF7-B26F-DF516D646801}"/>
              </a:ext>
            </a:extLst>
          </p:cNvPr>
          <p:cNvPicPr>
            <a:picLocks noChangeAspect="1"/>
          </p:cNvPicPr>
          <p:nvPr/>
        </p:nvPicPr>
        <p:blipFill>
          <a:blip r:embed="rId3"/>
          <a:stretch>
            <a:fillRect/>
          </a:stretch>
        </p:blipFill>
        <p:spPr>
          <a:xfrm>
            <a:off x="7094169" y="1460299"/>
            <a:ext cx="4320480" cy="4548489"/>
          </a:xfrm>
          <a:prstGeom prst="rect">
            <a:avLst/>
          </a:prstGeom>
        </p:spPr>
      </p:pic>
      <p:pic>
        <p:nvPicPr>
          <p:cNvPr id="3" name="Picture 2">
            <a:extLst>
              <a:ext uri="{FF2B5EF4-FFF2-40B4-BE49-F238E27FC236}">
                <a16:creationId xmlns:a16="http://schemas.microsoft.com/office/drawing/2014/main" id="{9AA2388F-7005-4CD4-8E6D-BFAE014B3995}"/>
              </a:ext>
            </a:extLst>
          </p:cNvPr>
          <p:cNvPicPr>
            <a:picLocks noChangeAspect="1"/>
          </p:cNvPicPr>
          <p:nvPr/>
        </p:nvPicPr>
        <p:blipFill>
          <a:blip r:embed="rId4"/>
          <a:stretch>
            <a:fillRect/>
          </a:stretch>
        </p:blipFill>
        <p:spPr>
          <a:xfrm>
            <a:off x="449722" y="1511406"/>
            <a:ext cx="2484276" cy="2107082"/>
          </a:xfrm>
          <a:prstGeom prst="rect">
            <a:avLst/>
          </a:prstGeom>
        </p:spPr>
      </p:pic>
      <p:sp>
        <p:nvSpPr>
          <p:cNvPr id="7" name="Textfeld 20">
            <a:extLst>
              <a:ext uri="{FF2B5EF4-FFF2-40B4-BE49-F238E27FC236}">
                <a16:creationId xmlns:a16="http://schemas.microsoft.com/office/drawing/2014/main" id="{483F213F-F0FA-443C-88E5-C54B07ADD5DF}"/>
              </a:ext>
            </a:extLst>
          </p:cNvPr>
          <p:cNvSpPr txBox="1"/>
          <p:nvPr/>
        </p:nvSpPr>
        <p:spPr>
          <a:xfrm>
            <a:off x="440780" y="4192530"/>
            <a:ext cx="5940660" cy="984885"/>
          </a:xfrm>
          <a:prstGeom prst="rect">
            <a:avLst/>
          </a:prstGeom>
          <a:noFill/>
          <a:ln w="9525">
            <a:noFill/>
            <a:miter lim="800000"/>
            <a:headEnd/>
            <a:tailEnd/>
          </a:ln>
        </p:spPr>
        <p:txBody>
          <a:bodyPr wrap="square">
            <a:spAutoFit/>
          </a:bodyPr>
          <a:lstStyle>
            <a:defPPr>
              <a:defRPr lang="de-DE"/>
            </a:defPPr>
            <a:lvl1pPr marL="287338" indent="-287338">
              <a:spcBef>
                <a:spcPts val="1200"/>
              </a:spcBef>
              <a:buBlip>
                <a:blip r:embed="rId5"/>
              </a:buBlip>
              <a:defRPr sz="1600">
                <a:latin typeface="Arial" pitchFamily="34" charset="0"/>
                <a:cs typeface="Arial" pitchFamily="34" charset="0"/>
              </a:defRPr>
            </a:lvl1pPr>
          </a:lstStyle>
          <a:p>
            <a:pPr marL="88900" lvl="2" fontAlgn="base">
              <a:lnSpc>
                <a:spcPct val="90000"/>
              </a:lnSpc>
              <a:spcBef>
                <a:spcPts val="600"/>
              </a:spcBef>
              <a:spcAft>
                <a:spcPts val="600"/>
              </a:spcAft>
              <a:buClr>
                <a:schemeClr val="tx2"/>
              </a:buClr>
              <a:buSzPct val="100000"/>
              <a:defRPr/>
            </a:pPr>
            <a:r>
              <a:rPr lang="en-AU" sz="1600" dirty="0">
                <a:solidFill>
                  <a:schemeClr val="bg2">
                    <a:lumMod val="50000"/>
                  </a:schemeClr>
                </a:solidFill>
                <a:cs typeface="Arial" panose="020B0604020202020204" pitchFamily="34" charset="0"/>
              </a:rPr>
              <a:t>The sonnenBatterie systems currently offer installer the choice of both the previous version of commissioning software (Commissioning Assistant 1.0) and the newer Commissioning Assistant 2.0. Version 1.0 will be phased out in due course.</a:t>
            </a:r>
          </a:p>
        </p:txBody>
      </p:sp>
      <p:sp>
        <p:nvSpPr>
          <p:cNvPr id="10" name="Textfeld 20">
            <a:extLst>
              <a:ext uri="{FF2B5EF4-FFF2-40B4-BE49-F238E27FC236}">
                <a16:creationId xmlns:a16="http://schemas.microsoft.com/office/drawing/2014/main" id="{1076593E-8571-4175-ABC4-1A9F4FDF012A}"/>
              </a:ext>
            </a:extLst>
          </p:cNvPr>
          <p:cNvSpPr txBox="1"/>
          <p:nvPr/>
        </p:nvSpPr>
        <p:spPr>
          <a:xfrm>
            <a:off x="2950291" y="1698048"/>
            <a:ext cx="4467373" cy="695575"/>
          </a:xfrm>
          <a:prstGeom prst="rect">
            <a:avLst/>
          </a:prstGeom>
          <a:noFill/>
          <a:ln w="9525">
            <a:noFill/>
            <a:miter lim="800000"/>
            <a:headEnd/>
            <a:tailEnd/>
          </a:ln>
        </p:spPr>
        <p:txBody>
          <a:bodyPr wrap="square">
            <a:spAutoFit/>
          </a:bodyPr>
          <a:lstStyle>
            <a:defPPr>
              <a:defRPr lang="de-DE"/>
            </a:defPPr>
            <a:lvl1pPr marL="287338" indent="-287338">
              <a:spcBef>
                <a:spcPts val="1200"/>
              </a:spcBef>
              <a:buBlip>
                <a:blip r:embed="rId5"/>
              </a:buBlip>
              <a:defRPr sz="1600">
                <a:latin typeface="Arial" pitchFamily="34" charset="0"/>
                <a:cs typeface="Arial" pitchFamily="34" charset="0"/>
              </a:defRPr>
            </a:lvl1pPr>
          </a:lstStyle>
          <a:p>
            <a:pPr marL="88900" lvl="2" fontAlgn="base">
              <a:lnSpc>
                <a:spcPct val="90000"/>
              </a:lnSpc>
              <a:spcBef>
                <a:spcPts val="600"/>
              </a:spcBef>
              <a:spcAft>
                <a:spcPts val="600"/>
              </a:spcAft>
              <a:buClr>
                <a:schemeClr val="tx2"/>
              </a:buClr>
              <a:buSzPct val="100000"/>
              <a:defRPr/>
            </a:pPr>
            <a:r>
              <a:rPr lang="en-AU" sz="1600" b="1" dirty="0">
                <a:solidFill>
                  <a:schemeClr val="tx1">
                    <a:lumMod val="75000"/>
                  </a:schemeClr>
                </a:solidFill>
                <a:cs typeface="Arial" panose="020B0604020202020204" pitchFamily="34" charset="0"/>
              </a:rPr>
              <a:t>Commissioning Assistant Version 1.0</a:t>
            </a:r>
          </a:p>
          <a:p>
            <a:pPr marL="88900" lvl="2" fontAlgn="base">
              <a:lnSpc>
                <a:spcPct val="90000"/>
              </a:lnSpc>
              <a:spcBef>
                <a:spcPts val="600"/>
              </a:spcBef>
              <a:spcAft>
                <a:spcPts val="600"/>
              </a:spcAft>
              <a:buClr>
                <a:schemeClr val="tx2"/>
              </a:buClr>
              <a:buSzPct val="100000"/>
              <a:defRPr/>
            </a:pPr>
            <a:r>
              <a:rPr lang="en-AU" sz="1600" b="1" dirty="0">
                <a:solidFill>
                  <a:schemeClr val="tx1">
                    <a:lumMod val="60000"/>
                    <a:lumOff val="40000"/>
                  </a:schemeClr>
                </a:solidFill>
                <a:cs typeface="Arial" panose="020B0604020202020204" pitchFamily="34" charset="0"/>
              </a:rPr>
              <a:t>- Being phased out</a:t>
            </a:r>
            <a:endParaRPr lang="en-US" sz="1600" b="1" dirty="0">
              <a:solidFill>
                <a:schemeClr val="tx1">
                  <a:lumMod val="60000"/>
                  <a:lumOff val="40000"/>
                </a:schemeClr>
              </a:solidFill>
              <a:cs typeface="Arial" panose="020B0604020202020204" pitchFamily="34" charset="0"/>
            </a:endParaRPr>
          </a:p>
        </p:txBody>
      </p:sp>
      <p:sp>
        <p:nvSpPr>
          <p:cNvPr id="11" name="Textfeld 20">
            <a:extLst>
              <a:ext uri="{FF2B5EF4-FFF2-40B4-BE49-F238E27FC236}">
                <a16:creationId xmlns:a16="http://schemas.microsoft.com/office/drawing/2014/main" id="{EF266AC3-C730-4349-9862-DE25F9869D41}"/>
              </a:ext>
            </a:extLst>
          </p:cNvPr>
          <p:cNvSpPr txBox="1"/>
          <p:nvPr/>
        </p:nvSpPr>
        <p:spPr>
          <a:xfrm>
            <a:off x="2933998" y="2789585"/>
            <a:ext cx="4467373" cy="320088"/>
          </a:xfrm>
          <a:prstGeom prst="rect">
            <a:avLst/>
          </a:prstGeom>
          <a:noFill/>
          <a:ln w="9525">
            <a:noFill/>
            <a:miter lim="800000"/>
            <a:headEnd/>
            <a:tailEnd/>
          </a:ln>
        </p:spPr>
        <p:txBody>
          <a:bodyPr wrap="square">
            <a:spAutoFit/>
          </a:bodyPr>
          <a:lstStyle>
            <a:defPPr>
              <a:defRPr lang="de-DE"/>
            </a:defPPr>
            <a:lvl1pPr marL="287338" indent="-287338">
              <a:spcBef>
                <a:spcPts val="1200"/>
              </a:spcBef>
              <a:buBlip>
                <a:blip r:embed="rId5"/>
              </a:buBlip>
              <a:defRPr sz="1600">
                <a:latin typeface="Arial" pitchFamily="34" charset="0"/>
                <a:cs typeface="Arial" pitchFamily="34" charset="0"/>
              </a:defRPr>
            </a:lvl1pPr>
          </a:lstStyle>
          <a:p>
            <a:pPr marL="88900" lvl="2" fontAlgn="base">
              <a:lnSpc>
                <a:spcPct val="90000"/>
              </a:lnSpc>
              <a:spcBef>
                <a:spcPts val="600"/>
              </a:spcBef>
              <a:spcAft>
                <a:spcPts val="600"/>
              </a:spcAft>
              <a:buClr>
                <a:schemeClr val="tx2"/>
              </a:buClr>
              <a:buSzPct val="100000"/>
              <a:defRPr/>
            </a:pPr>
            <a:r>
              <a:rPr lang="en-AU" sz="1600" b="1" dirty="0">
                <a:solidFill>
                  <a:schemeClr val="tx1">
                    <a:lumMod val="75000"/>
                  </a:schemeClr>
                </a:solidFill>
                <a:cs typeface="Arial" panose="020B0604020202020204" pitchFamily="34" charset="0"/>
              </a:rPr>
              <a:t>Commissioning Assistant Version 2.0</a:t>
            </a:r>
            <a:endParaRPr lang="en-US" sz="1600" b="1" dirty="0">
              <a:solidFill>
                <a:schemeClr val="tx1">
                  <a:lumMod val="75000"/>
                </a:schemeClr>
              </a:solidFill>
              <a:cs typeface="Arial" panose="020B0604020202020204" pitchFamily="34" charset="0"/>
            </a:endParaRPr>
          </a:p>
        </p:txBody>
      </p:sp>
    </p:spTree>
    <p:extLst>
      <p:ext uri="{BB962C8B-B14F-4D97-AF65-F5344CB8AC3E}">
        <p14:creationId xmlns:p14="http://schemas.microsoft.com/office/powerpoint/2010/main" val="22953633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p:cNvSpPr>
            <a:spLocks noGrp="1"/>
          </p:cNvSpPr>
          <p:nvPr>
            <p:ph type="title"/>
          </p:nvPr>
        </p:nvSpPr>
        <p:spPr>
          <a:xfrm>
            <a:off x="350996" y="382419"/>
            <a:ext cx="11502711" cy="1077880"/>
          </a:xfrm>
        </p:spPr>
        <p:txBody>
          <a:bodyPr>
            <a:normAutofit/>
          </a:bodyPr>
          <a:lstStyle/>
          <a:p>
            <a:r>
              <a:rPr lang="en-AU" sz="1997" dirty="0">
                <a:solidFill>
                  <a:schemeClr val="accent2"/>
                </a:solidFill>
              </a:rPr>
              <a:t>Products &amp; Innovation.</a:t>
            </a:r>
            <a:br>
              <a:rPr lang="en-AU" dirty="0"/>
            </a:br>
            <a:r>
              <a:rPr lang="en-AU" dirty="0"/>
              <a:t>Installation Commissioning </a:t>
            </a:r>
            <a:r>
              <a:rPr lang="en-AU" sz="2000" dirty="0">
                <a:solidFill>
                  <a:srgbClr val="4CCFEF"/>
                </a:solidFill>
              </a:rPr>
              <a:t>– Commissioning Assistant Version 2.0</a:t>
            </a:r>
          </a:p>
        </p:txBody>
      </p:sp>
      <p:pic>
        <p:nvPicPr>
          <p:cNvPr id="8" name="Picture 7">
            <a:extLst>
              <a:ext uri="{FF2B5EF4-FFF2-40B4-BE49-F238E27FC236}">
                <a16:creationId xmlns:a16="http://schemas.microsoft.com/office/drawing/2014/main" id="{810F8804-F41A-40F6-A968-128D572EF4E4}"/>
              </a:ext>
            </a:extLst>
          </p:cNvPr>
          <p:cNvPicPr>
            <a:picLocks noChangeAspect="1"/>
          </p:cNvPicPr>
          <p:nvPr/>
        </p:nvPicPr>
        <p:blipFill>
          <a:blip r:embed="rId2"/>
          <a:stretch>
            <a:fillRect/>
          </a:stretch>
        </p:blipFill>
        <p:spPr>
          <a:xfrm>
            <a:off x="197694" y="197371"/>
            <a:ext cx="1548172" cy="582841"/>
          </a:xfrm>
          <a:prstGeom prst="rect">
            <a:avLst/>
          </a:prstGeom>
        </p:spPr>
      </p:pic>
      <p:sp>
        <p:nvSpPr>
          <p:cNvPr id="9" name="Rectangle 8">
            <a:extLst>
              <a:ext uri="{FF2B5EF4-FFF2-40B4-BE49-F238E27FC236}">
                <a16:creationId xmlns:a16="http://schemas.microsoft.com/office/drawing/2014/main" id="{A47ACAB1-39EC-40AD-B0D6-00C838547023}"/>
              </a:ext>
            </a:extLst>
          </p:cNvPr>
          <p:cNvSpPr/>
          <p:nvPr/>
        </p:nvSpPr>
        <p:spPr>
          <a:xfrm>
            <a:off x="1637854" y="378000"/>
            <a:ext cx="1800200" cy="4022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400" dirty="0" err="1">
              <a:latin typeface="Brandon Text Bold" panose="020B0803020203060203" pitchFamily="34" charset="0"/>
            </a:endParaRPr>
          </a:p>
        </p:txBody>
      </p:sp>
      <p:pic>
        <p:nvPicPr>
          <p:cNvPr id="11" name="Picture 10">
            <a:extLst>
              <a:ext uri="{FF2B5EF4-FFF2-40B4-BE49-F238E27FC236}">
                <a16:creationId xmlns:a16="http://schemas.microsoft.com/office/drawing/2014/main" id="{490A4B25-82C2-43AE-AEE1-EE41BC1EC61E}"/>
              </a:ext>
            </a:extLst>
          </p:cNvPr>
          <p:cNvPicPr>
            <a:picLocks noChangeAspect="1"/>
          </p:cNvPicPr>
          <p:nvPr/>
        </p:nvPicPr>
        <p:blipFill>
          <a:blip r:embed="rId3"/>
          <a:stretch>
            <a:fillRect/>
          </a:stretch>
        </p:blipFill>
        <p:spPr>
          <a:xfrm>
            <a:off x="797592" y="1656100"/>
            <a:ext cx="7348319" cy="3597002"/>
          </a:xfrm>
          <a:prstGeom prst="rect">
            <a:avLst/>
          </a:prstGeom>
        </p:spPr>
      </p:pic>
      <p:sp>
        <p:nvSpPr>
          <p:cNvPr id="12" name="Textfeld 20">
            <a:extLst>
              <a:ext uri="{FF2B5EF4-FFF2-40B4-BE49-F238E27FC236}">
                <a16:creationId xmlns:a16="http://schemas.microsoft.com/office/drawing/2014/main" id="{98FA1FAD-34C1-4A8F-A0EE-D021701C64BD}"/>
              </a:ext>
            </a:extLst>
          </p:cNvPr>
          <p:cNvSpPr txBox="1"/>
          <p:nvPr/>
        </p:nvSpPr>
        <p:spPr>
          <a:xfrm>
            <a:off x="8429272" y="1661914"/>
            <a:ext cx="3411097" cy="1649682"/>
          </a:xfrm>
          <a:prstGeom prst="rect">
            <a:avLst/>
          </a:prstGeom>
          <a:noFill/>
          <a:ln w="9525">
            <a:noFill/>
            <a:miter lim="800000"/>
            <a:headEnd/>
            <a:tailEnd/>
          </a:ln>
        </p:spPr>
        <p:txBody>
          <a:bodyPr wrap="square">
            <a:spAutoFit/>
          </a:bodyPr>
          <a:lstStyle>
            <a:defPPr>
              <a:defRPr lang="de-DE"/>
            </a:defPPr>
            <a:lvl1pPr marL="287338" indent="-287338">
              <a:spcBef>
                <a:spcPts val="1200"/>
              </a:spcBef>
              <a:buBlip>
                <a:blip r:embed="rId4"/>
              </a:buBlip>
              <a:defRPr sz="1600">
                <a:latin typeface="Arial" pitchFamily="34" charset="0"/>
                <a:cs typeface="Arial" pitchFamily="34" charset="0"/>
              </a:defRPr>
            </a:lvl1pPr>
          </a:lstStyle>
          <a:p>
            <a:pPr marL="88900" lvl="2" fontAlgn="base">
              <a:lnSpc>
                <a:spcPct val="90000"/>
              </a:lnSpc>
              <a:spcBef>
                <a:spcPts val="600"/>
              </a:spcBef>
              <a:spcAft>
                <a:spcPts val="600"/>
              </a:spcAft>
              <a:buClr>
                <a:schemeClr val="tx2"/>
              </a:buClr>
              <a:buSzPct val="100000"/>
              <a:defRPr/>
            </a:pPr>
            <a:r>
              <a:rPr lang="en-AU" sz="1600" dirty="0">
                <a:solidFill>
                  <a:schemeClr val="bg2">
                    <a:lumMod val="50000"/>
                  </a:schemeClr>
                </a:solidFill>
                <a:cs typeface="Arial" panose="020B0604020202020204" pitchFamily="34" charset="0"/>
              </a:rPr>
              <a:t>Assuming the Sonnen unit is connected to the clients router the automatic search will then show the serial number of the unit installed  as a button label ‘</a:t>
            </a:r>
            <a:r>
              <a:rPr lang="en-AU" sz="1600" dirty="0" err="1">
                <a:solidFill>
                  <a:schemeClr val="bg2">
                    <a:lumMod val="50000"/>
                  </a:schemeClr>
                </a:solidFill>
                <a:cs typeface="Arial" panose="020B0604020202020204" pitchFamily="34" charset="0"/>
              </a:rPr>
              <a:t>Konfigurieren</a:t>
            </a:r>
            <a:r>
              <a:rPr lang="en-AU" sz="1600" dirty="0">
                <a:solidFill>
                  <a:schemeClr val="bg2">
                    <a:lumMod val="50000"/>
                  </a:schemeClr>
                </a:solidFill>
                <a:cs typeface="Arial" panose="020B0604020202020204" pitchFamily="34" charset="0"/>
              </a:rPr>
              <a:t>’ (Configuration) will then show, press this to continue.</a:t>
            </a:r>
          </a:p>
        </p:txBody>
      </p:sp>
    </p:spTree>
    <p:extLst>
      <p:ext uri="{BB962C8B-B14F-4D97-AF65-F5344CB8AC3E}">
        <p14:creationId xmlns:p14="http://schemas.microsoft.com/office/powerpoint/2010/main" val="11452461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p:cNvSpPr>
            <a:spLocks noGrp="1"/>
          </p:cNvSpPr>
          <p:nvPr>
            <p:ph type="title"/>
          </p:nvPr>
        </p:nvSpPr>
        <p:spPr>
          <a:xfrm>
            <a:off x="350996" y="382419"/>
            <a:ext cx="11502711" cy="1077880"/>
          </a:xfrm>
        </p:spPr>
        <p:txBody>
          <a:bodyPr>
            <a:normAutofit/>
          </a:bodyPr>
          <a:lstStyle/>
          <a:p>
            <a:r>
              <a:rPr lang="en-AU" sz="1997" dirty="0">
                <a:solidFill>
                  <a:schemeClr val="accent2"/>
                </a:solidFill>
              </a:rPr>
              <a:t>Products &amp; Innovation.</a:t>
            </a:r>
            <a:br>
              <a:rPr lang="en-AU" dirty="0"/>
            </a:br>
            <a:r>
              <a:rPr lang="en-AU" dirty="0"/>
              <a:t>Installation Commissioning </a:t>
            </a:r>
            <a:r>
              <a:rPr lang="en-AU" sz="2000" dirty="0">
                <a:solidFill>
                  <a:srgbClr val="4CCFEF"/>
                </a:solidFill>
              </a:rPr>
              <a:t>– CA2.0</a:t>
            </a:r>
          </a:p>
        </p:txBody>
      </p:sp>
      <p:pic>
        <p:nvPicPr>
          <p:cNvPr id="8" name="Picture 7">
            <a:extLst>
              <a:ext uri="{FF2B5EF4-FFF2-40B4-BE49-F238E27FC236}">
                <a16:creationId xmlns:a16="http://schemas.microsoft.com/office/drawing/2014/main" id="{810F8804-F41A-40F6-A968-128D572EF4E4}"/>
              </a:ext>
            </a:extLst>
          </p:cNvPr>
          <p:cNvPicPr>
            <a:picLocks noChangeAspect="1"/>
          </p:cNvPicPr>
          <p:nvPr/>
        </p:nvPicPr>
        <p:blipFill>
          <a:blip r:embed="rId2"/>
          <a:stretch>
            <a:fillRect/>
          </a:stretch>
        </p:blipFill>
        <p:spPr>
          <a:xfrm>
            <a:off x="197694" y="197371"/>
            <a:ext cx="1548172" cy="582841"/>
          </a:xfrm>
          <a:prstGeom prst="rect">
            <a:avLst/>
          </a:prstGeom>
        </p:spPr>
      </p:pic>
      <p:sp>
        <p:nvSpPr>
          <p:cNvPr id="9" name="Rectangle 8">
            <a:extLst>
              <a:ext uri="{FF2B5EF4-FFF2-40B4-BE49-F238E27FC236}">
                <a16:creationId xmlns:a16="http://schemas.microsoft.com/office/drawing/2014/main" id="{A47ACAB1-39EC-40AD-B0D6-00C838547023}"/>
              </a:ext>
            </a:extLst>
          </p:cNvPr>
          <p:cNvSpPr/>
          <p:nvPr/>
        </p:nvSpPr>
        <p:spPr>
          <a:xfrm>
            <a:off x="1637854" y="378000"/>
            <a:ext cx="1800200" cy="4022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400" dirty="0" err="1">
              <a:latin typeface="Brandon Text Bold" panose="020B0803020203060203" pitchFamily="34" charset="0"/>
            </a:endParaRPr>
          </a:p>
        </p:txBody>
      </p:sp>
      <p:pic>
        <p:nvPicPr>
          <p:cNvPr id="7" name="Picture 6">
            <a:extLst>
              <a:ext uri="{FF2B5EF4-FFF2-40B4-BE49-F238E27FC236}">
                <a16:creationId xmlns:a16="http://schemas.microsoft.com/office/drawing/2014/main" id="{008CFD11-31D5-4E5D-990E-B2E944120E3F}"/>
              </a:ext>
            </a:extLst>
          </p:cNvPr>
          <p:cNvPicPr>
            <a:picLocks noChangeAspect="1"/>
          </p:cNvPicPr>
          <p:nvPr/>
        </p:nvPicPr>
        <p:blipFill>
          <a:blip r:embed="rId3"/>
          <a:stretch>
            <a:fillRect/>
          </a:stretch>
        </p:blipFill>
        <p:spPr>
          <a:xfrm>
            <a:off x="848588" y="4953568"/>
            <a:ext cx="390525" cy="409575"/>
          </a:xfrm>
          <a:prstGeom prst="rect">
            <a:avLst/>
          </a:prstGeom>
        </p:spPr>
      </p:pic>
      <p:pic>
        <p:nvPicPr>
          <p:cNvPr id="10" name="Picture 9">
            <a:extLst>
              <a:ext uri="{FF2B5EF4-FFF2-40B4-BE49-F238E27FC236}">
                <a16:creationId xmlns:a16="http://schemas.microsoft.com/office/drawing/2014/main" id="{62087426-26BD-437A-969E-61A566C3AF83}"/>
              </a:ext>
            </a:extLst>
          </p:cNvPr>
          <p:cNvPicPr>
            <a:picLocks noChangeAspect="1"/>
          </p:cNvPicPr>
          <p:nvPr/>
        </p:nvPicPr>
        <p:blipFill>
          <a:blip r:embed="rId3"/>
          <a:stretch>
            <a:fillRect/>
          </a:stretch>
        </p:blipFill>
        <p:spPr>
          <a:xfrm>
            <a:off x="8109661" y="1618572"/>
            <a:ext cx="390525" cy="409575"/>
          </a:xfrm>
          <a:prstGeom prst="rect">
            <a:avLst/>
          </a:prstGeom>
        </p:spPr>
      </p:pic>
      <p:sp>
        <p:nvSpPr>
          <p:cNvPr id="5" name="Textfeld 20">
            <a:extLst>
              <a:ext uri="{FF2B5EF4-FFF2-40B4-BE49-F238E27FC236}">
                <a16:creationId xmlns:a16="http://schemas.microsoft.com/office/drawing/2014/main" id="{3B40FF7E-D5E4-40AF-BD1A-FE65A61BAA52}"/>
              </a:ext>
            </a:extLst>
          </p:cNvPr>
          <p:cNvSpPr txBox="1"/>
          <p:nvPr/>
        </p:nvSpPr>
        <p:spPr>
          <a:xfrm>
            <a:off x="7146466" y="1656100"/>
            <a:ext cx="4706383" cy="1803571"/>
          </a:xfrm>
          <a:prstGeom prst="rect">
            <a:avLst/>
          </a:prstGeom>
          <a:noFill/>
          <a:ln w="9525">
            <a:noFill/>
            <a:miter lim="800000"/>
            <a:headEnd/>
            <a:tailEnd/>
          </a:ln>
        </p:spPr>
        <p:txBody>
          <a:bodyPr wrap="square">
            <a:spAutoFit/>
          </a:bodyPr>
          <a:lstStyle>
            <a:defPPr>
              <a:defRPr lang="de-DE"/>
            </a:defPPr>
            <a:lvl1pPr marL="287338" indent="-287338">
              <a:spcBef>
                <a:spcPts val="1200"/>
              </a:spcBef>
              <a:buBlip>
                <a:blip r:embed="rId4"/>
              </a:buBlip>
              <a:defRPr sz="1600">
                <a:latin typeface="Arial" pitchFamily="34" charset="0"/>
                <a:cs typeface="Arial" pitchFamily="34" charset="0"/>
              </a:defRPr>
            </a:lvl1pPr>
          </a:lstStyle>
          <a:p>
            <a:pPr marL="88900" lvl="2" fontAlgn="base">
              <a:lnSpc>
                <a:spcPct val="90000"/>
              </a:lnSpc>
              <a:spcBef>
                <a:spcPts val="600"/>
              </a:spcBef>
              <a:spcAft>
                <a:spcPts val="600"/>
              </a:spcAft>
              <a:buClr>
                <a:schemeClr val="tx2"/>
              </a:buClr>
              <a:buSzPct val="100000"/>
              <a:defRPr/>
            </a:pPr>
            <a:r>
              <a:rPr lang="en-AU" sz="1600" dirty="0">
                <a:solidFill>
                  <a:schemeClr val="bg2">
                    <a:lumMod val="50000"/>
                  </a:schemeClr>
                </a:solidFill>
                <a:cs typeface="Arial" panose="020B0604020202020204" pitchFamily="34" charset="0"/>
              </a:rPr>
              <a:t>The ‘Commissioning Assistant’ is the main area of focus for an installer to setup and start-up the sonnen product. </a:t>
            </a:r>
          </a:p>
          <a:p>
            <a:pPr marL="88900" lvl="2" fontAlgn="base">
              <a:lnSpc>
                <a:spcPct val="90000"/>
              </a:lnSpc>
              <a:spcBef>
                <a:spcPts val="600"/>
              </a:spcBef>
              <a:spcAft>
                <a:spcPts val="600"/>
              </a:spcAft>
              <a:buClr>
                <a:schemeClr val="tx2"/>
              </a:buClr>
              <a:buSzPct val="100000"/>
              <a:defRPr/>
            </a:pPr>
            <a:r>
              <a:rPr lang="en-AU" sz="1600" dirty="0">
                <a:solidFill>
                  <a:schemeClr val="bg2">
                    <a:lumMod val="50000"/>
                  </a:schemeClr>
                </a:solidFill>
                <a:cs typeface="Arial" panose="020B0604020202020204" pitchFamily="34" charset="0"/>
              </a:rPr>
              <a:t>Firstly you have the option to install the system updates – This will occur automatically after commissioning the system so do not install system updates at this time.</a:t>
            </a:r>
          </a:p>
        </p:txBody>
      </p:sp>
      <p:pic>
        <p:nvPicPr>
          <p:cNvPr id="2" name="Picture 1">
            <a:extLst>
              <a:ext uri="{FF2B5EF4-FFF2-40B4-BE49-F238E27FC236}">
                <a16:creationId xmlns:a16="http://schemas.microsoft.com/office/drawing/2014/main" id="{D38A551B-152B-4984-9219-9BAC47FA7B02}"/>
              </a:ext>
            </a:extLst>
          </p:cNvPr>
          <p:cNvPicPr>
            <a:picLocks noChangeAspect="1"/>
          </p:cNvPicPr>
          <p:nvPr/>
        </p:nvPicPr>
        <p:blipFill>
          <a:blip r:embed="rId5"/>
          <a:stretch>
            <a:fillRect/>
          </a:stretch>
        </p:blipFill>
        <p:spPr>
          <a:xfrm>
            <a:off x="856287" y="1656099"/>
            <a:ext cx="5966143" cy="3555037"/>
          </a:xfrm>
          <a:prstGeom prst="rect">
            <a:avLst/>
          </a:prstGeom>
        </p:spPr>
      </p:pic>
      <p:sp>
        <p:nvSpPr>
          <p:cNvPr id="12" name="Rectangle 11">
            <a:extLst>
              <a:ext uri="{FF2B5EF4-FFF2-40B4-BE49-F238E27FC236}">
                <a16:creationId xmlns:a16="http://schemas.microsoft.com/office/drawing/2014/main" id="{8B7D3896-0550-4702-9A96-4B1CE764F9EB}"/>
              </a:ext>
            </a:extLst>
          </p:cNvPr>
          <p:cNvSpPr/>
          <p:nvPr/>
        </p:nvSpPr>
        <p:spPr>
          <a:xfrm>
            <a:off x="848589" y="1656100"/>
            <a:ext cx="5966144" cy="3597002"/>
          </a:xfrm>
          <a:prstGeom prst="rect">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660105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p:cNvSpPr>
            <a:spLocks noGrp="1"/>
          </p:cNvSpPr>
          <p:nvPr>
            <p:ph type="title"/>
          </p:nvPr>
        </p:nvSpPr>
        <p:spPr>
          <a:xfrm>
            <a:off x="350996" y="382419"/>
            <a:ext cx="11502711" cy="1077880"/>
          </a:xfrm>
        </p:spPr>
        <p:txBody>
          <a:bodyPr>
            <a:normAutofit/>
          </a:bodyPr>
          <a:lstStyle/>
          <a:p>
            <a:r>
              <a:rPr lang="en-AU" sz="1997" dirty="0">
                <a:solidFill>
                  <a:schemeClr val="accent2"/>
                </a:solidFill>
              </a:rPr>
              <a:t>Products &amp; Innovation.</a:t>
            </a:r>
            <a:br>
              <a:rPr lang="en-AU" dirty="0"/>
            </a:br>
            <a:r>
              <a:rPr lang="en-AU" dirty="0"/>
              <a:t>Installation Commissioning </a:t>
            </a:r>
            <a:r>
              <a:rPr lang="en-AU" sz="2000" dirty="0">
                <a:solidFill>
                  <a:srgbClr val="4CCFEF"/>
                </a:solidFill>
              </a:rPr>
              <a:t>– CA2.0</a:t>
            </a:r>
          </a:p>
        </p:txBody>
      </p:sp>
      <p:pic>
        <p:nvPicPr>
          <p:cNvPr id="8" name="Picture 7">
            <a:extLst>
              <a:ext uri="{FF2B5EF4-FFF2-40B4-BE49-F238E27FC236}">
                <a16:creationId xmlns:a16="http://schemas.microsoft.com/office/drawing/2014/main" id="{810F8804-F41A-40F6-A968-128D572EF4E4}"/>
              </a:ext>
            </a:extLst>
          </p:cNvPr>
          <p:cNvPicPr>
            <a:picLocks noChangeAspect="1"/>
          </p:cNvPicPr>
          <p:nvPr/>
        </p:nvPicPr>
        <p:blipFill>
          <a:blip r:embed="rId2"/>
          <a:stretch>
            <a:fillRect/>
          </a:stretch>
        </p:blipFill>
        <p:spPr>
          <a:xfrm>
            <a:off x="197694" y="197371"/>
            <a:ext cx="1548172" cy="582841"/>
          </a:xfrm>
          <a:prstGeom prst="rect">
            <a:avLst/>
          </a:prstGeom>
        </p:spPr>
      </p:pic>
      <p:sp>
        <p:nvSpPr>
          <p:cNvPr id="9" name="Rectangle 8">
            <a:extLst>
              <a:ext uri="{FF2B5EF4-FFF2-40B4-BE49-F238E27FC236}">
                <a16:creationId xmlns:a16="http://schemas.microsoft.com/office/drawing/2014/main" id="{A47ACAB1-39EC-40AD-B0D6-00C838547023}"/>
              </a:ext>
            </a:extLst>
          </p:cNvPr>
          <p:cNvSpPr/>
          <p:nvPr/>
        </p:nvSpPr>
        <p:spPr>
          <a:xfrm>
            <a:off x="1637854" y="378000"/>
            <a:ext cx="1800200" cy="4022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400" dirty="0" err="1">
              <a:latin typeface="Brandon Text Bold" panose="020B0803020203060203" pitchFamily="34" charset="0"/>
            </a:endParaRPr>
          </a:p>
        </p:txBody>
      </p:sp>
      <p:pic>
        <p:nvPicPr>
          <p:cNvPr id="7" name="Picture 6">
            <a:extLst>
              <a:ext uri="{FF2B5EF4-FFF2-40B4-BE49-F238E27FC236}">
                <a16:creationId xmlns:a16="http://schemas.microsoft.com/office/drawing/2014/main" id="{008CFD11-31D5-4E5D-990E-B2E944120E3F}"/>
              </a:ext>
            </a:extLst>
          </p:cNvPr>
          <p:cNvPicPr>
            <a:picLocks noChangeAspect="1"/>
          </p:cNvPicPr>
          <p:nvPr/>
        </p:nvPicPr>
        <p:blipFill>
          <a:blip r:embed="rId3"/>
          <a:stretch>
            <a:fillRect/>
          </a:stretch>
        </p:blipFill>
        <p:spPr>
          <a:xfrm>
            <a:off x="848588" y="4953568"/>
            <a:ext cx="390525" cy="409575"/>
          </a:xfrm>
          <a:prstGeom prst="rect">
            <a:avLst/>
          </a:prstGeom>
        </p:spPr>
      </p:pic>
      <p:pic>
        <p:nvPicPr>
          <p:cNvPr id="10" name="Picture 9">
            <a:extLst>
              <a:ext uri="{FF2B5EF4-FFF2-40B4-BE49-F238E27FC236}">
                <a16:creationId xmlns:a16="http://schemas.microsoft.com/office/drawing/2014/main" id="{62087426-26BD-437A-969E-61A566C3AF83}"/>
              </a:ext>
            </a:extLst>
          </p:cNvPr>
          <p:cNvPicPr>
            <a:picLocks noChangeAspect="1"/>
          </p:cNvPicPr>
          <p:nvPr/>
        </p:nvPicPr>
        <p:blipFill>
          <a:blip r:embed="rId3"/>
          <a:stretch>
            <a:fillRect/>
          </a:stretch>
        </p:blipFill>
        <p:spPr>
          <a:xfrm>
            <a:off x="8109661" y="1618572"/>
            <a:ext cx="390525" cy="409575"/>
          </a:xfrm>
          <a:prstGeom prst="rect">
            <a:avLst/>
          </a:prstGeom>
        </p:spPr>
      </p:pic>
      <p:sp>
        <p:nvSpPr>
          <p:cNvPr id="5" name="Textfeld 20">
            <a:extLst>
              <a:ext uri="{FF2B5EF4-FFF2-40B4-BE49-F238E27FC236}">
                <a16:creationId xmlns:a16="http://schemas.microsoft.com/office/drawing/2014/main" id="{3B40FF7E-D5E4-40AF-BD1A-FE65A61BAA52}"/>
              </a:ext>
            </a:extLst>
          </p:cNvPr>
          <p:cNvSpPr txBox="1"/>
          <p:nvPr/>
        </p:nvSpPr>
        <p:spPr>
          <a:xfrm>
            <a:off x="7146466" y="1656100"/>
            <a:ext cx="4706383" cy="984885"/>
          </a:xfrm>
          <a:prstGeom prst="rect">
            <a:avLst/>
          </a:prstGeom>
          <a:noFill/>
          <a:ln w="9525">
            <a:noFill/>
            <a:miter lim="800000"/>
            <a:headEnd/>
            <a:tailEnd/>
          </a:ln>
        </p:spPr>
        <p:txBody>
          <a:bodyPr wrap="square">
            <a:spAutoFit/>
          </a:bodyPr>
          <a:lstStyle>
            <a:defPPr>
              <a:defRPr lang="de-DE"/>
            </a:defPPr>
            <a:lvl1pPr marL="287338" indent="-287338">
              <a:spcBef>
                <a:spcPts val="1200"/>
              </a:spcBef>
              <a:buBlip>
                <a:blip r:embed="rId4"/>
              </a:buBlip>
              <a:defRPr sz="1600">
                <a:latin typeface="Arial" pitchFamily="34" charset="0"/>
                <a:cs typeface="Arial" pitchFamily="34" charset="0"/>
              </a:defRPr>
            </a:lvl1pPr>
          </a:lstStyle>
          <a:p>
            <a:pPr marL="88900" lvl="2" fontAlgn="base">
              <a:lnSpc>
                <a:spcPct val="90000"/>
              </a:lnSpc>
              <a:spcBef>
                <a:spcPts val="600"/>
              </a:spcBef>
              <a:spcAft>
                <a:spcPts val="600"/>
              </a:spcAft>
              <a:buClr>
                <a:schemeClr val="tx2"/>
              </a:buClr>
              <a:buSzPct val="100000"/>
              <a:defRPr/>
            </a:pPr>
            <a:r>
              <a:rPr lang="en-AU" sz="1600" dirty="0">
                <a:solidFill>
                  <a:schemeClr val="bg2">
                    <a:lumMod val="50000"/>
                  </a:schemeClr>
                </a:solidFill>
                <a:cs typeface="Arial" panose="020B0604020202020204" pitchFamily="34" charset="0"/>
              </a:rPr>
              <a:t>The ‘Commissioning Assistant 2.0’ will also offer installers a new dashboard, the primary benefit with this platform is that the data being viewed is live data from the system.</a:t>
            </a:r>
          </a:p>
        </p:txBody>
      </p:sp>
      <p:pic>
        <p:nvPicPr>
          <p:cNvPr id="2" name="Picture 1">
            <a:extLst>
              <a:ext uri="{FF2B5EF4-FFF2-40B4-BE49-F238E27FC236}">
                <a16:creationId xmlns:a16="http://schemas.microsoft.com/office/drawing/2014/main" id="{D38A551B-152B-4984-9219-9BAC47FA7B02}"/>
              </a:ext>
            </a:extLst>
          </p:cNvPr>
          <p:cNvPicPr>
            <a:picLocks noChangeAspect="1"/>
          </p:cNvPicPr>
          <p:nvPr/>
        </p:nvPicPr>
        <p:blipFill>
          <a:blip r:embed="rId5"/>
          <a:stretch>
            <a:fillRect/>
          </a:stretch>
        </p:blipFill>
        <p:spPr>
          <a:xfrm>
            <a:off x="856287" y="1656099"/>
            <a:ext cx="5966143" cy="3555037"/>
          </a:xfrm>
          <a:prstGeom prst="rect">
            <a:avLst/>
          </a:prstGeom>
        </p:spPr>
      </p:pic>
      <p:pic>
        <p:nvPicPr>
          <p:cNvPr id="3" name="Picture 2">
            <a:extLst>
              <a:ext uri="{FF2B5EF4-FFF2-40B4-BE49-F238E27FC236}">
                <a16:creationId xmlns:a16="http://schemas.microsoft.com/office/drawing/2014/main" id="{8206F8C5-313D-4DFF-A404-A9AE30D04733}"/>
              </a:ext>
            </a:extLst>
          </p:cNvPr>
          <p:cNvPicPr>
            <a:picLocks noChangeAspect="1"/>
          </p:cNvPicPr>
          <p:nvPr/>
        </p:nvPicPr>
        <p:blipFill>
          <a:blip r:embed="rId6"/>
          <a:stretch>
            <a:fillRect/>
          </a:stretch>
        </p:blipFill>
        <p:spPr>
          <a:xfrm>
            <a:off x="848589" y="1664327"/>
            <a:ext cx="5966144" cy="2560550"/>
          </a:xfrm>
          <a:prstGeom prst="rect">
            <a:avLst/>
          </a:prstGeom>
        </p:spPr>
      </p:pic>
      <p:sp>
        <p:nvSpPr>
          <p:cNvPr id="12" name="Rectangle 11">
            <a:extLst>
              <a:ext uri="{FF2B5EF4-FFF2-40B4-BE49-F238E27FC236}">
                <a16:creationId xmlns:a16="http://schemas.microsoft.com/office/drawing/2014/main" id="{8B7D3896-0550-4702-9A96-4B1CE764F9EB}"/>
              </a:ext>
            </a:extLst>
          </p:cNvPr>
          <p:cNvSpPr/>
          <p:nvPr/>
        </p:nvSpPr>
        <p:spPr>
          <a:xfrm>
            <a:off x="848589" y="1656100"/>
            <a:ext cx="5966144" cy="3597002"/>
          </a:xfrm>
          <a:prstGeom prst="rect">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667418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p:cNvSpPr>
            <a:spLocks noGrp="1"/>
          </p:cNvSpPr>
          <p:nvPr>
            <p:ph type="title"/>
          </p:nvPr>
        </p:nvSpPr>
        <p:spPr>
          <a:xfrm>
            <a:off x="350996" y="382419"/>
            <a:ext cx="11502711" cy="1077880"/>
          </a:xfrm>
        </p:spPr>
        <p:txBody>
          <a:bodyPr>
            <a:normAutofit/>
          </a:bodyPr>
          <a:lstStyle/>
          <a:p>
            <a:r>
              <a:rPr lang="en-AU" sz="1997" dirty="0">
                <a:solidFill>
                  <a:schemeClr val="accent2"/>
                </a:solidFill>
              </a:rPr>
              <a:t>Products &amp; Innovation.</a:t>
            </a:r>
            <a:br>
              <a:rPr lang="en-AU" dirty="0"/>
            </a:br>
            <a:r>
              <a:rPr lang="en-AU" dirty="0"/>
              <a:t>Installation Commissioning </a:t>
            </a:r>
            <a:r>
              <a:rPr lang="en-AU" sz="2000" dirty="0">
                <a:solidFill>
                  <a:srgbClr val="4CCFEF"/>
                </a:solidFill>
              </a:rPr>
              <a:t>– CA2.0</a:t>
            </a:r>
          </a:p>
        </p:txBody>
      </p:sp>
      <p:pic>
        <p:nvPicPr>
          <p:cNvPr id="8" name="Picture 7">
            <a:extLst>
              <a:ext uri="{FF2B5EF4-FFF2-40B4-BE49-F238E27FC236}">
                <a16:creationId xmlns:a16="http://schemas.microsoft.com/office/drawing/2014/main" id="{810F8804-F41A-40F6-A968-128D572EF4E4}"/>
              </a:ext>
            </a:extLst>
          </p:cNvPr>
          <p:cNvPicPr>
            <a:picLocks noChangeAspect="1"/>
          </p:cNvPicPr>
          <p:nvPr/>
        </p:nvPicPr>
        <p:blipFill>
          <a:blip r:embed="rId2"/>
          <a:stretch>
            <a:fillRect/>
          </a:stretch>
        </p:blipFill>
        <p:spPr>
          <a:xfrm>
            <a:off x="197694" y="197371"/>
            <a:ext cx="1548172" cy="582841"/>
          </a:xfrm>
          <a:prstGeom prst="rect">
            <a:avLst/>
          </a:prstGeom>
        </p:spPr>
      </p:pic>
      <p:sp>
        <p:nvSpPr>
          <p:cNvPr id="9" name="Rectangle 8">
            <a:extLst>
              <a:ext uri="{FF2B5EF4-FFF2-40B4-BE49-F238E27FC236}">
                <a16:creationId xmlns:a16="http://schemas.microsoft.com/office/drawing/2014/main" id="{A47ACAB1-39EC-40AD-B0D6-00C838547023}"/>
              </a:ext>
            </a:extLst>
          </p:cNvPr>
          <p:cNvSpPr/>
          <p:nvPr/>
        </p:nvSpPr>
        <p:spPr>
          <a:xfrm>
            <a:off x="1637854" y="378000"/>
            <a:ext cx="1800200" cy="4022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400" dirty="0" err="1">
              <a:latin typeface="Brandon Text Bold" panose="020B0803020203060203" pitchFamily="34" charset="0"/>
            </a:endParaRPr>
          </a:p>
        </p:txBody>
      </p:sp>
      <p:pic>
        <p:nvPicPr>
          <p:cNvPr id="7" name="Picture 6">
            <a:extLst>
              <a:ext uri="{FF2B5EF4-FFF2-40B4-BE49-F238E27FC236}">
                <a16:creationId xmlns:a16="http://schemas.microsoft.com/office/drawing/2014/main" id="{008CFD11-31D5-4E5D-990E-B2E944120E3F}"/>
              </a:ext>
            </a:extLst>
          </p:cNvPr>
          <p:cNvPicPr>
            <a:picLocks noChangeAspect="1"/>
          </p:cNvPicPr>
          <p:nvPr/>
        </p:nvPicPr>
        <p:blipFill>
          <a:blip r:embed="rId3"/>
          <a:stretch>
            <a:fillRect/>
          </a:stretch>
        </p:blipFill>
        <p:spPr>
          <a:xfrm>
            <a:off x="848588" y="4953568"/>
            <a:ext cx="390525" cy="409575"/>
          </a:xfrm>
          <a:prstGeom prst="rect">
            <a:avLst/>
          </a:prstGeom>
        </p:spPr>
      </p:pic>
      <p:pic>
        <p:nvPicPr>
          <p:cNvPr id="10" name="Picture 9">
            <a:extLst>
              <a:ext uri="{FF2B5EF4-FFF2-40B4-BE49-F238E27FC236}">
                <a16:creationId xmlns:a16="http://schemas.microsoft.com/office/drawing/2014/main" id="{62087426-26BD-437A-969E-61A566C3AF83}"/>
              </a:ext>
            </a:extLst>
          </p:cNvPr>
          <p:cNvPicPr>
            <a:picLocks noChangeAspect="1"/>
          </p:cNvPicPr>
          <p:nvPr/>
        </p:nvPicPr>
        <p:blipFill>
          <a:blip r:embed="rId3"/>
          <a:stretch>
            <a:fillRect/>
          </a:stretch>
        </p:blipFill>
        <p:spPr>
          <a:xfrm>
            <a:off x="8109661" y="1618572"/>
            <a:ext cx="390525" cy="409575"/>
          </a:xfrm>
          <a:prstGeom prst="rect">
            <a:avLst/>
          </a:prstGeom>
        </p:spPr>
      </p:pic>
      <p:sp>
        <p:nvSpPr>
          <p:cNvPr id="5" name="Textfeld 20">
            <a:extLst>
              <a:ext uri="{FF2B5EF4-FFF2-40B4-BE49-F238E27FC236}">
                <a16:creationId xmlns:a16="http://schemas.microsoft.com/office/drawing/2014/main" id="{3B40FF7E-D5E4-40AF-BD1A-FE65A61BAA52}"/>
              </a:ext>
            </a:extLst>
          </p:cNvPr>
          <p:cNvSpPr txBox="1"/>
          <p:nvPr/>
        </p:nvSpPr>
        <p:spPr>
          <a:xfrm>
            <a:off x="7146466" y="1656100"/>
            <a:ext cx="4706383" cy="984885"/>
          </a:xfrm>
          <a:prstGeom prst="rect">
            <a:avLst/>
          </a:prstGeom>
          <a:noFill/>
          <a:ln w="9525">
            <a:noFill/>
            <a:miter lim="800000"/>
            <a:headEnd/>
            <a:tailEnd/>
          </a:ln>
        </p:spPr>
        <p:txBody>
          <a:bodyPr wrap="square">
            <a:spAutoFit/>
          </a:bodyPr>
          <a:lstStyle>
            <a:defPPr>
              <a:defRPr lang="de-DE"/>
            </a:defPPr>
            <a:lvl1pPr marL="287338" indent="-287338">
              <a:spcBef>
                <a:spcPts val="1200"/>
              </a:spcBef>
              <a:buBlip>
                <a:blip r:embed="rId4"/>
              </a:buBlip>
              <a:defRPr sz="1600">
                <a:latin typeface="Arial" pitchFamily="34" charset="0"/>
                <a:cs typeface="Arial" pitchFamily="34" charset="0"/>
              </a:defRPr>
            </a:lvl1pPr>
          </a:lstStyle>
          <a:p>
            <a:pPr marL="88900" lvl="2" fontAlgn="base">
              <a:lnSpc>
                <a:spcPct val="90000"/>
              </a:lnSpc>
              <a:spcBef>
                <a:spcPts val="600"/>
              </a:spcBef>
              <a:spcAft>
                <a:spcPts val="600"/>
              </a:spcAft>
              <a:buClr>
                <a:schemeClr val="tx2"/>
              </a:buClr>
              <a:buSzPct val="100000"/>
              <a:defRPr/>
            </a:pPr>
            <a:r>
              <a:rPr lang="en-AU" sz="1600" dirty="0">
                <a:solidFill>
                  <a:schemeClr val="bg2">
                    <a:lumMod val="50000"/>
                  </a:schemeClr>
                </a:solidFill>
                <a:cs typeface="Arial" panose="020B0604020202020204" pitchFamily="34" charset="0"/>
              </a:rPr>
              <a:t>If updates are available you have the option to install the system updates – This will occur automatically after commissioning the system so do not install system updates at this time.</a:t>
            </a:r>
          </a:p>
        </p:txBody>
      </p:sp>
      <p:pic>
        <p:nvPicPr>
          <p:cNvPr id="2" name="Picture 1">
            <a:extLst>
              <a:ext uri="{FF2B5EF4-FFF2-40B4-BE49-F238E27FC236}">
                <a16:creationId xmlns:a16="http://schemas.microsoft.com/office/drawing/2014/main" id="{D38A551B-152B-4984-9219-9BAC47FA7B02}"/>
              </a:ext>
            </a:extLst>
          </p:cNvPr>
          <p:cNvPicPr>
            <a:picLocks noChangeAspect="1"/>
          </p:cNvPicPr>
          <p:nvPr/>
        </p:nvPicPr>
        <p:blipFill>
          <a:blip r:embed="rId5"/>
          <a:stretch>
            <a:fillRect/>
          </a:stretch>
        </p:blipFill>
        <p:spPr>
          <a:xfrm>
            <a:off x="856287" y="1656099"/>
            <a:ext cx="5966143" cy="3555037"/>
          </a:xfrm>
          <a:prstGeom prst="rect">
            <a:avLst/>
          </a:prstGeom>
        </p:spPr>
      </p:pic>
      <p:sp>
        <p:nvSpPr>
          <p:cNvPr id="12" name="Rectangle 11">
            <a:extLst>
              <a:ext uri="{FF2B5EF4-FFF2-40B4-BE49-F238E27FC236}">
                <a16:creationId xmlns:a16="http://schemas.microsoft.com/office/drawing/2014/main" id="{8B7D3896-0550-4702-9A96-4B1CE764F9EB}"/>
              </a:ext>
            </a:extLst>
          </p:cNvPr>
          <p:cNvSpPr/>
          <p:nvPr/>
        </p:nvSpPr>
        <p:spPr>
          <a:xfrm>
            <a:off x="848589" y="1656100"/>
            <a:ext cx="5966144" cy="3597002"/>
          </a:xfrm>
          <a:prstGeom prst="rect">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A60D14B9-79C0-4A4A-B86C-50ECD5EFA398}"/>
              </a:ext>
            </a:extLst>
          </p:cNvPr>
          <p:cNvPicPr>
            <a:picLocks noChangeAspect="1"/>
          </p:cNvPicPr>
          <p:nvPr/>
        </p:nvPicPr>
        <p:blipFill>
          <a:blip r:embed="rId6"/>
          <a:stretch>
            <a:fillRect/>
          </a:stretch>
        </p:blipFill>
        <p:spPr>
          <a:xfrm>
            <a:off x="917775" y="1992045"/>
            <a:ext cx="5884390" cy="3137874"/>
          </a:xfrm>
          <a:prstGeom prst="rect">
            <a:avLst/>
          </a:prstGeom>
        </p:spPr>
      </p:pic>
    </p:spTree>
    <p:extLst>
      <p:ext uri="{BB962C8B-B14F-4D97-AF65-F5344CB8AC3E}">
        <p14:creationId xmlns:p14="http://schemas.microsoft.com/office/powerpoint/2010/main" val="24585638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p:cNvSpPr>
            <a:spLocks noGrp="1"/>
          </p:cNvSpPr>
          <p:nvPr>
            <p:ph type="title"/>
          </p:nvPr>
        </p:nvSpPr>
        <p:spPr>
          <a:xfrm>
            <a:off x="350996" y="382419"/>
            <a:ext cx="11502711" cy="1077880"/>
          </a:xfrm>
        </p:spPr>
        <p:txBody>
          <a:bodyPr>
            <a:normAutofit/>
          </a:bodyPr>
          <a:lstStyle/>
          <a:p>
            <a:r>
              <a:rPr lang="en-AU" sz="1997" dirty="0">
                <a:solidFill>
                  <a:schemeClr val="accent2"/>
                </a:solidFill>
              </a:rPr>
              <a:t>Products &amp; Innovation.</a:t>
            </a:r>
            <a:br>
              <a:rPr lang="en-AU" dirty="0"/>
            </a:br>
            <a:r>
              <a:rPr lang="en-AU" dirty="0"/>
              <a:t>Installation Commissioning </a:t>
            </a:r>
            <a:r>
              <a:rPr lang="en-AU" sz="2000" dirty="0">
                <a:solidFill>
                  <a:srgbClr val="4CCFEF"/>
                </a:solidFill>
              </a:rPr>
              <a:t>– CA2.0</a:t>
            </a:r>
          </a:p>
        </p:txBody>
      </p:sp>
      <p:pic>
        <p:nvPicPr>
          <p:cNvPr id="8" name="Picture 7">
            <a:extLst>
              <a:ext uri="{FF2B5EF4-FFF2-40B4-BE49-F238E27FC236}">
                <a16:creationId xmlns:a16="http://schemas.microsoft.com/office/drawing/2014/main" id="{810F8804-F41A-40F6-A968-128D572EF4E4}"/>
              </a:ext>
            </a:extLst>
          </p:cNvPr>
          <p:cNvPicPr>
            <a:picLocks noChangeAspect="1"/>
          </p:cNvPicPr>
          <p:nvPr/>
        </p:nvPicPr>
        <p:blipFill>
          <a:blip r:embed="rId2"/>
          <a:stretch>
            <a:fillRect/>
          </a:stretch>
        </p:blipFill>
        <p:spPr>
          <a:xfrm>
            <a:off x="197694" y="197371"/>
            <a:ext cx="1548172" cy="582841"/>
          </a:xfrm>
          <a:prstGeom prst="rect">
            <a:avLst/>
          </a:prstGeom>
        </p:spPr>
      </p:pic>
      <p:sp>
        <p:nvSpPr>
          <p:cNvPr id="9" name="Rectangle 8">
            <a:extLst>
              <a:ext uri="{FF2B5EF4-FFF2-40B4-BE49-F238E27FC236}">
                <a16:creationId xmlns:a16="http://schemas.microsoft.com/office/drawing/2014/main" id="{A47ACAB1-39EC-40AD-B0D6-00C838547023}"/>
              </a:ext>
            </a:extLst>
          </p:cNvPr>
          <p:cNvSpPr/>
          <p:nvPr/>
        </p:nvSpPr>
        <p:spPr>
          <a:xfrm>
            <a:off x="1637854" y="378000"/>
            <a:ext cx="1800200" cy="4022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400" dirty="0" err="1">
              <a:latin typeface="Brandon Text Bold" panose="020B0803020203060203" pitchFamily="34" charset="0"/>
            </a:endParaRPr>
          </a:p>
        </p:txBody>
      </p:sp>
      <p:pic>
        <p:nvPicPr>
          <p:cNvPr id="7" name="Picture 6">
            <a:extLst>
              <a:ext uri="{FF2B5EF4-FFF2-40B4-BE49-F238E27FC236}">
                <a16:creationId xmlns:a16="http://schemas.microsoft.com/office/drawing/2014/main" id="{008CFD11-31D5-4E5D-990E-B2E944120E3F}"/>
              </a:ext>
            </a:extLst>
          </p:cNvPr>
          <p:cNvPicPr>
            <a:picLocks noChangeAspect="1"/>
          </p:cNvPicPr>
          <p:nvPr/>
        </p:nvPicPr>
        <p:blipFill>
          <a:blip r:embed="rId3"/>
          <a:stretch>
            <a:fillRect/>
          </a:stretch>
        </p:blipFill>
        <p:spPr>
          <a:xfrm>
            <a:off x="848588" y="4953568"/>
            <a:ext cx="390525" cy="409575"/>
          </a:xfrm>
          <a:prstGeom prst="rect">
            <a:avLst/>
          </a:prstGeom>
        </p:spPr>
      </p:pic>
      <p:pic>
        <p:nvPicPr>
          <p:cNvPr id="10" name="Picture 9">
            <a:extLst>
              <a:ext uri="{FF2B5EF4-FFF2-40B4-BE49-F238E27FC236}">
                <a16:creationId xmlns:a16="http://schemas.microsoft.com/office/drawing/2014/main" id="{62087426-26BD-437A-969E-61A566C3AF83}"/>
              </a:ext>
            </a:extLst>
          </p:cNvPr>
          <p:cNvPicPr>
            <a:picLocks noChangeAspect="1"/>
          </p:cNvPicPr>
          <p:nvPr/>
        </p:nvPicPr>
        <p:blipFill>
          <a:blip r:embed="rId3"/>
          <a:stretch>
            <a:fillRect/>
          </a:stretch>
        </p:blipFill>
        <p:spPr>
          <a:xfrm>
            <a:off x="8109661" y="1618572"/>
            <a:ext cx="390525" cy="409575"/>
          </a:xfrm>
          <a:prstGeom prst="rect">
            <a:avLst/>
          </a:prstGeom>
        </p:spPr>
      </p:pic>
      <p:sp>
        <p:nvSpPr>
          <p:cNvPr id="5" name="Textfeld 20">
            <a:extLst>
              <a:ext uri="{FF2B5EF4-FFF2-40B4-BE49-F238E27FC236}">
                <a16:creationId xmlns:a16="http://schemas.microsoft.com/office/drawing/2014/main" id="{3B40FF7E-D5E4-40AF-BD1A-FE65A61BAA52}"/>
              </a:ext>
            </a:extLst>
          </p:cNvPr>
          <p:cNvSpPr txBox="1"/>
          <p:nvPr/>
        </p:nvSpPr>
        <p:spPr>
          <a:xfrm>
            <a:off x="7146466" y="1656100"/>
            <a:ext cx="4706383" cy="541687"/>
          </a:xfrm>
          <a:prstGeom prst="rect">
            <a:avLst/>
          </a:prstGeom>
          <a:noFill/>
          <a:ln w="9525">
            <a:noFill/>
            <a:miter lim="800000"/>
            <a:headEnd/>
            <a:tailEnd/>
          </a:ln>
        </p:spPr>
        <p:txBody>
          <a:bodyPr wrap="square">
            <a:spAutoFit/>
          </a:bodyPr>
          <a:lstStyle>
            <a:defPPr>
              <a:defRPr lang="de-DE"/>
            </a:defPPr>
            <a:lvl1pPr marL="287338" indent="-287338">
              <a:spcBef>
                <a:spcPts val="1200"/>
              </a:spcBef>
              <a:buBlip>
                <a:blip r:embed="rId4"/>
              </a:buBlip>
              <a:defRPr sz="1600">
                <a:latin typeface="Arial" pitchFamily="34" charset="0"/>
                <a:cs typeface="Arial" pitchFamily="34" charset="0"/>
              </a:defRPr>
            </a:lvl1pPr>
          </a:lstStyle>
          <a:p>
            <a:pPr marL="88900" lvl="2" fontAlgn="base">
              <a:lnSpc>
                <a:spcPct val="90000"/>
              </a:lnSpc>
              <a:spcBef>
                <a:spcPts val="600"/>
              </a:spcBef>
              <a:spcAft>
                <a:spcPts val="600"/>
              </a:spcAft>
              <a:buClr>
                <a:schemeClr val="tx2"/>
              </a:buClr>
              <a:buSzPct val="100000"/>
              <a:defRPr/>
            </a:pPr>
            <a:r>
              <a:rPr lang="en-AU" sz="1600" dirty="0">
                <a:solidFill>
                  <a:schemeClr val="bg2">
                    <a:lumMod val="50000"/>
                  </a:schemeClr>
                </a:solidFill>
                <a:cs typeface="Arial" panose="020B0604020202020204" pitchFamily="34" charset="0"/>
              </a:rPr>
              <a:t>Simply select ‘Continue’ at this screen as this function is not yet activated in AU/NZS regions.</a:t>
            </a:r>
          </a:p>
        </p:txBody>
      </p:sp>
      <p:pic>
        <p:nvPicPr>
          <p:cNvPr id="2" name="Picture 1">
            <a:extLst>
              <a:ext uri="{FF2B5EF4-FFF2-40B4-BE49-F238E27FC236}">
                <a16:creationId xmlns:a16="http://schemas.microsoft.com/office/drawing/2014/main" id="{D38A551B-152B-4984-9219-9BAC47FA7B02}"/>
              </a:ext>
            </a:extLst>
          </p:cNvPr>
          <p:cNvPicPr>
            <a:picLocks noChangeAspect="1"/>
          </p:cNvPicPr>
          <p:nvPr/>
        </p:nvPicPr>
        <p:blipFill>
          <a:blip r:embed="rId5"/>
          <a:stretch>
            <a:fillRect/>
          </a:stretch>
        </p:blipFill>
        <p:spPr>
          <a:xfrm>
            <a:off x="856287" y="1656099"/>
            <a:ext cx="5966143" cy="3555037"/>
          </a:xfrm>
          <a:prstGeom prst="rect">
            <a:avLst/>
          </a:prstGeom>
        </p:spPr>
      </p:pic>
      <p:pic>
        <p:nvPicPr>
          <p:cNvPr id="4" name="Picture 3">
            <a:extLst>
              <a:ext uri="{FF2B5EF4-FFF2-40B4-BE49-F238E27FC236}">
                <a16:creationId xmlns:a16="http://schemas.microsoft.com/office/drawing/2014/main" id="{A60D14B9-79C0-4A4A-B86C-50ECD5EFA398}"/>
              </a:ext>
            </a:extLst>
          </p:cNvPr>
          <p:cNvPicPr>
            <a:picLocks noChangeAspect="1"/>
          </p:cNvPicPr>
          <p:nvPr/>
        </p:nvPicPr>
        <p:blipFill>
          <a:blip r:embed="rId6"/>
          <a:stretch>
            <a:fillRect/>
          </a:stretch>
        </p:blipFill>
        <p:spPr>
          <a:xfrm>
            <a:off x="917775" y="1992045"/>
            <a:ext cx="5884390" cy="3137874"/>
          </a:xfrm>
          <a:prstGeom prst="rect">
            <a:avLst/>
          </a:prstGeom>
        </p:spPr>
      </p:pic>
      <p:pic>
        <p:nvPicPr>
          <p:cNvPr id="3" name="Picture 2">
            <a:extLst>
              <a:ext uri="{FF2B5EF4-FFF2-40B4-BE49-F238E27FC236}">
                <a16:creationId xmlns:a16="http://schemas.microsoft.com/office/drawing/2014/main" id="{93CA0F0C-4716-43C0-B308-2AB53B692E21}"/>
              </a:ext>
            </a:extLst>
          </p:cNvPr>
          <p:cNvPicPr>
            <a:picLocks noChangeAspect="1"/>
          </p:cNvPicPr>
          <p:nvPr/>
        </p:nvPicPr>
        <p:blipFill>
          <a:blip r:embed="rId7"/>
          <a:stretch>
            <a:fillRect/>
          </a:stretch>
        </p:blipFill>
        <p:spPr>
          <a:xfrm>
            <a:off x="872024" y="1673535"/>
            <a:ext cx="5930141" cy="3476859"/>
          </a:xfrm>
          <a:prstGeom prst="rect">
            <a:avLst/>
          </a:prstGeom>
        </p:spPr>
      </p:pic>
      <p:sp>
        <p:nvSpPr>
          <p:cNvPr id="12" name="Rectangle 11">
            <a:extLst>
              <a:ext uri="{FF2B5EF4-FFF2-40B4-BE49-F238E27FC236}">
                <a16:creationId xmlns:a16="http://schemas.microsoft.com/office/drawing/2014/main" id="{8B7D3896-0550-4702-9A96-4B1CE764F9EB}"/>
              </a:ext>
            </a:extLst>
          </p:cNvPr>
          <p:cNvSpPr/>
          <p:nvPr/>
        </p:nvSpPr>
        <p:spPr>
          <a:xfrm>
            <a:off x="848589" y="1656100"/>
            <a:ext cx="5966144" cy="3597002"/>
          </a:xfrm>
          <a:prstGeom prst="rect">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0280452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1">
            <a:extLst>
              <a:ext uri="{FF2B5EF4-FFF2-40B4-BE49-F238E27FC236}">
                <a16:creationId xmlns:a16="http://schemas.microsoft.com/office/drawing/2014/main" id="{16CB1F19-5256-4D5F-B38E-080BD7369CE0}"/>
              </a:ext>
            </a:extLst>
          </p:cNvPr>
          <p:cNvSpPr txBox="1">
            <a:spLocks/>
          </p:cNvSpPr>
          <p:nvPr/>
        </p:nvSpPr>
        <p:spPr>
          <a:xfrm>
            <a:off x="1133987" y="5597972"/>
            <a:ext cx="9936721" cy="936104"/>
          </a:xfrm>
          <a:prstGeom prst="rect">
            <a:avLst/>
          </a:prstGeom>
        </p:spPr>
        <p:txBody>
          <a:bodyPr/>
          <a:lstStyle>
            <a:lvl1pPr algn="l" defTabSz="914400" rtl="0" eaLnBrk="1" latinLnBrk="0" hangingPunct="1">
              <a:lnSpc>
                <a:spcPct val="90000"/>
              </a:lnSpc>
              <a:spcBef>
                <a:spcPct val="0"/>
              </a:spcBef>
              <a:buNone/>
              <a:defRPr sz="3500" kern="1200">
                <a:solidFill>
                  <a:schemeClr val="tx2"/>
                </a:solidFill>
                <a:latin typeface="+mj-lt"/>
                <a:ea typeface="+mj-ea"/>
                <a:cs typeface="+mj-cs"/>
              </a:defRPr>
            </a:lvl1pPr>
          </a:lstStyle>
          <a:p>
            <a:pPr algn="ctr"/>
            <a:r>
              <a:rPr lang="en-AU" dirty="0">
                <a:solidFill>
                  <a:schemeClr val="bg1"/>
                </a:solidFill>
              </a:rPr>
              <a:t>Sonnen Product Specifications</a:t>
            </a:r>
          </a:p>
        </p:txBody>
      </p:sp>
      <p:pic>
        <p:nvPicPr>
          <p:cNvPr id="4" name="Picture 3">
            <a:extLst>
              <a:ext uri="{FF2B5EF4-FFF2-40B4-BE49-F238E27FC236}">
                <a16:creationId xmlns:a16="http://schemas.microsoft.com/office/drawing/2014/main" id="{E3044A24-E6CE-43C7-8886-C38591999B25}"/>
              </a:ext>
            </a:extLst>
          </p:cNvPr>
          <p:cNvPicPr>
            <a:picLocks noChangeAspect="1"/>
          </p:cNvPicPr>
          <p:nvPr/>
        </p:nvPicPr>
        <p:blipFill>
          <a:blip r:embed="rId2"/>
          <a:stretch>
            <a:fillRect/>
          </a:stretch>
        </p:blipFill>
        <p:spPr>
          <a:xfrm>
            <a:off x="1529950" y="712006"/>
            <a:ext cx="9144793" cy="4669941"/>
          </a:xfrm>
          <a:prstGeom prst="rect">
            <a:avLst/>
          </a:prstGeom>
        </p:spPr>
      </p:pic>
      <p:grpSp>
        <p:nvGrpSpPr>
          <p:cNvPr id="8" name="Group 7">
            <a:extLst>
              <a:ext uri="{FF2B5EF4-FFF2-40B4-BE49-F238E27FC236}">
                <a16:creationId xmlns:a16="http://schemas.microsoft.com/office/drawing/2014/main" id="{4F294B42-12A1-4335-99E4-0F5E69999E1B}"/>
              </a:ext>
            </a:extLst>
          </p:cNvPr>
          <p:cNvGrpSpPr/>
          <p:nvPr/>
        </p:nvGrpSpPr>
        <p:grpSpPr>
          <a:xfrm>
            <a:off x="182274" y="197371"/>
            <a:ext cx="1579011" cy="468052"/>
            <a:chOff x="112850" y="845443"/>
            <a:chExt cx="1579011" cy="468052"/>
          </a:xfrm>
        </p:grpSpPr>
        <p:pic>
          <p:nvPicPr>
            <p:cNvPr id="5" name="Picture 4">
              <a:extLst>
                <a:ext uri="{FF2B5EF4-FFF2-40B4-BE49-F238E27FC236}">
                  <a16:creationId xmlns:a16="http://schemas.microsoft.com/office/drawing/2014/main" id="{924B1D11-1282-414F-9943-E92451036EE0}"/>
                </a:ext>
              </a:extLst>
            </p:cNvPr>
            <p:cNvPicPr>
              <a:picLocks noChangeAspect="1"/>
            </p:cNvPicPr>
            <p:nvPr/>
          </p:nvPicPr>
          <p:blipFill>
            <a:blip r:embed="rId3"/>
            <a:stretch>
              <a:fillRect/>
            </a:stretch>
          </p:blipFill>
          <p:spPr>
            <a:xfrm>
              <a:off x="575737" y="942989"/>
              <a:ext cx="1116124" cy="298498"/>
            </a:xfrm>
            <a:prstGeom prst="rect">
              <a:avLst/>
            </a:prstGeom>
          </p:spPr>
        </p:pic>
        <p:pic>
          <p:nvPicPr>
            <p:cNvPr id="6" name="Picture 5">
              <a:extLst>
                <a:ext uri="{FF2B5EF4-FFF2-40B4-BE49-F238E27FC236}">
                  <a16:creationId xmlns:a16="http://schemas.microsoft.com/office/drawing/2014/main" id="{2A4A466B-6CF3-4172-9CF2-1045B156F8FE}"/>
                </a:ext>
              </a:extLst>
            </p:cNvPr>
            <p:cNvPicPr>
              <a:picLocks noChangeAspect="1"/>
            </p:cNvPicPr>
            <p:nvPr/>
          </p:nvPicPr>
          <p:blipFill>
            <a:blip r:embed="rId4"/>
            <a:stretch>
              <a:fillRect/>
            </a:stretch>
          </p:blipFill>
          <p:spPr>
            <a:xfrm>
              <a:off x="112850" y="845443"/>
              <a:ext cx="504056" cy="468052"/>
            </a:xfrm>
            <a:prstGeom prst="rect">
              <a:avLst/>
            </a:prstGeom>
          </p:spPr>
        </p:pic>
      </p:grpSp>
    </p:spTree>
    <p:extLst>
      <p:ext uri="{BB962C8B-B14F-4D97-AF65-F5344CB8AC3E}">
        <p14:creationId xmlns:p14="http://schemas.microsoft.com/office/powerpoint/2010/main" val="14514278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p:cNvSpPr>
            <a:spLocks noGrp="1"/>
          </p:cNvSpPr>
          <p:nvPr>
            <p:ph type="title"/>
          </p:nvPr>
        </p:nvSpPr>
        <p:spPr>
          <a:xfrm>
            <a:off x="350996" y="382419"/>
            <a:ext cx="11502711" cy="1077880"/>
          </a:xfrm>
        </p:spPr>
        <p:txBody>
          <a:bodyPr>
            <a:normAutofit/>
          </a:bodyPr>
          <a:lstStyle/>
          <a:p>
            <a:r>
              <a:rPr lang="en-AU" sz="1997" dirty="0">
                <a:solidFill>
                  <a:schemeClr val="accent2"/>
                </a:solidFill>
              </a:rPr>
              <a:t>Products &amp; Innovation.</a:t>
            </a:r>
            <a:br>
              <a:rPr lang="en-AU" dirty="0"/>
            </a:br>
            <a:r>
              <a:rPr lang="en-AU" dirty="0"/>
              <a:t>Installation Commissioning </a:t>
            </a:r>
            <a:r>
              <a:rPr lang="en-AU" sz="2000" dirty="0">
                <a:solidFill>
                  <a:srgbClr val="4CCFEF"/>
                </a:solidFill>
              </a:rPr>
              <a:t>– CA2.0</a:t>
            </a:r>
          </a:p>
        </p:txBody>
      </p:sp>
      <p:pic>
        <p:nvPicPr>
          <p:cNvPr id="8" name="Picture 7">
            <a:extLst>
              <a:ext uri="{FF2B5EF4-FFF2-40B4-BE49-F238E27FC236}">
                <a16:creationId xmlns:a16="http://schemas.microsoft.com/office/drawing/2014/main" id="{810F8804-F41A-40F6-A968-128D572EF4E4}"/>
              </a:ext>
            </a:extLst>
          </p:cNvPr>
          <p:cNvPicPr>
            <a:picLocks noChangeAspect="1"/>
          </p:cNvPicPr>
          <p:nvPr/>
        </p:nvPicPr>
        <p:blipFill>
          <a:blip r:embed="rId2"/>
          <a:stretch>
            <a:fillRect/>
          </a:stretch>
        </p:blipFill>
        <p:spPr>
          <a:xfrm>
            <a:off x="197694" y="197371"/>
            <a:ext cx="1548172" cy="582841"/>
          </a:xfrm>
          <a:prstGeom prst="rect">
            <a:avLst/>
          </a:prstGeom>
        </p:spPr>
      </p:pic>
      <p:sp>
        <p:nvSpPr>
          <p:cNvPr id="9" name="Rectangle 8">
            <a:extLst>
              <a:ext uri="{FF2B5EF4-FFF2-40B4-BE49-F238E27FC236}">
                <a16:creationId xmlns:a16="http://schemas.microsoft.com/office/drawing/2014/main" id="{A47ACAB1-39EC-40AD-B0D6-00C838547023}"/>
              </a:ext>
            </a:extLst>
          </p:cNvPr>
          <p:cNvSpPr/>
          <p:nvPr/>
        </p:nvSpPr>
        <p:spPr>
          <a:xfrm>
            <a:off x="1637854" y="378000"/>
            <a:ext cx="1800200" cy="4022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400" dirty="0" err="1">
              <a:latin typeface="Brandon Text Bold" panose="020B0803020203060203" pitchFamily="34" charset="0"/>
            </a:endParaRPr>
          </a:p>
        </p:txBody>
      </p:sp>
      <p:pic>
        <p:nvPicPr>
          <p:cNvPr id="7" name="Picture 6">
            <a:extLst>
              <a:ext uri="{FF2B5EF4-FFF2-40B4-BE49-F238E27FC236}">
                <a16:creationId xmlns:a16="http://schemas.microsoft.com/office/drawing/2014/main" id="{008CFD11-31D5-4E5D-990E-B2E944120E3F}"/>
              </a:ext>
            </a:extLst>
          </p:cNvPr>
          <p:cNvPicPr>
            <a:picLocks noChangeAspect="1"/>
          </p:cNvPicPr>
          <p:nvPr/>
        </p:nvPicPr>
        <p:blipFill>
          <a:blip r:embed="rId3"/>
          <a:stretch>
            <a:fillRect/>
          </a:stretch>
        </p:blipFill>
        <p:spPr>
          <a:xfrm>
            <a:off x="848588" y="4953568"/>
            <a:ext cx="390525" cy="409575"/>
          </a:xfrm>
          <a:prstGeom prst="rect">
            <a:avLst/>
          </a:prstGeom>
        </p:spPr>
      </p:pic>
      <p:pic>
        <p:nvPicPr>
          <p:cNvPr id="10" name="Picture 9">
            <a:extLst>
              <a:ext uri="{FF2B5EF4-FFF2-40B4-BE49-F238E27FC236}">
                <a16:creationId xmlns:a16="http://schemas.microsoft.com/office/drawing/2014/main" id="{62087426-26BD-437A-969E-61A566C3AF83}"/>
              </a:ext>
            </a:extLst>
          </p:cNvPr>
          <p:cNvPicPr>
            <a:picLocks noChangeAspect="1"/>
          </p:cNvPicPr>
          <p:nvPr/>
        </p:nvPicPr>
        <p:blipFill>
          <a:blip r:embed="rId3"/>
          <a:stretch>
            <a:fillRect/>
          </a:stretch>
        </p:blipFill>
        <p:spPr>
          <a:xfrm>
            <a:off x="8109661" y="1618572"/>
            <a:ext cx="390525" cy="409575"/>
          </a:xfrm>
          <a:prstGeom prst="rect">
            <a:avLst/>
          </a:prstGeom>
        </p:spPr>
      </p:pic>
      <p:sp>
        <p:nvSpPr>
          <p:cNvPr id="5" name="Textfeld 20">
            <a:extLst>
              <a:ext uri="{FF2B5EF4-FFF2-40B4-BE49-F238E27FC236}">
                <a16:creationId xmlns:a16="http://schemas.microsoft.com/office/drawing/2014/main" id="{3B40FF7E-D5E4-40AF-BD1A-FE65A61BAA52}"/>
              </a:ext>
            </a:extLst>
          </p:cNvPr>
          <p:cNvSpPr txBox="1"/>
          <p:nvPr/>
        </p:nvSpPr>
        <p:spPr>
          <a:xfrm>
            <a:off x="7146466" y="1656100"/>
            <a:ext cx="4706383" cy="320088"/>
          </a:xfrm>
          <a:prstGeom prst="rect">
            <a:avLst/>
          </a:prstGeom>
          <a:noFill/>
          <a:ln w="9525">
            <a:noFill/>
            <a:miter lim="800000"/>
            <a:headEnd/>
            <a:tailEnd/>
          </a:ln>
        </p:spPr>
        <p:txBody>
          <a:bodyPr wrap="square">
            <a:spAutoFit/>
          </a:bodyPr>
          <a:lstStyle>
            <a:defPPr>
              <a:defRPr lang="de-DE"/>
            </a:defPPr>
            <a:lvl1pPr marL="287338" indent="-287338">
              <a:spcBef>
                <a:spcPts val="1200"/>
              </a:spcBef>
              <a:buBlip>
                <a:blip r:embed="rId4"/>
              </a:buBlip>
              <a:defRPr sz="1600">
                <a:latin typeface="Arial" pitchFamily="34" charset="0"/>
                <a:cs typeface="Arial" pitchFamily="34" charset="0"/>
              </a:defRPr>
            </a:lvl1pPr>
          </a:lstStyle>
          <a:p>
            <a:pPr marL="88900" lvl="2" fontAlgn="base">
              <a:lnSpc>
                <a:spcPct val="90000"/>
              </a:lnSpc>
              <a:spcBef>
                <a:spcPts val="600"/>
              </a:spcBef>
              <a:spcAft>
                <a:spcPts val="600"/>
              </a:spcAft>
              <a:buClr>
                <a:schemeClr val="tx2"/>
              </a:buClr>
              <a:buSzPct val="100000"/>
              <a:defRPr/>
            </a:pPr>
            <a:r>
              <a:rPr lang="en-AU" sz="1600" dirty="0">
                <a:solidFill>
                  <a:schemeClr val="bg2">
                    <a:lumMod val="50000"/>
                  </a:schemeClr>
                </a:solidFill>
                <a:cs typeface="Arial" panose="020B0604020202020204" pitchFamily="34" charset="0"/>
              </a:rPr>
              <a:t>Complete the information as requested.</a:t>
            </a:r>
          </a:p>
        </p:txBody>
      </p:sp>
      <p:pic>
        <p:nvPicPr>
          <p:cNvPr id="2" name="Picture 1">
            <a:extLst>
              <a:ext uri="{FF2B5EF4-FFF2-40B4-BE49-F238E27FC236}">
                <a16:creationId xmlns:a16="http://schemas.microsoft.com/office/drawing/2014/main" id="{D38A551B-152B-4984-9219-9BAC47FA7B02}"/>
              </a:ext>
            </a:extLst>
          </p:cNvPr>
          <p:cNvPicPr>
            <a:picLocks noChangeAspect="1"/>
          </p:cNvPicPr>
          <p:nvPr/>
        </p:nvPicPr>
        <p:blipFill>
          <a:blip r:embed="rId5"/>
          <a:stretch>
            <a:fillRect/>
          </a:stretch>
        </p:blipFill>
        <p:spPr>
          <a:xfrm>
            <a:off x="856287" y="1656099"/>
            <a:ext cx="5966143" cy="3555037"/>
          </a:xfrm>
          <a:prstGeom prst="rect">
            <a:avLst/>
          </a:prstGeom>
        </p:spPr>
      </p:pic>
      <p:pic>
        <p:nvPicPr>
          <p:cNvPr id="11" name="Picture 10">
            <a:extLst>
              <a:ext uri="{FF2B5EF4-FFF2-40B4-BE49-F238E27FC236}">
                <a16:creationId xmlns:a16="http://schemas.microsoft.com/office/drawing/2014/main" id="{4EBB5626-1AD5-4447-9791-0BFE3FA5E2E2}"/>
              </a:ext>
            </a:extLst>
          </p:cNvPr>
          <p:cNvPicPr>
            <a:picLocks noChangeAspect="1"/>
          </p:cNvPicPr>
          <p:nvPr/>
        </p:nvPicPr>
        <p:blipFill>
          <a:blip r:embed="rId6"/>
          <a:stretch>
            <a:fillRect/>
          </a:stretch>
        </p:blipFill>
        <p:spPr>
          <a:xfrm>
            <a:off x="856286" y="1667249"/>
            <a:ext cx="5937065" cy="3348724"/>
          </a:xfrm>
          <a:prstGeom prst="rect">
            <a:avLst/>
          </a:prstGeom>
        </p:spPr>
      </p:pic>
      <p:sp>
        <p:nvSpPr>
          <p:cNvPr id="12" name="Rectangle 11">
            <a:extLst>
              <a:ext uri="{FF2B5EF4-FFF2-40B4-BE49-F238E27FC236}">
                <a16:creationId xmlns:a16="http://schemas.microsoft.com/office/drawing/2014/main" id="{8B7D3896-0550-4702-9A96-4B1CE764F9EB}"/>
              </a:ext>
            </a:extLst>
          </p:cNvPr>
          <p:cNvSpPr/>
          <p:nvPr/>
        </p:nvSpPr>
        <p:spPr>
          <a:xfrm>
            <a:off x="848589" y="1656100"/>
            <a:ext cx="5966144" cy="3597002"/>
          </a:xfrm>
          <a:prstGeom prst="rect">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6141036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p:cNvSpPr>
            <a:spLocks noGrp="1"/>
          </p:cNvSpPr>
          <p:nvPr>
            <p:ph type="title"/>
          </p:nvPr>
        </p:nvSpPr>
        <p:spPr>
          <a:xfrm>
            <a:off x="350996" y="382419"/>
            <a:ext cx="11502711" cy="1077880"/>
          </a:xfrm>
        </p:spPr>
        <p:txBody>
          <a:bodyPr>
            <a:normAutofit/>
          </a:bodyPr>
          <a:lstStyle/>
          <a:p>
            <a:r>
              <a:rPr lang="en-AU" sz="1997" dirty="0">
                <a:solidFill>
                  <a:schemeClr val="accent2"/>
                </a:solidFill>
              </a:rPr>
              <a:t>Products &amp; Innovation.</a:t>
            </a:r>
            <a:br>
              <a:rPr lang="en-AU" dirty="0"/>
            </a:br>
            <a:r>
              <a:rPr lang="en-AU" dirty="0"/>
              <a:t>Installation Commissioning </a:t>
            </a:r>
            <a:r>
              <a:rPr lang="en-AU" sz="2000" dirty="0">
                <a:solidFill>
                  <a:srgbClr val="4CCFEF"/>
                </a:solidFill>
              </a:rPr>
              <a:t>– CA2.0</a:t>
            </a:r>
          </a:p>
        </p:txBody>
      </p:sp>
      <p:pic>
        <p:nvPicPr>
          <p:cNvPr id="8" name="Picture 7">
            <a:extLst>
              <a:ext uri="{FF2B5EF4-FFF2-40B4-BE49-F238E27FC236}">
                <a16:creationId xmlns:a16="http://schemas.microsoft.com/office/drawing/2014/main" id="{810F8804-F41A-40F6-A968-128D572EF4E4}"/>
              </a:ext>
            </a:extLst>
          </p:cNvPr>
          <p:cNvPicPr>
            <a:picLocks noChangeAspect="1"/>
          </p:cNvPicPr>
          <p:nvPr/>
        </p:nvPicPr>
        <p:blipFill>
          <a:blip r:embed="rId2"/>
          <a:stretch>
            <a:fillRect/>
          </a:stretch>
        </p:blipFill>
        <p:spPr>
          <a:xfrm>
            <a:off x="197694" y="197371"/>
            <a:ext cx="1548172" cy="582841"/>
          </a:xfrm>
          <a:prstGeom prst="rect">
            <a:avLst/>
          </a:prstGeom>
        </p:spPr>
      </p:pic>
      <p:sp>
        <p:nvSpPr>
          <p:cNvPr id="9" name="Rectangle 8">
            <a:extLst>
              <a:ext uri="{FF2B5EF4-FFF2-40B4-BE49-F238E27FC236}">
                <a16:creationId xmlns:a16="http://schemas.microsoft.com/office/drawing/2014/main" id="{A47ACAB1-39EC-40AD-B0D6-00C838547023}"/>
              </a:ext>
            </a:extLst>
          </p:cNvPr>
          <p:cNvSpPr/>
          <p:nvPr/>
        </p:nvSpPr>
        <p:spPr>
          <a:xfrm>
            <a:off x="1637854" y="378000"/>
            <a:ext cx="1800200" cy="4022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400" dirty="0" err="1">
              <a:latin typeface="Brandon Text Bold" panose="020B0803020203060203" pitchFamily="34" charset="0"/>
            </a:endParaRPr>
          </a:p>
        </p:txBody>
      </p:sp>
      <p:pic>
        <p:nvPicPr>
          <p:cNvPr id="7" name="Picture 6">
            <a:extLst>
              <a:ext uri="{FF2B5EF4-FFF2-40B4-BE49-F238E27FC236}">
                <a16:creationId xmlns:a16="http://schemas.microsoft.com/office/drawing/2014/main" id="{008CFD11-31D5-4E5D-990E-B2E944120E3F}"/>
              </a:ext>
            </a:extLst>
          </p:cNvPr>
          <p:cNvPicPr>
            <a:picLocks noChangeAspect="1"/>
          </p:cNvPicPr>
          <p:nvPr/>
        </p:nvPicPr>
        <p:blipFill>
          <a:blip r:embed="rId3"/>
          <a:stretch>
            <a:fillRect/>
          </a:stretch>
        </p:blipFill>
        <p:spPr>
          <a:xfrm>
            <a:off x="848588" y="4953568"/>
            <a:ext cx="390525" cy="409575"/>
          </a:xfrm>
          <a:prstGeom prst="rect">
            <a:avLst/>
          </a:prstGeom>
        </p:spPr>
      </p:pic>
      <p:pic>
        <p:nvPicPr>
          <p:cNvPr id="10" name="Picture 9">
            <a:extLst>
              <a:ext uri="{FF2B5EF4-FFF2-40B4-BE49-F238E27FC236}">
                <a16:creationId xmlns:a16="http://schemas.microsoft.com/office/drawing/2014/main" id="{62087426-26BD-437A-969E-61A566C3AF83}"/>
              </a:ext>
            </a:extLst>
          </p:cNvPr>
          <p:cNvPicPr>
            <a:picLocks noChangeAspect="1"/>
          </p:cNvPicPr>
          <p:nvPr/>
        </p:nvPicPr>
        <p:blipFill>
          <a:blip r:embed="rId3"/>
          <a:stretch>
            <a:fillRect/>
          </a:stretch>
        </p:blipFill>
        <p:spPr>
          <a:xfrm>
            <a:off x="8109661" y="1618572"/>
            <a:ext cx="390525" cy="409575"/>
          </a:xfrm>
          <a:prstGeom prst="rect">
            <a:avLst/>
          </a:prstGeom>
        </p:spPr>
      </p:pic>
      <p:sp>
        <p:nvSpPr>
          <p:cNvPr id="5" name="Textfeld 20">
            <a:extLst>
              <a:ext uri="{FF2B5EF4-FFF2-40B4-BE49-F238E27FC236}">
                <a16:creationId xmlns:a16="http://schemas.microsoft.com/office/drawing/2014/main" id="{3B40FF7E-D5E4-40AF-BD1A-FE65A61BAA52}"/>
              </a:ext>
            </a:extLst>
          </p:cNvPr>
          <p:cNvSpPr txBox="1"/>
          <p:nvPr/>
        </p:nvSpPr>
        <p:spPr>
          <a:xfrm>
            <a:off x="7146466" y="1656100"/>
            <a:ext cx="4706383" cy="320088"/>
          </a:xfrm>
          <a:prstGeom prst="rect">
            <a:avLst/>
          </a:prstGeom>
          <a:noFill/>
          <a:ln w="9525">
            <a:noFill/>
            <a:miter lim="800000"/>
            <a:headEnd/>
            <a:tailEnd/>
          </a:ln>
        </p:spPr>
        <p:txBody>
          <a:bodyPr wrap="square">
            <a:spAutoFit/>
          </a:bodyPr>
          <a:lstStyle>
            <a:defPPr>
              <a:defRPr lang="de-DE"/>
            </a:defPPr>
            <a:lvl1pPr marL="287338" indent="-287338">
              <a:spcBef>
                <a:spcPts val="1200"/>
              </a:spcBef>
              <a:buBlip>
                <a:blip r:embed="rId4"/>
              </a:buBlip>
              <a:defRPr sz="1600">
                <a:latin typeface="Arial" pitchFamily="34" charset="0"/>
                <a:cs typeface="Arial" pitchFamily="34" charset="0"/>
              </a:defRPr>
            </a:lvl1pPr>
          </a:lstStyle>
          <a:p>
            <a:pPr marL="88900" lvl="2" fontAlgn="base">
              <a:lnSpc>
                <a:spcPct val="90000"/>
              </a:lnSpc>
              <a:spcBef>
                <a:spcPts val="600"/>
              </a:spcBef>
              <a:spcAft>
                <a:spcPts val="600"/>
              </a:spcAft>
              <a:buClr>
                <a:schemeClr val="tx2"/>
              </a:buClr>
              <a:buSzPct val="100000"/>
              <a:defRPr/>
            </a:pPr>
            <a:r>
              <a:rPr lang="en-AU" sz="1600" dirty="0">
                <a:solidFill>
                  <a:schemeClr val="bg2">
                    <a:lumMod val="50000"/>
                  </a:schemeClr>
                </a:solidFill>
                <a:cs typeface="Arial" panose="020B0604020202020204" pitchFamily="34" charset="0"/>
              </a:rPr>
              <a:t>Complete the information as requested.</a:t>
            </a:r>
          </a:p>
        </p:txBody>
      </p:sp>
      <p:pic>
        <p:nvPicPr>
          <p:cNvPr id="2" name="Picture 1">
            <a:extLst>
              <a:ext uri="{FF2B5EF4-FFF2-40B4-BE49-F238E27FC236}">
                <a16:creationId xmlns:a16="http://schemas.microsoft.com/office/drawing/2014/main" id="{D38A551B-152B-4984-9219-9BAC47FA7B02}"/>
              </a:ext>
            </a:extLst>
          </p:cNvPr>
          <p:cNvPicPr>
            <a:picLocks noChangeAspect="1"/>
          </p:cNvPicPr>
          <p:nvPr/>
        </p:nvPicPr>
        <p:blipFill>
          <a:blip r:embed="rId5"/>
          <a:stretch>
            <a:fillRect/>
          </a:stretch>
        </p:blipFill>
        <p:spPr>
          <a:xfrm>
            <a:off x="856287" y="1656099"/>
            <a:ext cx="5966143" cy="3555037"/>
          </a:xfrm>
          <a:prstGeom prst="rect">
            <a:avLst/>
          </a:prstGeom>
        </p:spPr>
      </p:pic>
      <p:sp>
        <p:nvSpPr>
          <p:cNvPr id="12" name="Rectangle 11">
            <a:extLst>
              <a:ext uri="{FF2B5EF4-FFF2-40B4-BE49-F238E27FC236}">
                <a16:creationId xmlns:a16="http://schemas.microsoft.com/office/drawing/2014/main" id="{8B7D3896-0550-4702-9A96-4B1CE764F9EB}"/>
              </a:ext>
            </a:extLst>
          </p:cNvPr>
          <p:cNvSpPr/>
          <p:nvPr/>
        </p:nvSpPr>
        <p:spPr>
          <a:xfrm>
            <a:off x="848589" y="1656100"/>
            <a:ext cx="5966144" cy="3597002"/>
          </a:xfrm>
          <a:prstGeom prst="rect">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026AC25D-12F2-41C5-A6CE-09DD6A3D0C1A}"/>
              </a:ext>
            </a:extLst>
          </p:cNvPr>
          <p:cNvPicPr>
            <a:picLocks noChangeAspect="1"/>
          </p:cNvPicPr>
          <p:nvPr/>
        </p:nvPicPr>
        <p:blipFill>
          <a:blip r:embed="rId6"/>
          <a:stretch>
            <a:fillRect/>
          </a:stretch>
        </p:blipFill>
        <p:spPr>
          <a:xfrm>
            <a:off x="1043850" y="2216526"/>
            <a:ext cx="5472608" cy="2941829"/>
          </a:xfrm>
          <a:prstGeom prst="rect">
            <a:avLst/>
          </a:prstGeom>
        </p:spPr>
      </p:pic>
    </p:spTree>
    <p:extLst>
      <p:ext uri="{BB962C8B-B14F-4D97-AF65-F5344CB8AC3E}">
        <p14:creationId xmlns:p14="http://schemas.microsoft.com/office/powerpoint/2010/main" val="15493415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p:cNvSpPr>
            <a:spLocks noGrp="1"/>
          </p:cNvSpPr>
          <p:nvPr>
            <p:ph type="title"/>
          </p:nvPr>
        </p:nvSpPr>
        <p:spPr>
          <a:xfrm>
            <a:off x="350996" y="382419"/>
            <a:ext cx="11502711" cy="1077880"/>
          </a:xfrm>
        </p:spPr>
        <p:txBody>
          <a:bodyPr>
            <a:normAutofit/>
          </a:bodyPr>
          <a:lstStyle/>
          <a:p>
            <a:r>
              <a:rPr lang="en-AU" sz="1997" dirty="0">
                <a:solidFill>
                  <a:schemeClr val="accent2"/>
                </a:solidFill>
              </a:rPr>
              <a:t>Products &amp; Innovation.</a:t>
            </a:r>
            <a:br>
              <a:rPr lang="en-AU" dirty="0"/>
            </a:br>
            <a:r>
              <a:rPr lang="en-AU" dirty="0"/>
              <a:t>Installation Commissioning </a:t>
            </a:r>
            <a:r>
              <a:rPr lang="en-AU" sz="2000" dirty="0">
                <a:solidFill>
                  <a:srgbClr val="4CCFEF"/>
                </a:solidFill>
              </a:rPr>
              <a:t>– CA2.0</a:t>
            </a:r>
          </a:p>
        </p:txBody>
      </p:sp>
      <p:pic>
        <p:nvPicPr>
          <p:cNvPr id="8" name="Picture 7">
            <a:extLst>
              <a:ext uri="{FF2B5EF4-FFF2-40B4-BE49-F238E27FC236}">
                <a16:creationId xmlns:a16="http://schemas.microsoft.com/office/drawing/2014/main" id="{810F8804-F41A-40F6-A968-128D572EF4E4}"/>
              </a:ext>
            </a:extLst>
          </p:cNvPr>
          <p:cNvPicPr>
            <a:picLocks noChangeAspect="1"/>
          </p:cNvPicPr>
          <p:nvPr/>
        </p:nvPicPr>
        <p:blipFill>
          <a:blip r:embed="rId2"/>
          <a:stretch>
            <a:fillRect/>
          </a:stretch>
        </p:blipFill>
        <p:spPr>
          <a:xfrm>
            <a:off x="197694" y="197371"/>
            <a:ext cx="1548172" cy="582841"/>
          </a:xfrm>
          <a:prstGeom prst="rect">
            <a:avLst/>
          </a:prstGeom>
        </p:spPr>
      </p:pic>
      <p:sp>
        <p:nvSpPr>
          <p:cNvPr id="9" name="Rectangle 8">
            <a:extLst>
              <a:ext uri="{FF2B5EF4-FFF2-40B4-BE49-F238E27FC236}">
                <a16:creationId xmlns:a16="http://schemas.microsoft.com/office/drawing/2014/main" id="{A47ACAB1-39EC-40AD-B0D6-00C838547023}"/>
              </a:ext>
            </a:extLst>
          </p:cNvPr>
          <p:cNvSpPr/>
          <p:nvPr/>
        </p:nvSpPr>
        <p:spPr>
          <a:xfrm>
            <a:off x="1637854" y="378000"/>
            <a:ext cx="1800200" cy="4022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400" dirty="0" err="1">
              <a:latin typeface="Brandon Text Bold" panose="020B0803020203060203" pitchFamily="34" charset="0"/>
            </a:endParaRPr>
          </a:p>
        </p:txBody>
      </p:sp>
      <p:pic>
        <p:nvPicPr>
          <p:cNvPr id="7" name="Picture 6">
            <a:extLst>
              <a:ext uri="{FF2B5EF4-FFF2-40B4-BE49-F238E27FC236}">
                <a16:creationId xmlns:a16="http://schemas.microsoft.com/office/drawing/2014/main" id="{008CFD11-31D5-4E5D-990E-B2E944120E3F}"/>
              </a:ext>
            </a:extLst>
          </p:cNvPr>
          <p:cNvPicPr>
            <a:picLocks noChangeAspect="1"/>
          </p:cNvPicPr>
          <p:nvPr/>
        </p:nvPicPr>
        <p:blipFill>
          <a:blip r:embed="rId3"/>
          <a:stretch>
            <a:fillRect/>
          </a:stretch>
        </p:blipFill>
        <p:spPr>
          <a:xfrm>
            <a:off x="848588" y="4953568"/>
            <a:ext cx="390525" cy="409575"/>
          </a:xfrm>
          <a:prstGeom prst="rect">
            <a:avLst/>
          </a:prstGeom>
        </p:spPr>
      </p:pic>
      <p:pic>
        <p:nvPicPr>
          <p:cNvPr id="10" name="Picture 9">
            <a:extLst>
              <a:ext uri="{FF2B5EF4-FFF2-40B4-BE49-F238E27FC236}">
                <a16:creationId xmlns:a16="http://schemas.microsoft.com/office/drawing/2014/main" id="{62087426-26BD-437A-969E-61A566C3AF83}"/>
              </a:ext>
            </a:extLst>
          </p:cNvPr>
          <p:cNvPicPr>
            <a:picLocks noChangeAspect="1"/>
          </p:cNvPicPr>
          <p:nvPr/>
        </p:nvPicPr>
        <p:blipFill>
          <a:blip r:embed="rId3"/>
          <a:stretch>
            <a:fillRect/>
          </a:stretch>
        </p:blipFill>
        <p:spPr>
          <a:xfrm>
            <a:off x="8109661" y="1618572"/>
            <a:ext cx="390525" cy="409575"/>
          </a:xfrm>
          <a:prstGeom prst="rect">
            <a:avLst/>
          </a:prstGeom>
        </p:spPr>
      </p:pic>
      <p:sp>
        <p:nvSpPr>
          <p:cNvPr id="5" name="Textfeld 20">
            <a:extLst>
              <a:ext uri="{FF2B5EF4-FFF2-40B4-BE49-F238E27FC236}">
                <a16:creationId xmlns:a16="http://schemas.microsoft.com/office/drawing/2014/main" id="{3B40FF7E-D5E4-40AF-BD1A-FE65A61BAA52}"/>
              </a:ext>
            </a:extLst>
          </p:cNvPr>
          <p:cNvSpPr txBox="1"/>
          <p:nvPr/>
        </p:nvSpPr>
        <p:spPr>
          <a:xfrm>
            <a:off x="7146466" y="1656100"/>
            <a:ext cx="4706383" cy="1138773"/>
          </a:xfrm>
          <a:prstGeom prst="rect">
            <a:avLst/>
          </a:prstGeom>
          <a:noFill/>
          <a:ln w="9525">
            <a:noFill/>
            <a:miter lim="800000"/>
            <a:headEnd/>
            <a:tailEnd/>
          </a:ln>
        </p:spPr>
        <p:txBody>
          <a:bodyPr wrap="square">
            <a:spAutoFit/>
          </a:bodyPr>
          <a:lstStyle>
            <a:defPPr>
              <a:defRPr lang="de-DE"/>
            </a:defPPr>
            <a:lvl1pPr marL="287338" indent="-287338">
              <a:spcBef>
                <a:spcPts val="1200"/>
              </a:spcBef>
              <a:buBlip>
                <a:blip r:embed="rId4"/>
              </a:buBlip>
              <a:defRPr sz="1600">
                <a:latin typeface="Arial" pitchFamily="34" charset="0"/>
                <a:cs typeface="Arial" pitchFamily="34" charset="0"/>
              </a:defRPr>
            </a:lvl1pPr>
          </a:lstStyle>
          <a:p>
            <a:pPr marL="88900" lvl="2" fontAlgn="base">
              <a:lnSpc>
                <a:spcPct val="90000"/>
              </a:lnSpc>
              <a:spcBef>
                <a:spcPts val="600"/>
              </a:spcBef>
              <a:spcAft>
                <a:spcPts val="600"/>
              </a:spcAft>
              <a:buClr>
                <a:schemeClr val="tx2"/>
              </a:buClr>
              <a:buSzPct val="100000"/>
              <a:defRPr/>
            </a:pPr>
            <a:r>
              <a:rPr lang="en-AU" sz="1600" dirty="0">
                <a:solidFill>
                  <a:schemeClr val="bg2">
                    <a:lumMod val="50000"/>
                  </a:schemeClr>
                </a:solidFill>
                <a:cs typeface="Arial" panose="020B0604020202020204" pitchFamily="34" charset="0"/>
              </a:rPr>
              <a:t>Here you can select whom will receive offline error emails and the time intervals between the automated emails.</a:t>
            </a:r>
          </a:p>
          <a:p>
            <a:pPr marL="88900" lvl="2" fontAlgn="base">
              <a:lnSpc>
                <a:spcPct val="90000"/>
              </a:lnSpc>
              <a:spcBef>
                <a:spcPts val="600"/>
              </a:spcBef>
              <a:spcAft>
                <a:spcPts val="600"/>
              </a:spcAft>
              <a:buClr>
                <a:schemeClr val="tx2"/>
              </a:buClr>
              <a:buSzPct val="100000"/>
              <a:defRPr/>
            </a:pPr>
            <a:endParaRPr lang="en-AU" sz="1600" dirty="0">
              <a:solidFill>
                <a:schemeClr val="bg2">
                  <a:lumMod val="50000"/>
                </a:schemeClr>
              </a:solidFill>
              <a:cs typeface="Arial" panose="020B0604020202020204" pitchFamily="34" charset="0"/>
            </a:endParaRPr>
          </a:p>
        </p:txBody>
      </p:sp>
      <p:pic>
        <p:nvPicPr>
          <p:cNvPr id="2" name="Picture 1">
            <a:extLst>
              <a:ext uri="{FF2B5EF4-FFF2-40B4-BE49-F238E27FC236}">
                <a16:creationId xmlns:a16="http://schemas.microsoft.com/office/drawing/2014/main" id="{D38A551B-152B-4984-9219-9BAC47FA7B02}"/>
              </a:ext>
            </a:extLst>
          </p:cNvPr>
          <p:cNvPicPr>
            <a:picLocks noChangeAspect="1"/>
          </p:cNvPicPr>
          <p:nvPr/>
        </p:nvPicPr>
        <p:blipFill>
          <a:blip r:embed="rId5"/>
          <a:stretch>
            <a:fillRect/>
          </a:stretch>
        </p:blipFill>
        <p:spPr>
          <a:xfrm>
            <a:off x="856287" y="1656099"/>
            <a:ext cx="5966143" cy="3555037"/>
          </a:xfrm>
          <a:prstGeom prst="rect">
            <a:avLst/>
          </a:prstGeom>
        </p:spPr>
      </p:pic>
      <p:pic>
        <p:nvPicPr>
          <p:cNvPr id="3" name="Picture 2">
            <a:extLst>
              <a:ext uri="{FF2B5EF4-FFF2-40B4-BE49-F238E27FC236}">
                <a16:creationId xmlns:a16="http://schemas.microsoft.com/office/drawing/2014/main" id="{11EB0F1B-4125-4820-8A06-07439051C347}"/>
              </a:ext>
            </a:extLst>
          </p:cNvPr>
          <p:cNvPicPr>
            <a:picLocks noChangeAspect="1"/>
          </p:cNvPicPr>
          <p:nvPr/>
        </p:nvPicPr>
        <p:blipFill>
          <a:blip r:embed="rId6"/>
          <a:stretch>
            <a:fillRect/>
          </a:stretch>
        </p:blipFill>
        <p:spPr>
          <a:xfrm>
            <a:off x="856287" y="1680502"/>
            <a:ext cx="5958446" cy="2653322"/>
          </a:xfrm>
          <a:prstGeom prst="rect">
            <a:avLst/>
          </a:prstGeom>
        </p:spPr>
      </p:pic>
      <p:sp>
        <p:nvSpPr>
          <p:cNvPr id="12" name="Rectangle 11">
            <a:extLst>
              <a:ext uri="{FF2B5EF4-FFF2-40B4-BE49-F238E27FC236}">
                <a16:creationId xmlns:a16="http://schemas.microsoft.com/office/drawing/2014/main" id="{8B7D3896-0550-4702-9A96-4B1CE764F9EB}"/>
              </a:ext>
            </a:extLst>
          </p:cNvPr>
          <p:cNvSpPr/>
          <p:nvPr/>
        </p:nvSpPr>
        <p:spPr>
          <a:xfrm>
            <a:off x="848589" y="1656100"/>
            <a:ext cx="5966144" cy="3597002"/>
          </a:xfrm>
          <a:prstGeom prst="rect">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626460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p:cNvSpPr>
            <a:spLocks noGrp="1"/>
          </p:cNvSpPr>
          <p:nvPr>
            <p:ph type="title"/>
          </p:nvPr>
        </p:nvSpPr>
        <p:spPr>
          <a:xfrm>
            <a:off x="350996" y="382419"/>
            <a:ext cx="11502711" cy="1077880"/>
          </a:xfrm>
        </p:spPr>
        <p:txBody>
          <a:bodyPr>
            <a:normAutofit/>
          </a:bodyPr>
          <a:lstStyle/>
          <a:p>
            <a:r>
              <a:rPr lang="en-AU" sz="1997" dirty="0">
                <a:solidFill>
                  <a:schemeClr val="accent2"/>
                </a:solidFill>
              </a:rPr>
              <a:t>Products &amp; Innovation.</a:t>
            </a:r>
            <a:br>
              <a:rPr lang="en-AU" dirty="0"/>
            </a:br>
            <a:r>
              <a:rPr lang="en-AU" dirty="0"/>
              <a:t>Installation Commissioning </a:t>
            </a:r>
            <a:r>
              <a:rPr lang="en-AU" sz="2000" dirty="0">
                <a:solidFill>
                  <a:srgbClr val="4CCFEF"/>
                </a:solidFill>
              </a:rPr>
              <a:t>– CA2.0</a:t>
            </a:r>
          </a:p>
        </p:txBody>
      </p:sp>
      <p:pic>
        <p:nvPicPr>
          <p:cNvPr id="8" name="Picture 7">
            <a:extLst>
              <a:ext uri="{FF2B5EF4-FFF2-40B4-BE49-F238E27FC236}">
                <a16:creationId xmlns:a16="http://schemas.microsoft.com/office/drawing/2014/main" id="{810F8804-F41A-40F6-A968-128D572EF4E4}"/>
              </a:ext>
            </a:extLst>
          </p:cNvPr>
          <p:cNvPicPr>
            <a:picLocks noChangeAspect="1"/>
          </p:cNvPicPr>
          <p:nvPr/>
        </p:nvPicPr>
        <p:blipFill>
          <a:blip r:embed="rId2"/>
          <a:stretch>
            <a:fillRect/>
          </a:stretch>
        </p:blipFill>
        <p:spPr>
          <a:xfrm>
            <a:off x="197694" y="197371"/>
            <a:ext cx="1548172" cy="582841"/>
          </a:xfrm>
          <a:prstGeom prst="rect">
            <a:avLst/>
          </a:prstGeom>
        </p:spPr>
      </p:pic>
      <p:sp>
        <p:nvSpPr>
          <p:cNvPr id="9" name="Rectangle 8">
            <a:extLst>
              <a:ext uri="{FF2B5EF4-FFF2-40B4-BE49-F238E27FC236}">
                <a16:creationId xmlns:a16="http://schemas.microsoft.com/office/drawing/2014/main" id="{A47ACAB1-39EC-40AD-B0D6-00C838547023}"/>
              </a:ext>
            </a:extLst>
          </p:cNvPr>
          <p:cNvSpPr/>
          <p:nvPr/>
        </p:nvSpPr>
        <p:spPr>
          <a:xfrm>
            <a:off x="1637854" y="378000"/>
            <a:ext cx="1800200" cy="4022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400" dirty="0" err="1">
              <a:latin typeface="Brandon Text Bold" panose="020B0803020203060203" pitchFamily="34" charset="0"/>
            </a:endParaRPr>
          </a:p>
        </p:txBody>
      </p:sp>
      <p:pic>
        <p:nvPicPr>
          <p:cNvPr id="7" name="Picture 6">
            <a:extLst>
              <a:ext uri="{FF2B5EF4-FFF2-40B4-BE49-F238E27FC236}">
                <a16:creationId xmlns:a16="http://schemas.microsoft.com/office/drawing/2014/main" id="{008CFD11-31D5-4E5D-990E-B2E944120E3F}"/>
              </a:ext>
            </a:extLst>
          </p:cNvPr>
          <p:cNvPicPr>
            <a:picLocks noChangeAspect="1"/>
          </p:cNvPicPr>
          <p:nvPr/>
        </p:nvPicPr>
        <p:blipFill>
          <a:blip r:embed="rId3"/>
          <a:stretch>
            <a:fillRect/>
          </a:stretch>
        </p:blipFill>
        <p:spPr>
          <a:xfrm>
            <a:off x="848588" y="4953568"/>
            <a:ext cx="390525" cy="409575"/>
          </a:xfrm>
          <a:prstGeom prst="rect">
            <a:avLst/>
          </a:prstGeom>
        </p:spPr>
      </p:pic>
      <p:pic>
        <p:nvPicPr>
          <p:cNvPr id="10" name="Picture 9">
            <a:extLst>
              <a:ext uri="{FF2B5EF4-FFF2-40B4-BE49-F238E27FC236}">
                <a16:creationId xmlns:a16="http://schemas.microsoft.com/office/drawing/2014/main" id="{62087426-26BD-437A-969E-61A566C3AF83}"/>
              </a:ext>
            </a:extLst>
          </p:cNvPr>
          <p:cNvPicPr>
            <a:picLocks noChangeAspect="1"/>
          </p:cNvPicPr>
          <p:nvPr/>
        </p:nvPicPr>
        <p:blipFill>
          <a:blip r:embed="rId3"/>
          <a:stretch>
            <a:fillRect/>
          </a:stretch>
        </p:blipFill>
        <p:spPr>
          <a:xfrm>
            <a:off x="8109661" y="1618572"/>
            <a:ext cx="390525" cy="409575"/>
          </a:xfrm>
          <a:prstGeom prst="rect">
            <a:avLst/>
          </a:prstGeom>
        </p:spPr>
      </p:pic>
      <p:sp>
        <p:nvSpPr>
          <p:cNvPr id="5" name="Textfeld 20">
            <a:extLst>
              <a:ext uri="{FF2B5EF4-FFF2-40B4-BE49-F238E27FC236}">
                <a16:creationId xmlns:a16="http://schemas.microsoft.com/office/drawing/2014/main" id="{3B40FF7E-D5E4-40AF-BD1A-FE65A61BAA52}"/>
              </a:ext>
            </a:extLst>
          </p:cNvPr>
          <p:cNvSpPr txBox="1"/>
          <p:nvPr/>
        </p:nvSpPr>
        <p:spPr>
          <a:xfrm>
            <a:off x="7146466" y="1656100"/>
            <a:ext cx="4706383" cy="1292662"/>
          </a:xfrm>
          <a:prstGeom prst="rect">
            <a:avLst/>
          </a:prstGeom>
          <a:noFill/>
          <a:ln w="9525">
            <a:noFill/>
            <a:miter lim="800000"/>
            <a:headEnd/>
            <a:tailEnd/>
          </a:ln>
        </p:spPr>
        <p:txBody>
          <a:bodyPr wrap="square">
            <a:spAutoFit/>
          </a:bodyPr>
          <a:lstStyle>
            <a:defPPr>
              <a:defRPr lang="de-DE"/>
            </a:defPPr>
            <a:lvl1pPr marL="287338" indent="-287338">
              <a:spcBef>
                <a:spcPts val="1200"/>
              </a:spcBef>
              <a:buBlip>
                <a:blip r:embed="rId4"/>
              </a:buBlip>
              <a:defRPr sz="1600">
                <a:latin typeface="Arial" pitchFamily="34" charset="0"/>
                <a:cs typeface="Arial" pitchFamily="34" charset="0"/>
              </a:defRPr>
            </a:lvl1pPr>
          </a:lstStyle>
          <a:p>
            <a:pPr marL="88900" lvl="2" fontAlgn="base">
              <a:lnSpc>
                <a:spcPct val="90000"/>
              </a:lnSpc>
              <a:spcBef>
                <a:spcPts val="600"/>
              </a:spcBef>
              <a:spcAft>
                <a:spcPts val="600"/>
              </a:spcAft>
              <a:buClr>
                <a:schemeClr val="tx2"/>
              </a:buClr>
              <a:buSzPct val="100000"/>
              <a:defRPr/>
            </a:pPr>
            <a:r>
              <a:rPr lang="en-AU" sz="1600" dirty="0">
                <a:solidFill>
                  <a:schemeClr val="bg2">
                    <a:lumMod val="50000"/>
                  </a:schemeClr>
                </a:solidFill>
                <a:cs typeface="Arial" panose="020B0604020202020204" pitchFamily="34" charset="0"/>
              </a:rPr>
              <a:t>Here enter the regional / inverter settings as required.</a:t>
            </a:r>
          </a:p>
          <a:p>
            <a:pPr marL="88900" lvl="2" fontAlgn="base">
              <a:lnSpc>
                <a:spcPct val="90000"/>
              </a:lnSpc>
              <a:spcBef>
                <a:spcPts val="600"/>
              </a:spcBef>
              <a:spcAft>
                <a:spcPts val="600"/>
              </a:spcAft>
              <a:buClr>
                <a:schemeClr val="tx2"/>
              </a:buClr>
              <a:buSzPct val="100000"/>
              <a:defRPr/>
            </a:pPr>
            <a:endParaRPr lang="en-AU" sz="1600" dirty="0">
              <a:solidFill>
                <a:schemeClr val="bg2">
                  <a:lumMod val="50000"/>
                </a:schemeClr>
              </a:solidFill>
              <a:cs typeface="Arial" panose="020B0604020202020204" pitchFamily="34" charset="0"/>
            </a:endParaRPr>
          </a:p>
          <a:p>
            <a:pPr marL="88900" lvl="2" fontAlgn="base">
              <a:lnSpc>
                <a:spcPct val="90000"/>
              </a:lnSpc>
              <a:spcBef>
                <a:spcPts val="600"/>
              </a:spcBef>
              <a:spcAft>
                <a:spcPts val="600"/>
              </a:spcAft>
              <a:buClr>
                <a:schemeClr val="tx2"/>
              </a:buClr>
              <a:buSzPct val="100000"/>
              <a:defRPr/>
            </a:pPr>
            <a:r>
              <a:rPr lang="en-AU" sz="1600" dirty="0">
                <a:solidFill>
                  <a:schemeClr val="bg2">
                    <a:lumMod val="50000"/>
                  </a:schemeClr>
                </a:solidFill>
                <a:cs typeface="Arial" panose="020B0604020202020204" pitchFamily="34" charset="0"/>
              </a:rPr>
              <a:t>If DRM0 is required check the box adjacent</a:t>
            </a:r>
          </a:p>
        </p:txBody>
      </p:sp>
      <p:pic>
        <p:nvPicPr>
          <p:cNvPr id="2" name="Picture 1">
            <a:extLst>
              <a:ext uri="{FF2B5EF4-FFF2-40B4-BE49-F238E27FC236}">
                <a16:creationId xmlns:a16="http://schemas.microsoft.com/office/drawing/2014/main" id="{D38A551B-152B-4984-9219-9BAC47FA7B02}"/>
              </a:ext>
            </a:extLst>
          </p:cNvPr>
          <p:cNvPicPr>
            <a:picLocks noChangeAspect="1"/>
          </p:cNvPicPr>
          <p:nvPr/>
        </p:nvPicPr>
        <p:blipFill>
          <a:blip r:embed="rId5"/>
          <a:stretch>
            <a:fillRect/>
          </a:stretch>
        </p:blipFill>
        <p:spPr>
          <a:xfrm>
            <a:off x="856287" y="1656099"/>
            <a:ext cx="5966143" cy="3555037"/>
          </a:xfrm>
          <a:prstGeom prst="rect">
            <a:avLst/>
          </a:prstGeom>
        </p:spPr>
      </p:pic>
      <p:pic>
        <p:nvPicPr>
          <p:cNvPr id="4" name="Picture 3">
            <a:extLst>
              <a:ext uri="{FF2B5EF4-FFF2-40B4-BE49-F238E27FC236}">
                <a16:creationId xmlns:a16="http://schemas.microsoft.com/office/drawing/2014/main" id="{53340FFC-AAB6-4F09-B37E-5A0542748C2B}"/>
              </a:ext>
            </a:extLst>
          </p:cNvPr>
          <p:cNvPicPr>
            <a:picLocks noChangeAspect="1"/>
          </p:cNvPicPr>
          <p:nvPr/>
        </p:nvPicPr>
        <p:blipFill>
          <a:blip r:embed="rId6"/>
          <a:stretch>
            <a:fillRect/>
          </a:stretch>
        </p:blipFill>
        <p:spPr>
          <a:xfrm>
            <a:off x="856288" y="1692143"/>
            <a:ext cx="5958446" cy="1612691"/>
          </a:xfrm>
          <a:prstGeom prst="rect">
            <a:avLst/>
          </a:prstGeom>
        </p:spPr>
      </p:pic>
      <p:sp>
        <p:nvSpPr>
          <p:cNvPr id="12" name="Rectangle 11">
            <a:extLst>
              <a:ext uri="{FF2B5EF4-FFF2-40B4-BE49-F238E27FC236}">
                <a16:creationId xmlns:a16="http://schemas.microsoft.com/office/drawing/2014/main" id="{8B7D3896-0550-4702-9A96-4B1CE764F9EB}"/>
              </a:ext>
            </a:extLst>
          </p:cNvPr>
          <p:cNvSpPr/>
          <p:nvPr/>
        </p:nvSpPr>
        <p:spPr>
          <a:xfrm>
            <a:off x="848589" y="1656100"/>
            <a:ext cx="5966144" cy="3597002"/>
          </a:xfrm>
          <a:prstGeom prst="rect">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a:extLst>
              <a:ext uri="{FF2B5EF4-FFF2-40B4-BE49-F238E27FC236}">
                <a16:creationId xmlns:a16="http://schemas.microsoft.com/office/drawing/2014/main" id="{602C37C7-B710-4E61-9CA3-3898E676E7AA}"/>
              </a:ext>
            </a:extLst>
          </p:cNvPr>
          <p:cNvPicPr>
            <a:picLocks noChangeAspect="1"/>
          </p:cNvPicPr>
          <p:nvPr/>
        </p:nvPicPr>
        <p:blipFill>
          <a:blip r:embed="rId7"/>
          <a:stretch>
            <a:fillRect/>
          </a:stretch>
        </p:blipFill>
        <p:spPr>
          <a:xfrm>
            <a:off x="2427245" y="2700880"/>
            <a:ext cx="4318025" cy="1708959"/>
          </a:xfrm>
          <a:prstGeom prst="rect">
            <a:avLst/>
          </a:prstGeom>
        </p:spPr>
      </p:pic>
    </p:spTree>
    <p:extLst>
      <p:ext uri="{BB962C8B-B14F-4D97-AF65-F5344CB8AC3E}">
        <p14:creationId xmlns:p14="http://schemas.microsoft.com/office/powerpoint/2010/main" val="1445708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p:cNvSpPr>
            <a:spLocks noGrp="1"/>
          </p:cNvSpPr>
          <p:nvPr>
            <p:ph type="title"/>
          </p:nvPr>
        </p:nvSpPr>
        <p:spPr>
          <a:xfrm>
            <a:off x="350996" y="382419"/>
            <a:ext cx="11502711" cy="1077880"/>
          </a:xfrm>
        </p:spPr>
        <p:txBody>
          <a:bodyPr>
            <a:normAutofit/>
          </a:bodyPr>
          <a:lstStyle/>
          <a:p>
            <a:r>
              <a:rPr lang="en-AU" sz="1997" dirty="0">
                <a:solidFill>
                  <a:schemeClr val="accent2"/>
                </a:solidFill>
              </a:rPr>
              <a:t>Products &amp; Innovation.</a:t>
            </a:r>
            <a:br>
              <a:rPr lang="en-AU" dirty="0"/>
            </a:br>
            <a:r>
              <a:rPr lang="en-AU" dirty="0"/>
              <a:t>Installation Commissioning </a:t>
            </a:r>
            <a:r>
              <a:rPr lang="en-AU" sz="2000" dirty="0">
                <a:solidFill>
                  <a:srgbClr val="4CCFEF"/>
                </a:solidFill>
              </a:rPr>
              <a:t>– CA2.0</a:t>
            </a:r>
          </a:p>
        </p:txBody>
      </p:sp>
      <p:pic>
        <p:nvPicPr>
          <p:cNvPr id="8" name="Picture 7">
            <a:extLst>
              <a:ext uri="{FF2B5EF4-FFF2-40B4-BE49-F238E27FC236}">
                <a16:creationId xmlns:a16="http://schemas.microsoft.com/office/drawing/2014/main" id="{810F8804-F41A-40F6-A968-128D572EF4E4}"/>
              </a:ext>
            </a:extLst>
          </p:cNvPr>
          <p:cNvPicPr>
            <a:picLocks noChangeAspect="1"/>
          </p:cNvPicPr>
          <p:nvPr/>
        </p:nvPicPr>
        <p:blipFill>
          <a:blip r:embed="rId2"/>
          <a:stretch>
            <a:fillRect/>
          </a:stretch>
        </p:blipFill>
        <p:spPr>
          <a:xfrm>
            <a:off x="197694" y="197371"/>
            <a:ext cx="1548172" cy="582841"/>
          </a:xfrm>
          <a:prstGeom prst="rect">
            <a:avLst/>
          </a:prstGeom>
        </p:spPr>
      </p:pic>
      <p:sp>
        <p:nvSpPr>
          <p:cNvPr id="9" name="Rectangle 8">
            <a:extLst>
              <a:ext uri="{FF2B5EF4-FFF2-40B4-BE49-F238E27FC236}">
                <a16:creationId xmlns:a16="http://schemas.microsoft.com/office/drawing/2014/main" id="{A47ACAB1-39EC-40AD-B0D6-00C838547023}"/>
              </a:ext>
            </a:extLst>
          </p:cNvPr>
          <p:cNvSpPr/>
          <p:nvPr/>
        </p:nvSpPr>
        <p:spPr>
          <a:xfrm>
            <a:off x="1637854" y="378000"/>
            <a:ext cx="1800200" cy="4022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400" dirty="0" err="1">
              <a:latin typeface="Brandon Text Bold" panose="020B0803020203060203" pitchFamily="34" charset="0"/>
            </a:endParaRPr>
          </a:p>
        </p:txBody>
      </p:sp>
      <p:pic>
        <p:nvPicPr>
          <p:cNvPr id="7" name="Picture 6">
            <a:extLst>
              <a:ext uri="{FF2B5EF4-FFF2-40B4-BE49-F238E27FC236}">
                <a16:creationId xmlns:a16="http://schemas.microsoft.com/office/drawing/2014/main" id="{008CFD11-31D5-4E5D-990E-B2E944120E3F}"/>
              </a:ext>
            </a:extLst>
          </p:cNvPr>
          <p:cNvPicPr>
            <a:picLocks noChangeAspect="1"/>
          </p:cNvPicPr>
          <p:nvPr/>
        </p:nvPicPr>
        <p:blipFill>
          <a:blip r:embed="rId3"/>
          <a:stretch>
            <a:fillRect/>
          </a:stretch>
        </p:blipFill>
        <p:spPr>
          <a:xfrm>
            <a:off x="848588" y="4953568"/>
            <a:ext cx="390525" cy="409575"/>
          </a:xfrm>
          <a:prstGeom prst="rect">
            <a:avLst/>
          </a:prstGeom>
        </p:spPr>
      </p:pic>
      <p:pic>
        <p:nvPicPr>
          <p:cNvPr id="10" name="Picture 9">
            <a:extLst>
              <a:ext uri="{FF2B5EF4-FFF2-40B4-BE49-F238E27FC236}">
                <a16:creationId xmlns:a16="http://schemas.microsoft.com/office/drawing/2014/main" id="{62087426-26BD-437A-969E-61A566C3AF83}"/>
              </a:ext>
            </a:extLst>
          </p:cNvPr>
          <p:cNvPicPr>
            <a:picLocks noChangeAspect="1"/>
          </p:cNvPicPr>
          <p:nvPr/>
        </p:nvPicPr>
        <p:blipFill>
          <a:blip r:embed="rId3"/>
          <a:stretch>
            <a:fillRect/>
          </a:stretch>
        </p:blipFill>
        <p:spPr>
          <a:xfrm>
            <a:off x="8109661" y="1618572"/>
            <a:ext cx="390525" cy="409575"/>
          </a:xfrm>
          <a:prstGeom prst="rect">
            <a:avLst/>
          </a:prstGeom>
        </p:spPr>
      </p:pic>
      <p:sp>
        <p:nvSpPr>
          <p:cNvPr id="5" name="Textfeld 20">
            <a:extLst>
              <a:ext uri="{FF2B5EF4-FFF2-40B4-BE49-F238E27FC236}">
                <a16:creationId xmlns:a16="http://schemas.microsoft.com/office/drawing/2014/main" id="{3B40FF7E-D5E4-40AF-BD1A-FE65A61BAA52}"/>
              </a:ext>
            </a:extLst>
          </p:cNvPr>
          <p:cNvSpPr txBox="1"/>
          <p:nvPr/>
        </p:nvSpPr>
        <p:spPr>
          <a:xfrm>
            <a:off x="7146466" y="1656100"/>
            <a:ext cx="4706383" cy="1514261"/>
          </a:xfrm>
          <a:prstGeom prst="rect">
            <a:avLst/>
          </a:prstGeom>
          <a:noFill/>
          <a:ln w="9525">
            <a:noFill/>
            <a:miter lim="800000"/>
            <a:headEnd/>
            <a:tailEnd/>
          </a:ln>
        </p:spPr>
        <p:txBody>
          <a:bodyPr wrap="square">
            <a:spAutoFit/>
          </a:bodyPr>
          <a:lstStyle>
            <a:defPPr>
              <a:defRPr lang="de-DE"/>
            </a:defPPr>
            <a:lvl1pPr marL="287338" indent="-287338">
              <a:spcBef>
                <a:spcPts val="1200"/>
              </a:spcBef>
              <a:buBlip>
                <a:blip r:embed="rId4"/>
              </a:buBlip>
              <a:defRPr sz="1600">
                <a:latin typeface="Arial" pitchFamily="34" charset="0"/>
                <a:cs typeface="Arial" pitchFamily="34" charset="0"/>
              </a:defRPr>
            </a:lvl1pPr>
          </a:lstStyle>
          <a:p>
            <a:pPr marL="88900" lvl="2" fontAlgn="base">
              <a:lnSpc>
                <a:spcPct val="90000"/>
              </a:lnSpc>
              <a:spcBef>
                <a:spcPts val="600"/>
              </a:spcBef>
              <a:spcAft>
                <a:spcPts val="600"/>
              </a:spcAft>
              <a:buClr>
                <a:schemeClr val="tx2"/>
              </a:buClr>
              <a:buSzPct val="100000"/>
              <a:defRPr/>
            </a:pPr>
            <a:r>
              <a:rPr lang="en-AU" sz="1600" dirty="0">
                <a:solidFill>
                  <a:schemeClr val="bg2">
                    <a:lumMod val="50000"/>
                  </a:schemeClr>
                </a:solidFill>
                <a:cs typeface="Arial" panose="020B0604020202020204" pitchFamily="34" charset="0"/>
              </a:rPr>
              <a:t>Here enter the regional / inverter settings as required.</a:t>
            </a:r>
          </a:p>
          <a:p>
            <a:pPr marL="88900" lvl="2" fontAlgn="base">
              <a:lnSpc>
                <a:spcPct val="90000"/>
              </a:lnSpc>
              <a:spcBef>
                <a:spcPts val="600"/>
              </a:spcBef>
              <a:spcAft>
                <a:spcPts val="600"/>
              </a:spcAft>
              <a:buClr>
                <a:schemeClr val="tx2"/>
              </a:buClr>
              <a:buSzPct val="100000"/>
              <a:defRPr/>
            </a:pPr>
            <a:endParaRPr lang="en-AU" sz="1600" dirty="0">
              <a:solidFill>
                <a:schemeClr val="bg2">
                  <a:lumMod val="50000"/>
                </a:schemeClr>
              </a:solidFill>
              <a:cs typeface="Arial" panose="020B0604020202020204" pitchFamily="34" charset="0"/>
            </a:endParaRPr>
          </a:p>
          <a:p>
            <a:pPr marL="88900" lvl="2" fontAlgn="base">
              <a:lnSpc>
                <a:spcPct val="90000"/>
              </a:lnSpc>
              <a:spcBef>
                <a:spcPts val="600"/>
              </a:spcBef>
              <a:spcAft>
                <a:spcPts val="600"/>
              </a:spcAft>
              <a:buClr>
                <a:schemeClr val="tx2"/>
              </a:buClr>
              <a:buSzPct val="100000"/>
              <a:defRPr/>
            </a:pPr>
            <a:r>
              <a:rPr lang="en-AU" sz="1600" dirty="0">
                <a:solidFill>
                  <a:schemeClr val="bg2">
                    <a:lumMod val="50000"/>
                  </a:schemeClr>
                </a:solidFill>
                <a:cs typeface="Arial" panose="020B0604020202020204" pitchFamily="34" charset="0"/>
              </a:rPr>
              <a:t>If a particular Network requires Volt-VAR or Fixed Power Factor enter the values here.</a:t>
            </a:r>
          </a:p>
        </p:txBody>
      </p:sp>
      <p:pic>
        <p:nvPicPr>
          <p:cNvPr id="2" name="Picture 1">
            <a:extLst>
              <a:ext uri="{FF2B5EF4-FFF2-40B4-BE49-F238E27FC236}">
                <a16:creationId xmlns:a16="http://schemas.microsoft.com/office/drawing/2014/main" id="{D38A551B-152B-4984-9219-9BAC47FA7B02}"/>
              </a:ext>
            </a:extLst>
          </p:cNvPr>
          <p:cNvPicPr>
            <a:picLocks noChangeAspect="1"/>
          </p:cNvPicPr>
          <p:nvPr/>
        </p:nvPicPr>
        <p:blipFill>
          <a:blip r:embed="rId5"/>
          <a:stretch>
            <a:fillRect/>
          </a:stretch>
        </p:blipFill>
        <p:spPr>
          <a:xfrm>
            <a:off x="856287" y="1656099"/>
            <a:ext cx="5966143" cy="3555037"/>
          </a:xfrm>
          <a:prstGeom prst="rect">
            <a:avLst/>
          </a:prstGeom>
        </p:spPr>
      </p:pic>
      <p:pic>
        <p:nvPicPr>
          <p:cNvPr id="4" name="Picture 3">
            <a:extLst>
              <a:ext uri="{FF2B5EF4-FFF2-40B4-BE49-F238E27FC236}">
                <a16:creationId xmlns:a16="http://schemas.microsoft.com/office/drawing/2014/main" id="{53340FFC-AAB6-4F09-B37E-5A0542748C2B}"/>
              </a:ext>
            </a:extLst>
          </p:cNvPr>
          <p:cNvPicPr>
            <a:picLocks noChangeAspect="1"/>
          </p:cNvPicPr>
          <p:nvPr/>
        </p:nvPicPr>
        <p:blipFill>
          <a:blip r:embed="rId6"/>
          <a:stretch>
            <a:fillRect/>
          </a:stretch>
        </p:blipFill>
        <p:spPr>
          <a:xfrm>
            <a:off x="856288" y="1692143"/>
            <a:ext cx="5958446" cy="1612691"/>
          </a:xfrm>
          <a:prstGeom prst="rect">
            <a:avLst/>
          </a:prstGeom>
        </p:spPr>
      </p:pic>
      <p:sp>
        <p:nvSpPr>
          <p:cNvPr id="12" name="Rectangle 11">
            <a:extLst>
              <a:ext uri="{FF2B5EF4-FFF2-40B4-BE49-F238E27FC236}">
                <a16:creationId xmlns:a16="http://schemas.microsoft.com/office/drawing/2014/main" id="{8B7D3896-0550-4702-9A96-4B1CE764F9EB}"/>
              </a:ext>
            </a:extLst>
          </p:cNvPr>
          <p:cNvSpPr/>
          <p:nvPr/>
        </p:nvSpPr>
        <p:spPr>
          <a:xfrm>
            <a:off x="848589" y="1656100"/>
            <a:ext cx="5966144" cy="3597002"/>
          </a:xfrm>
          <a:prstGeom prst="rect">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a:extLst>
              <a:ext uri="{FF2B5EF4-FFF2-40B4-BE49-F238E27FC236}">
                <a16:creationId xmlns:a16="http://schemas.microsoft.com/office/drawing/2014/main" id="{4DE02697-3311-4677-9113-34121C7D5130}"/>
              </a:ext>
            </a:extLst>
          </p:cNvPr>
          <p:cNvPicPr>
            <a:picLocks noChangeAspect="1"/>
          </p:cNvPicPr>
          <p:nvPr/>
        </p:nvPicPr>
        <p:blipFill>
          <a:blip r:embed="rId7"/>
          <a:stretch>
            <a:fillRect/>
          </a:stretch>
        </p:blipFill>
        <p:spPr>
          <a:xfrm>
            <a:off x="2532173" y="2428819"/>
            <a:ext cx="4038229" cy="1114408"/>
          </a:xfrm>
          <a:prstGeom prst="rect">
            <a:avLst/>
          </a:prstGeom>
        </p:spPr>
      </p:pic>
      <p:pic>
        <p:nvPicPr>
          <p:cNvPr id="13" name="Picture 12">
            <a:extLst>
              <a:ext uri="{FF2B5EF4-FFF2-40B4-BE49-F238E27FC236}">
                <a16:creationId xmlns:a16="http://schemas.microsoft.com/office/drawing/2014/main" id="{1B135944-3F2B-43EF-9BB4-65505C9A788D}"/>
              </a:ext>
            </a:extLst>
          </p:cNvPr>
          <p:cNvPicPr>
            <a:picLocks noChangeAspect="1"/>
          </p:cNvPicPr>
          <p:nvPr/>
        </p:nvPicPr>
        <p:blipFill>
          <a:blip r:embed="rId8"/>
          <a:stretch>
            <a:fillRect/>
          </a:stretch>
        </p:blipFill>
        <p:spPr>
          <a:xfrm>
            <a:off x="2561463" y="2349469"/>
            <a:ext cx="4038229" cy="2897710"/>
          </a:xfrm>
          <a:prstGeom prst="rect">
            <a:avLst/>
          </a:prstGeom>
        </p:spPr>
      </p:pic>
    </p:spTree>
    <p:extLst>
      <p:ext uri="{BB962C8B-B14F-4D97-AF65-F5344CB8AC3E}">
        <p14:creationId xmlns:p14="http://schemas.microsoft.com/office/powerpoint/2010/main" val="2530368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p:cNvSpPr>
            <a:spLocks noGrp="1"/>
          </p:cNvSpPr>
          <p:nvPr>
            <p:ph type="title"/>
          </p:nvPr>
        </p:nvSpPr>
        <p:spPr>
          <a:xfrm>
            <a:off x="350996" y="382419"/>
            <a:ext cx="11502711" cy="1077880"/>
          </a:xfrm>
        </p:spPr>
        <p:txBody>
          <a:bodyPr>
            <a:normAutofit/>
          </a:bodyPr>
          <a:lstStyle/>
          <a:p>
            <a:r>
              <a:rPr lang="en-AU" sz="1997" dirty="0">
                <a:solidFill>
                  <a:schemeClr val="accent2"/>
                </a:solidFill>
              </a:rPr>
              <a:t>Products &amp; Innovation.</a:t>
            </a:r>
            <a:br>
              <a:rPr lang="en-AU" dirty="0"/>
            </a:br>
            <a:r>
              <a:rPr lang="en-AU" dirty="0"/>
              <a:t>Installation Commissioning </a:t>
            </a:r>
            <a:r>
              <a:rPr lang="en-AU" sz="2000" dirty="0">
                <a:solidFill>
                  <a:srgbClr val="4CCFEF"/>
                </a:solidFill>
              </a:rPr>
              <a:t>– CA2.0</a:t>
            </a:r>
          </a:p>
        </p:txBody>
      </p:sp>
      <p:pic>
        <p:nvPicPr>
          <p:cNvPr id="8" name="Picture 7">
            <a:extLst>
              <a:ext uri="{FF2B5EF4-FFF2-40B4-BE49-F238E27FC236}">
                <a16:creationId xmlns:a16="http://schemas.microsoft.com/office/drawing/2014/main" id="{810F8804-F41A-40F6-A968-128D572EF4E4}"/>
              </a:ext>
            </a:extLst>
          </p:cNvPr>
          <p:cNvPicPr>
            <a:picLocks noChangeAspect="1"/>
          </p:cNvPicPr>
          <p:nvPr/>
        </p:nvPicPr>
        <p:blipFill>
          <a:blip r:embed="rId2"/>
          <a:stretch>
            <a:fillRect/>
          </a:stretch>
        </p:blipFill>
        <p:spPr>
          <a:xfrm>
            <a:off x="197694" y="197371"/>
            <a:ext cx="1548172" cy="582841"/>
          </a:xfrm>
          <a:prstGeom prst="rect">
            <a:avLst/>
          </a:prstGeom>
        </p:spPr>
      </p:pic>
      <p:sp>
        <p:nvSpPr>
          <p:cNvPr id="9" name="Rectangle 8">
            <a:extLst>
              <a:ext uri="{FF2B5EF4-FFF2-40B4-BE49-F238E27FC236}">
                <a16:creationId xmlns:a16="http://schemas.microsoft.com/office/drawing/2014/main" id="{A47ACAB1-39EC-40AD-B0D6-00C838547023}"/>
              </a:ext>
            </a:extLst>
          </p:cNvPr>
          <p:cNvSpPr/>
          <p:nvPr/>
        </p:nvSpPr>
        <p:spPr>
          <a:xfrm>
            <a:off x="1637854" y="378000"/>
            <a:ext cx="1800200" cy="4022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400" dirty="0" err="1">
              <a:latin typeface="Brandon Text Bold" panose="020B0803020203060203" pitchFamily="34" charset="0"/>
            </a:endParaRPr>
          </a:p>
        </p:txBody>
      </p:sp>
      <p:pic>
        <p:nvPicPr>
          <p:cNvPr id="7" name="Picture 6">
            <a:extLst>
              <a:ext uri="{FF2B5EF4-FFF2-40B4-BE49-F238E27FC236}">
                <a16:creationId xmlns:a16="http://schemas.microsoft.com/office/drawing/2014/main" id="{008CFD11-31D5-4E5D-990E-B2E944120E3F}"/>
              </a:ext>
            </a:extLst>
          </p:cNvPr>
          <p:cNvPicPr>
            <a:picLocks noChangeAspect="1"/>
          </p:cNvPicPr>
          <p:nvPr/>
        </p:nvPicPr>
        <p:blipFill>
          <a:blip r:embed="rId3"/>
          <a:stretch>
            <a:fillRect/>
          </a:stretch>
        </p:blipFill>
        <p:spPr>
          <a:xfrm>
            <a:off x="848588" y="4953568"/>
            <a:ext cx="390525" cy="409575"/>
          </a:xfrm>
          <a:prstGeom prst="rect">
            <a:avLst/>
          </a:prstGeom>
        </p:spPr>
      </p:pic>
      <p:pic>
        <p:nvPicPr>
          <p:cNvPr id="10" name="Picture 9">
            <a:extLst>
              <a:ext uri="{FF2B5EF4-FFF2-40B4-BE49-F238E27FC236}">
                <a16:creationId xmlns:a16="http://schemas.microsoft.com/office/drawing/2014/main" id="{62087426-26BD-437A-969E-61A566C3AF83}"/>
              </a:ext>
            </a:extLst>
          </p:cNvPr>
          <p:cNvPicPr>
            <a:picLocks noChangeAspect="1"/>
          </p:cNvPicPr>
          <p:nvPr/>
        </p:nvPicPr>
        <p:blipFill>
          <a:blip r:embed="rId3"/>
          <a:stretch>
            <a:fillRect/>
          </a:stretch>
        </p:blipFill>
        <p:spPr>
          <a:xfrm>
            <a:off x="8109661" y="1618572"/>
            <a:ext cx="390525" cy="409575"/>
          </a:xfrm>
          <a:prstGeom prst="rect">
            <a:avLst/>
          </a:prstGeom>
        </p:spPr>
      </p:pic>
      <p:sp>
        <p:nvSpPr>
          <p:cNvPr id="5" name="Textfeld 20">
            <a:extLst>
              <a:ext uri="{FF2B5EF4-FFF2-40B4-BE49-F238E27FC236}">
                <a16:creationId xmlns:a16="http://schemas.microsoft.com/office/drawing/2014/main" id="{3B40FF7E-D5E4-40AF-BD1A-FE65A61BAA52}"/>
              </a:ext>
            </a:extLst>
          </p:cNvPr>
          <p:cNvSpPr txBox="1"/>
          <p:nvPr/>
        </p:nvSpPr>
        <p:spPr>
          <a:xfrm>
            <a:off x="7146466" y="1656100"/>
            <a:ext cx="4706383" cy="2930033"/>
          </a:xfrm>
          <a:prstGeom prst="rect">
            <a:avLst/>
          </a:prstGeom>
          <a:noFill/>
          <a:ln w="9525">
            <a:noFill/>
            <a:miter lim="800000"/>
            <a:headEnd/>
            <a:tailEnd/>
          </a:ln>
        </p:spPr>
        <p:txBody>
          <a:bodyPr wrap="square">
            <a:spAutoFit/>
          </a:bodyPr>
          <a:lstStyle>
            <a:defPPr>
              <a:defRPr lang="de-DE"/>
            </a:defPPr>
            <a:lvl1pPr marL="287338" indent="-287338">
              <a:spcBef>
                <a:spcPts val="1200"/>
              </a:spcBef>
              <a:buBlip>
                <a:blip r:embed="rId4"/>
              </a:buBlip>
              <a:defRPr sz="1600">
                <a:latin typeface="Arial" pitchFamily="34" charset="0"/>
                <a:cs typeface="Arial" pitchFamily="34" charset="0"/>
              </a:defRPr>
            </a:lvl1pPr>
          </a:lstStyle>
          <a:p>
            <a:pPr marL="88900" lvl="2" fontAlgn="base">
              <a:lnSpc>
                <a:spcPct val="90000"/>
              </a:lnSpc>
              <a:spcBef>
                <a:spcPts val="600"/>
              </a:spcBef>
              <a:spcAft>
                <a:spcPts val="600"/>
              </a:spcAft>
              <a:buClr>
                <a:schemeClr val="tx2"/>
              </a:buClr>
              <a:buSzPct val="100000"/>
              <a:defRPr/>
            </a:pPr>
            <a:r>
              <a:rPr lang="en-AU" sz="1600" dirty="0">
                <a:solidFill>
                  <a:schemeClr val="bg2">
                    <a:lumMod val="50000"/>
                  </a:schemeClr>
                </a:solidFill>
                <a:cs typeface="Arial" panose="020B0604020202020204" pitchFamily="34" charset="0"/>
              </a:rPr>
              <a:t>Here enter the regional / inverter settings as required.</a:t>
            </a:r>
          </a:p>
          <a:p>
            <a:pPr marL="88900" lvl="2" fontAlgn="base">
              <a:lnSpc>
                <a:spcPct val="90000"/>
              </a:lnSpc>
              <a:spcBef>
                <a:spcPts val="600"/>
              </a:spcBef>
              <a:spcAft>
                <a:spcPts val="600"/>
              </a:spcAft>
              <a:buClr>
                <a:schemeClr val="tx2"/>
              </a:buClr>
              <a:buSzPct val="100000"/>
              <a:defRPr/>
            </a:pPr>
            <a:endParaRPr lang="en-AU" sz="1600" dirty="0">
              <a:solidFill>
                <a:schemeClr val="bg2">
                  <a:lumMod val="50000"/>
                </a:schemeClr>
              </a:solidFill>
              <a:cs typeface="Arial" panose="020B0604020202020204" pitchFamily="34" charset="0"/>
            </a:endParaRPr>
          </a:p>
          <a:p>
            <a:pPr marL="88900" lvl="2" fontAlgn="base">
              <a:lnSpc>
                <a:spcPct val="90000"/>
              </a:lnSpc>
              <a:spcBef>
                <a:spcPts val="600"/>
              </a:spcBef>
              <a:spcAft>
                <a:spcPts val="600"/>
              </a:spcAft>
              <a:buClr>
                <a:schemeClr val="tx2"/>
              </a:buClr>
              <a:buSzPct val="100000"/>
              <a:defRPr/>
            </a:pPr>
            <a:r>
              <a:rPr lang="en-AU" sz="1600" dirty="0">
                <a:solidFill>
                  <a:schemeClr val="bg2">
                    <a:lumMod val="50000"/>
                  </a:schemeClr>
                </a:solidFill>
                <a:cs typeface="Arial" panose="020B0604020202020204" pitchFamily="34" charset="0"/>
              </a:rPr>
              <a:t>If a particular Network requires voltage or frequency settings outside of the nominal cope of AS/NZS 4777.2 then adjust them here.</a:t>
            </a:r>
          </a:p>
          <a:p>
            <a:pPr marL="88900" lvl="2" fontAlgn="base">
              <a:lnSpc>
                <a:spcPct val="90000"/>
              </a:lnSpc>
              <a:spcBef>
                <a:spcPts val="600"/>
              </a:spcBef>
              <a:spcAft>
                <a:spcPts val="600"/>
              </a:spcAft>
              <a:buClr>
                <a:schemeClr val="tx2"/>
              </a:buClr>
              <a:buSzPct val="100000"/>
              <a:defRPr/>
            </a:pPr>
            <a:endParaRPr lang="en-AU" sz="1600" dirty="0">
              <a:solidFill>
                <a:schemeClr val="bg2">
                  <a:lumMod val="50000"/>
                </a:schemeClr>
              </a:solidFill>
              <a:cs typeface="Arial" panose="020B0604020202020204" pitchFamily="34" charset="0"/>
            </a:endParaRPr>
          </a:p>
          <a:p>
            <a:pPr marL="88900" lvl="2" fontAlgn="base">
              <a:lnSpc>
                <a:spcPct val="90000"/>
              </a:lnSpc>
              <a:spcBef>
                <a:spcPts val="600"/>
              </a:spcBef>
              <a:spcAft>
                <a:spcPts val="600"/>
              </a:spcAft>
              <a:buClr>
                <a:schemeClr val="tx2"/>
              </a:buClr>
              <a:buSzPct val="100000"/>
              <a:defRPr/>
            </a:pPr>
            <a:r>
              <a:rPr lang="en-AU" sz="1600" dirty="0">
                <a:solidFill>
                  <a:schemeClr val="bg2">
                    <a:lumMod val="50000"/>
                  </a:schemeClr>
                </a:solidFill>
                <a:cs typeface="Arial" panose="020B0604020202020204" pitchFamily="34" charset="0"/>
              </a:rPr>
              <a:t>Also, if a particular Network requires Volt-Watt settings outside of the nominal scope adjust them here.</a:t>
            </a:r>
          </a:p>
        </p:txBody>
      </p:sp>
      <p:pic>
        <p:nvPicPr>
          <p:cNvPr id="2" name="Picture 1">
            <a:extLst>
              <a:ext uri="{FF2B5EF4-FFF2-40B4-BE49-F238E27FC236}">
                <a16:creationId xmlns:a16="http://schemas.microsoft.com/office/drawing/2014/main" id="{D38A551B-152B-4984-9219-9BAC47FA7B02}"/>
              </a:ext>
            </a:extLst>
          </p:cNvPr>
          <p:cNvPicPr>
            <a:picLocks noChangeAspect="1"/>
          </p:cNvPicPr>
          <p:nvPr/>
        </p:nvPicPr>
        <p:blipFill>
          <a:blip r:embed="rId5"/>
          <a:stretch>
            <a:fillRect/>
          </a:stretch>
        </p:blipFill>
        <p:spPr>
          <a:xfrm>
            <a:off x="856287" y="1656099"/>
            <a:ext cx="5966143" cy="3555037"/>
          </a:xfrm>
          <a:prstGeom prst="rect">
            <a:avLst/>
          </a:prstGeom>
        </p:spPr>
      </p:pic>
      <p:pic>
        <p:nvPicPr>
          <p:cNvPr id="4" name="Picture 3">
            <a:extLst>
              <a:ext uri="{FF2B5EF4-FFF2-40B4-BE49-F238E27FC236}">
                <a16:creationId xmlns:a16="http://schemas.microsoft.com/office/drawing/2014/main" id="{53340FFC-AAB6-4F09-B37E-5A0542748C2B}"/>
              </a:ext>
            </a:extLst>
          </p:cNvPr>
          <p:cNvPicPr>
            <a:picLocks noChangeAspect="1"/>
          </p:cNvPicPr>
          <p:nvPr/>
        </p:nvPicPr>
        <p:blipFill>
          <a:blip r:embed="rId6"/>
          <a:stretch>
            <a:fillRect/>
          </a:stretch>
        </p:blipFill>
        <p:spPr>
          <a:xfrm>
            <a:off x="856288" y="1692143"/>
            <a:ext cx="5958446" cy="1612691"/>
          </a:xfrm>
          <a:prstGeom prst="rect">
            <a:avLst/>
          </a:prstGeom>
        </p:spPr>
      </p:pic>
      <p:sp>
        <p:nvSpPr>
          <p:cNvPr id="12" name="Rectangle 11">
            <a:extLst>
              <a:ext uri="{FF2B5EF4-FFF2-40B4-BE49-F238E27FC236}">
                <a16:creationId xmlns:a16="http://schemas.microsoft.com/office/drawing/2014/main" id="{8B7D3896-0550-4702-9A96-4B1CE764F9EB}"/>
              </a:ext>
            </a:extLst>
          </p:cNvPr>
          <p:cNvSpPr/>
          <p:nvPr/>
        </p:nvSpPr>
        <p:spPr>
          <a:xfrm>
            <a:off x="848589" y="1656100"/>
            <a:ext cx="5966144" cy="3597002"/>
          </a:xfrm>
          <a:prstGeom prst="rect">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a:extLst>
              <a:ext uri="{FF2B5EF4-FFF2-40B4-BE49-F238E27FC236}">
                <a16:creationId xmlns:a16="http://schemas.microsoft.com/office/drawing/2014/main" id="{4DE02697-3311-4677-9113-34121C7D5130}"/>
              </a:ext>
            </a:extLst>
          </p:cNvPr>
          <p:cNvPicPr>
            <a:picLocks noChangeAspect="1"/>
          </p:cNvPicPr>
          <p:nvPr/>
        </p:nvPicPr>
        <p:blipFill>
          <a:blip r:embed="rId7"/>
          <a:stretch>
            <a:fillRect/>
          </a:stretch>
        </p:blipFill>
        <p:spPr>
          <a:xfrm>
            <a:off x="2532173" y="2428819"/>
            <a:ext cx="4038229" cy="1114408"/>
          </a:xfrm>
          <a:prstGeom prst="rect">
            <a:avLst/>
          </a:prstGeom>
        </p:spPr>
      </p:pic>
      <p:pic>
        <p:nvPicPr>
          <p:cNvPr id="11" name="Picture 10">
            <a:extLst>
              <a:ext uri="{FF2B5EF4-FFF2-40B4-BE49-F238E27FC236}">
                <a16:creationId xmlns:a16="http://schemas.microsoft.com/office/drawing/2014/main" id="{CF1B985C-241C-4DE4-B2B4-560B114D0101}"/>
              </a:ext>
            </a:extLst>
          </p:cNvPr>
          <p:cNvPicPr>
            <a:picLocks noChangeAspect="1"/>
          </p:cNvPicPr>
          <p:nvPr/>
        </p:nvPicPr>
        <p:blipFill>
          <a:blip r:embed="rId8"/>
          <a:stretch>
            <a:fillRect/>
          </a:stretch>
        </p:blipFill>
        <p:spPr>
          <a:xfrm>
            <a:off x="2546554" y="2442741"/>
            <a:ext cx="4185866" cy="2680604"/>
          </a:xfrm>
          <a:prstGeom prst="rect">
            <a:avLst/>
          </a:prstGeom>
        </p:spPr>
      </p:pic>
    </p:spTree>
    <p:extLst>
      <p:ext uri="{BB962C8B-B14F-4D97-AF65-F5344CB8AC3E}">
        <p14:creationId xmlns:p14="http://schemas.microsoft.com/office/powerpoint/2010/main" val="35070427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p:cNvSpPr>
            <a:spLocks noGrp="1"/>
          </p:cNvSpPr>
          <p:nvPr>
            <p:ph type="title"/>
          </p:nvPr>
        </p:nvSpPr>
        <p:spPr>
          <a:xfrm>
            <a:off x="350996" y="382419"/>
            <a:ext cx="11502711" cy="1077880"/>
          </a:xfrm>
        </p:spPr>
        <p:txBody>
          <a:bodyPr>
            <a:normAutofit/>
          </a:bodyPr>
          <a:lstStyle/>
          <a:p>
            <a:r>
              <a:rPr lang="en-AU" sz="1997" dirty="0">
                <a:solidFill>
                  <a:schemeClr val="accent2"/>
                </a:solidFill>
              </a:rPr>
              <a:t>Products &amp; Innovation.</a:t>
            </a:r>
            <a:br>
              <a:rPr lang="en-AU" dirty="0"/>
            </a:br>
            <a:r>
              <a:rPr lang="en-AU" dirty="0"/>
              <a:t>Installation Commissioning </a:t>
            </a:r>
            <a:r>
              <a:rPr lang="en-AU" sz="2000" dirty="0">
                <a:solidFill>
                  <a:srgbClr val="4CCFEF"/>
                </a:solidFill>
              </a:rPr>
              <a:t>– CA2.0</a:t>
            </a:r>
          </a:p>
        </p:txBody>
      </p:sp>
      <p:pic>
        <p:nvPicPr>
          <p:cNvPr id="8" name="Picture 7">
            <a:extLst>
              <a:ext uri="{FF2B5EF4-FFF2-40B4-BE49-F238E27FC236}">
                <a16:creationId xmlns:a16="http://schemas.microsoft.com/office/drawing/2014/main" id="{810F8804-F41A-40F6-A968-128D572EF4E4}"/>
              </a:ext>
            </a:extLst>
          </p:cNvPr>
          <p:cNvPicPr>
            <a:picLocks noChangeAspect="1"/>
          </p:cNvPicPr>
          <p:nvPr/>
        </p:nvPicPr>
        <p:blipFill>
          <a:blip r:embed="rId2"/>
          <a:stretch>
            <a:fillRect/>
          </a:stretch>
        </p:blipFill>
        <p:spPr>
          <a:xfrm>
            <a:off x="197694" y="197371"/>
            <a:ext cx="1548172" cy="582841"/>
          </a:xfrm>
          <a:prstGeom prst="rect">
            <a:avLst/>
          </a:prstGeom>
        </p:spPr>
      </p:pic>
      <p:sp>
        <p:nvSpPr>
          <p:cNvPr id="9" name="Rectangle 8">
            <a:extLst>
              <a:ext uri="{FF2B5EF4-FFF2-40B4-BE49-F238E27FC236}">
                <a16:creationId xmlns:a16="http://schemas.microsoft.com/office/drawing/2014/main" id="{A47ACAB1-39EC-40AD-B0D6-00C838547023}"/>
              </a:ext>
            </a:extLst>
          </p:cNvPr>
          <p:cNvSpPr/>
          <p:nvPr/>
        </p:nvSpPr>
        <p:spPr>
          <a:xfrm>
            <a:off x="1637854" y="378000"/>
            <a:ext cx="1800200" cy="4022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400" dirty="0" err="1">
              <a:latin typeface="Brandon Text Bold" panose="020B0803020203060203" pitchFamily="34" charset="0"/>
            </a:endParaRPr>
          </a:p>
        </p:txBody>
      </p:sp>
      <p:pic>
        <p:nvPicPr>
          <p:cNvPr id="7" name="Picture 6">
            <a:extLst>
              <a:ext uri="{FF2B5EF4-FFF2-40B4-BE49-F238E27FC236}">
                <a16:creationId xmlns:a16="http://schemas.microsoft.com/office/drawing/2014/main" id="{008CFD11-31D5-4E5D-990E-B2E944120E3F}"/>
              </a:ext>
            </a:extLst>
          </p:cNvPr>
          <p:cNvPicPr>
            <a:picLocks noChangeAspect="1"/>
          </p:cNvPicPr>
          <p:nvPr/>
        </p:nvPicPr>
        <p:blipFill>
          <a:blip r:embed="rId3"/>
          <a:stretch>
            <a:fillRect/>
          </a:stretch>
        </p:blipFill>
        <p:spPr>
          <a:xfrm>
            <a:off x="848588" y="4953568"/>
            <a:ext cx="390525" cy="409575"/>
          </a:xfrm>
          <a:prstGeom prst="rect">
            <a:avLst/>
          </a:prstGeom>
        </p:spPr>
      </p:pic>
      <p:pic>
        <p:nvPicPr>
          <p:cNvPr id="2" name="Picture 1">
            <a:extLst>
              <a:ext uri="{FF2B5EF4-FFF2-40B4-BE49-F238E27FC236}">
                <a16:creationId xmlns:a16="http://schemas.microsoft.com/office/drawing/2014/main" id="{D38A551B-152B-4984-9219-9BAC47FA7B02}"/>
              </a:ext>
            </a:extLst>
          </p:cNvPr>
          <p:cNvPicPr>
            <a:picLocks noChangeAspect="1"/>
          </p:cNvPicPr>
          <p:nvPr/>
        </p:nvPicPr>
        <p:blipFill>
          <a:blip r:embed="rId4"/>
          <a:stretch>
            <a:fillRect/>
          </a:stretch>
        </p:blipFill>
        <p:spPr>
          <a:xfrm>
            <a:off x="856287" y="1656099"/>
            <a:ext cx="5966143" cy="3555037"/>
          </a:xfrm>
          <a:prstGeom prst="rect">
            <a:avLst/>
          </a:prstGeom>
        </p:spPr>
      </p:pic>
      <p:pic>
        <p:nvPicPr>
          <p:cNvPr id="4" name="Picture 3">
            <a:extLst>
              <a:ext uri="{FF2B5EF4-FFF2-40B4-BE49-F238E27FC236}">
                <a16:creationId xmlns:a16="http://schemas.microsoft.com/office/drawing/2014/main" id="{53340FFC-AAB6-4F09-B37E-5A0542748C2B}"/>
              </a:ext>
            </a:extLst>
          </p:cNvPr>
          <p:cNvPicPr>
            <a:picLocks noChangeAspect="1"/>
          </p:cNvPicPr>
          <p:nvPr/>
        </p:nvPicPr>
        <p:blipFill>
          <a:blip r:embed="rId5"/>
          <a:stretch>
            <a:fillRect/>
          </a:stretch>
        </p:blipFill>
        <p:spPr>
          <a:xfrm>
            <a:off x="856288" y="1692143"/>
            <a:ext cx="5958446" cy="1612691"/>
          </a:xfrm>
          <a:prstGeom prst="rect">
            <a:avLst/>
          </a:prstGeom>
        </p:spPr>
      </p:pic>
      <p:sp>
        <p:nvSpPr>
          <p:cNvPr id="12" name="Rectangle 11">
            <a:extLst>
              <a:ext uri="{FF2B5EF4-FFF2-40B4-BE49-F238E27FC236}">
                <a16:creationId xmlns:a16="http://schemas.microsoft.com/office/drawing/2014/main" id="{8B7D3896-0550-4702-9A96-4B1CE764F9EB}"/>
              </a:ext>
            </a:extLst>
          </p:cNvPr>
          <p:cNvSpPr/>
          <p:nvPr/>
        </p:nvSpPr>
        <p:spPr>
          <a:xfrm>
            <a:off x="848589" y="1656100"/>
            <a:ext cx="5966144" cy="3597002"/>
          </a:xfrm>
          <a:prstGeom prst="rect">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a:extLst>
              <a:ext uri="{FF2B5EF4-FFF2-40B4-BE49-F238E27FC236}">
                <a16:creationId xmlns:a16="http://schemas.microsoft.com/office/drawing/2014/main" id="{4DE02697-3311-4677-9113-34121C7D5130}"/>
              </a:ext>
            </a:extLst>
          </p:cNvPr>
          <p:cNvPicPr>
            <a:picLocks noChangeAspect="1"/>
          </p:cNvPicPr>
          <p:nvPr/>
        </p:nvPicPr>
        <p:blipFill>
          <a:blip r:embed="rId6"/>
          <a:stretch>
            <a:fillRect/>
          </a:stretch>
        </p:blipFill>
        <p:spPr>
          <a:xfrm>
            <a:off x="2532173" y="2428819"/>
            <a:ext cx="4038229" cy="1114408"/>
          </a:xfrm>
          <a:prstGeom prst="rect">
            <a:avLst/>
          </a:prstGeom>
        </p:spPr>
      </p:pic>
      <p:pic>
        <p:nvPicPr>
          <p:cNvPr id="13" name="Picture 12">
            <a:extLst>
              <a:ext uri="{FF2B5EF4-FFF2-40B4-BE49-F238E27FC236}">
                <a16:creationId xmlns:a16="http://schemas.microsoft.com/office/drawing/2014/main" id="{1B135944-3F2B-43EF-9BB4-65505C9A788D}"/>
              </a:ext>
            </a:extLst>
          </p:cNvPr>
          <p:cNvPicPr>
            <a:picLocks noChangeAspect="1"/>
          </p:cNvPicPr>
          <p:nvPr/>
        </p:nvPicPr>
        <p:blipFill>
          <a:blip r:embed="rId7"/>
          <a:stretch>
            <a:fillRect/>
          </a:stretch>
        </p:blipFill>
        <p:spPr>
          <a:xfrm>
            <a:off x="2561463" y="2349469"/>
            <a:ext cx="4038229" cy="2897710"/>
          </a:xfrm>
          <a:prstGeom prst="rect">
            <a:avLst/>
          </a:prstGeom>
        </p:spPr>
      </p:pic>
      <p:sp>
        <p:nvSpPr>
          <p:cNvPr id="14" name="Textfeld 20">
            <a:extLst>
              <a:ext uri="{FF2B5EF4-FFF2-40B4-BE49-F238E27FC236}">
                <a16:creationId xmlns:a16="http://schemas.microsoft.com/office/drawing/2014/main" id="{B6C19779-66C3-4400-93E0-716DA2BC3FE4}"/>
              </a:ext>
            </a:extLst>
          </p:cNvPr>
          <p:cNvSpPr txBox="1"/>
          <p:nvPr/>
        </p:nvSpPr>
        <p:spPr>
          <a:xfrm>
            <a:off x="7146466" y="1656100"/>
            <a:ext cx="4706383" cy="1360372"/>
          </a:xfrm>
          <a:prstGeom prst="rect">
            <a:avLst/>
          </a:prstGeom>
          <a:noFill/>
          <a:ln w="9525">
            <a:noFill/>
            <a:miter lim="800000"/>
            <a:headEnd/>
            <a:tailEnd/>
          </a:ln>
        </p:spPr>
        <p:txBody>
          <a:bodyPr wrap="square">
            <a:spAutoFit/>
          </a:bodyPr>
          <a:lstStyle>
            <a:defPPr>
              <a:defRPr lang="de-DE"/>
            </a:defPPr>
            <a:lvl1pPr marL="287338" indent="-287338">
              <a:spcBef>
                <a:spcPts val="1200"/>
              </a:spcBef>
              <a:buBlip>
                <a:blip r:embed="rId8"/>
              </a:buBlip>
              <a:defRPr sz="1600">
                <a:latin typeface="Arial" pitchFamily="34" charset="0"/>
                <a:cs typeface="Arial" pitchFamily="34" charset="0"/>
              </a:defRPr>
            </a:lvl1pPr>
          </a:lstStyle>
          <a:p>
            <a:pPr marL="88900" lvl="2" fontAlgn="base">
              <a:lnSpc>
                <a:spcPct val="90000"/>
              </a:lnSpc>
              <a:spcBef>
                <a:spcPts val="600"/>
              </a:spcBef>
              <a:spcAft>
                <a:spcPts val="600"/>
              </a:spcAft>
              <a:buClr>
                <a:schemeClr val="tx2"/>
              </a:buClr>
              <a:buSzPct val="100000"/>
              <a:defRPr/>
            </a:pPr>
            <a:r>
              <a:rPr lang="en-AU" sz="1600" dirty="0">
                <a:solidFill>
                  <a:schemeClr val="bg2">
                    <a:lumMod val="50000"/>
                  </a:schemeClr>
                </a:solidFill>
                <a:cs typeface="Arial" panose="020B0604020202020204" pitchFamily="34" charset="0"/>
              </a:rPr>
              <a:t>To assist with regional or Network specific settings there are a range of tech notes available of the support website with the specific settings explained;.</a:t>
            </a:r>
          </a:p>
          <a:p>
            <a:pPr marL="88900" lvl="2" fontAlgn="base">
              <a:lnSpc>
                <a:spcPct val="90000"/>
              </a:lnSpc>
              <a:spcBef>
                <a:spcPts val="600"/>
              </a:spcBef>
              <a:spcAft>
                <a:spcPts val="600"/>
              </a:spcAft>
              <a:buClr>
                <a:schemeClr val="tx2"/>
              </a:buClr>
              <a:buSzPct val="100000"/>
              <a:defRPr/>
            </a:pPr>
            <a:endParaRPr lang="en-AU" sz="1600" dirty="0">
              <a:solidFill>
                <a:schemeClr val="bg2">
                  <a:lumMod val="50000"/>
                </a:schemeClr>
              </a:solidFill>
              <a:cs typeface="Arial" panose="020B0604020202020204" pitchFamily="34" charset="0"/>
            </a:endParaRPr>
          </a:p>
        </p:txBody>
      </p:sp>
      <p:grpSp>
        <p:nvGrpSpPr>
          <p:cNvPr id="21" name="Group 20">
            <a:extLst>
              <a:ext uri="{FF2B5EF4-FFF2-40B4-BE49-F238E27FC236}">
                <a16:creationId xmlns:a16="http://schemas.microsoft.com/office/drawing/2014/main" id="{AF5196CF-90C0-4D80-A0FF-1DACDE5120DA}"/>
              </a:ext>
            </a:extLst>
          </p:cNvPr>
          <p:cNvGrpSpPr/>
          <p:nvPr/>
        </p:nvGrpSpPr>
        <p:grpSpPr>
          <a:xfrm>
            <a:off x="6320838" y="2747020"/>
            <a:ext cx="2383962" cy="3276364"/>
            <a:chOff x="4194138" y="1349499"/>
            <a:chExt cx="3132348" cy="4428492"/>
          </a:xfrm>
        </p:grpSpPr>
        <p:pic>
          <p:nvPicPr>
            <p:cNvPr id="15" name="Picture 14">
              <a:extLst>
                <a:ext uri="{FF2B5EF4-FFF2-40B4-BE49-F238E27FC236}">
                  <a16:creationId xmlns:a16="http://schemas.microsoft.com/office/drawing/2014/main" id="{1D14C38C-951C-4C15-A46E-6875A82C18FE}"/>
                </a:ext>
              </a:extLst>
            </p:cNvPr>
            <p:cNvPicPr>
              <a:picLocks noChangeAspect="1"/>
            </p:cNvPicPr>
            <p:nvPr/>
          </p:nvPicPr>
          <p:blipFill>
            <a:blip r:embed="rId9"/>
            <a:stretch>
              <a:fillRect/>
            </a:stretch>
          </p:blipFill>
          <p:spPr>
            <a:xfrm>
              <a:off x="4198639" y="1349499"/>
              <a:ext cx="3111247" cy="4419348"/>
            </a:xfrm>
            <a:prstGeom prst="rect">
              <a:avLst/>
            </a:prstGeom>
          </p:spPr>
        </p:pic>
        <p:sp>
          <p:nvSpPr>
            <p:cNvPr id="17" name="Rectangle 16">
              <a:extLst>
                <a:ext uri="{FF2B5EF4-FFF2-40B4-BE49-F238E27FC236}">
                  <a16:creationId xmlns:a16="http://schemas.microsoft.com/office/drawing/2014/main" id="{DC18D282-CB1C-485B-BCD3-9682448FF26B}"/>
                </a:ext>
              </a:extLst>
            </p:cNvPr>
            <p:cNvSpPr/>
            <p:nvPr/>
          </p:nvSpPr>
          <p:spPr>
            <a:xfrm>
              <a:off x="4194138" y="1349499"/>
              <a:ext cx="3132348" cy="4428492"/>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400" dirty="0" err="1">
                <a:latin typeface="Brandon Text Bold" panose="020B0803020203060203" pitchFamily="34" charset="0"/>
              </a:endParaRPr>
            </a:p>
          </p:txBody>
        </p:sp>
      </p:grpSp>
      <p:grpSp>
        <p:nvGrpSpPr>
          <p:cNvPr id="20" name="Group 19">
            <a:extLst>
              <a:ext uri="{FF2B5EF4-FFF2-40B4-BE49-F238E27FC236}">
                <a16:creationId xmlns:a16="http://schemas.microsoft.com/office/drawing/2014/main" id="{7F8AE538-8DBC-47C2-9017-FCFA0DC6DBF5}"/>
              </a:ext>
            </a:extLst>
          </p:cNvPr>
          <p:cNvGrpSpPr/>
          <p:nvPr/>
        </p:nvGrpSpPr>
        <p:grpSpPr>
          <a:xfrm>
            <a:off x="8932782" y="2762525"/>
            <a:ext cx="2530021" cy="3308217"/>
            <a:chOff x="8157533" y="1528057"/>
            <a:chExt cx="3412703" cy="4661867"/>
          </a:xfrm>
        </p:grpSpPr>
        <p:pic>
          <p:nvPicPr>
            <p:cNvPr id="16" name="Picture 15">
              <a:extLst>
                <a:ext uri="{FF2B5EF4-FFF2-40B4-BE49-F238E27FC236}">
                  <a16:creationId xmlns:a16="http://schemas.microsoft.com/office/drawing/2014/main" id="{61FD9443-2D76-4C96-A558-80D7354D1790}"/>
                </a:ext>
              </a:extLst>
            </p:cNvPr>
            <p:cNvPicPr>
              <a:picLocks noChangeAspect="1"/>
            </p:cNvPicPr>
            <p:nvPr/>
          </p:nvPicPr>
          <p:blipFill>
            <a:blip r:embed="rId10"/>
            <a:stretch>
              <a:fillRect/>
            </a:stretch>
          </p:blipFill>
          <p:spPr>
            <a:xfrm>
              <a:off x="8157533" y="1528057"/>
              <a:ext cx="3412703" cy="4661867"/>
            </a:xfrm>
            <a:prstGeom prst="rect">
              <a:avLst/>
            </a:prstGeom>
          </p:spPr>
        </p:pic>
        <p:sp>
          <p:nvSpPr>
            <p:cNvPr id="19" name="Rectangle 18">
              <a:extLst>
                <a:ext uri="{FF2B5EF4-FFF2-40B4-BE49-F238E27FC236}">
                  <a16:creationId xmlns:a16="http://schemas.microsoft.com/office/drawing/2014/main" id="{24E37558-A9AD-4595-972B-E5292AA8DEA1}"/>
                </a:ext>
              </a:extLst>
            </p:cNvPr>
            <p:cNvSpPr/>
            <p:nvPr/>
          </p:nvSpPr>
          <p:spPr>
            <a:xfrm>
              <a:off x="8304866" y="1528057"/>
              <a:ext cx="3265369" cy="4661867"/>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400" dirty="0" err="1">
                <a:latin typeface="Brandon Text Bold" panose="020B0803020203060203" pitchFamily="34" charset="0"/>
              </a:endParaRPr>
            </a:p>
          </p:txBody>
        </p:sp>
      </p:grpSp>
    </p:spTree>
    <p:extLst>
      <p:ext uri="{BB962C8B-B14F-4D97-AF65-F5344CB8AC3E}">
        <p14:creationId xmlns:p14="http://schemas.microsoft.com/office/powerpoint/2010/main" val="7341596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p:cNvSpPr>
            <a:spLocks noGrp="1"/>
          </p:cNvSpPr>
          <p:nvPr>
            <p:ph type="title"/>
          </p:nvPr>
        </p:nvSpPr>
        <p:spPr>
          <a:xfrm>
            <a:off x="350996" y="382419"/>
            <a:ext cx="11502711" cy="1077880"/>
          </a:xfrm>
        </p:spPr>
        <p:txBody>
          <a:bodyPr>
            <a:normAutofit/>
          </a:bodyPr>
          <a:lstStyle/>
          <a:p>
            <a:r>
              <a:rPr lang="en-AU" sz="1997" dirty="0">
                <a:solidFill>
                  <a:schemeClr val="accent2"/>
                </a:solidFill>
              </a:rPr>
              <a:t>Products &amp; Innovation.</a:t>
            </a:r>
            <a:br>
              <a:rPr lang="en-AU" dirty="0"/>
            </a:br>
            <a:r>
              <a:rPr lang="en-AU" dirty="0"/>
              <a:t>Installation Commissioning </a:t>
            </a:r>
            <a:r>
              <a:rPr lang="en-AU" sz="2000" dirty="0">
                <a:solidFill>
                  <a:srgbClr val="4CCFEF"/>
                </a:solidFill>
              </a:rPr>
              <a:t>– CA2.0</a:t>
            </a:r>
          </a:p>
        </p:txBody>
      </p:sp>
      <p:pic>
        <p:nvPicPr>
          <p:cNvPr id="8" name="Picture 7">
            <a:extLst>
              <a:ext uri="{FF2B5EF4-FFF2-40B4-BE49-F238E27FC236}">
                <a16:creationId xmlns:a16="http://schemas.microsoft.com/office/drawing/2014/main" id="{810F8804-F41A-40F6-A968-128D572EF4E4}"/>
              </a:ext>
            </a:extLst>
          </p:cNvPr>
          <p:cNvPicPr>
            <a:picLocks noChangeAspect="1"/>
          </p:cNvPicPr>
          <p:nvPr/>
        </p:nvPicPr>
        <p:blipFill>
          <a:blip r:embed="rId2"/>
          <a:stretch>
            <a:fillRect/>
          </a:stretch>
        </p:blipFill>
        <p:spPr>
          <a:xfrm>
            <a:off x="197694" y="197371"/>
            <a:ext cx="1548172" cy="582841"/>
          </a:xfrm>
          <a:prstGeom prst="rect">
            <a:avLst/>
          </a:prstGeom>
        </p:spPr>
      </p:pic>
      <p:sp>
        <p:nvSpPr>
          <p:cNvPr id="9" name="Rectangle 8">
            <a:extLst>
              <a:ext uri="{FF2B5EF4-FFF2-40B4-BE49-F238E27FC236}">
                <a16:creationId xmlns:a16="http://schemas.microsoft.com/office/drawing/2014/main" id="{A47ACAB1-39EC-40AD-B0D6-00C838547023}"/>
              </a:ext>
            </a:extLst>
          </p:cNvPr>
          <p:cNvSpPr/>
          <p:nvPr/>
        </p:nvSpPr>
        <p:spPr>
          <a:xfrm>
            <a:off x="1637854" y="378000"/>
            <a:ext cx="1800200" cy="4022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400" dirty="0" err="1">
              <a:latin typeface="Brandon Text Bold" panose="020B0803020203060203" pitchFamily="34" charset="0"/>
            </a:endParaRPr>
          </a:p>
        </p:txBody>
      </p:sp>
      <p:pic>
        <p:nvPicPr>
          <p:cNvPr id="7" name="Picture 6">
            <a:extLst>
              <a:ext uri="{FF2B5EF4-FFF2-40B4-BE49-F238E27FC236}">
                <a16:creationId xmlns:a16="http://schemas.microsoft.com/office/drawing/2014/main" id="{008CFD11-31D5-4E5D-990E-B2E944120E3F}"/>
              </a:ext>
            </a:extLst>
          </p:cNvPr>
          <p:cNvPicPr>
            <a:picLocks noChangeAspect="1"/>
          </p:cNvPicPr>
          <p:nvPr/>
        </p:nvPicPr>
        <p:blipFill>
          <a:blip r:embed="rId3"/>
          <a:stretch>
            <a:fillRect/>
          </a:stretch>
        </p:blipFill>
        <p:spPr>
          <a:xfrm>
            <a:off x="848588" y="4953568"/>
            <a:ext cx="390525" cy="409575"/>
          </a:xfrm>
          <a:prstGeom prst="rect">
            <a:avLst/>
          </a:prstGeom>
        </p:spPr>
      </p:pic>
      <p:pic>
        <p:nvPicPr>
          <p:cNvPr id="10" name="Picture 9">
            <a:extLst>
              <a:ext uri="{FF2B5EF4-FFF2-40B4-BE49-F238E27FC236}">
                <a16:creationId xmlns:a16="http://schemas.microsoft.com/office/drawing/2014/main" id="{62087426-26BD-437A-969E-61A566C3AF83}"/>
              </a:ext>
            </a:extLst>
          </p:cNvPr>
          <p:cNvPicPr>
            <a:picLocks noChangeAspect="1"/>
          </p:cNvPicPr>
          <p:nvPr/>
        </p:nvPicPr>
        <p:blipFill>
          <a:blip r:embed="rId3"/>
          <a:stretch>
            <a:fillRect/>
          </a:stretch>
        </p:blipFill>
        <p:spPr>
          <a:xfrm>
            <a:off x="8109661" y="1618572"/>
            <a:ext cx="390525" cy="409575"/>
          </a:xfrm>
          <a:prstGeom prst="rect">
            <a:avLst/>
          </a:prstGeom>
        </p:spPr>
      </p:pic>
      <p:sp>
        <p:nvSpPr>
          <p:cNvPr id="5" name="Textfeld 20">
            <a:extLst>
              <a:ext uri="{FF2B5EF4-FFF2-40B4-BE49-F238E27FC236}">
                <a16:creationId xmlns:a16="http://schemas.microsoft.com/office/drawing/2014/main" id="{3B40FF7E-D5E4-40AF-BD1A-FE65A61BAA52}"/>
              </a:ext>
            </a:extLst>
          </p:cNvPr>
          <p:cNvSpPr txBox="1"/>
          <p:nvPr/>
        </p:nvSpPr>
        <p:spPr>
          <a:xfrm>
            <a:off x="7146466" y="1656100"/>
            <a:ext cx="4706383" cy="2930033"/>
          </a:xfrm>
          <a:prstGeom prst="rect">
            <a:avLst/>
          </a:prstGeom>
          <a:noFill/>
          <a:ln w="9525">
            <a:noFill/>
            <a:miter lim="800000"/>
            <a:headEnd/>
            <a:tailEnd/>
          </a:ln>
        </p:spPr>
        <p:txBody>
          <a:bodyPr wrap="square">
            <a:spAutoFit/>
          </a:bodyPr>
          <a:lstStyle>
            <a:defPPr>
              <a:defRPr lang="de-DE"/>
            </a:defPPr>
            <a:lvl1pPr marL="287338" indent="-287338">
              <a:spcBef>
                <a:spcPts val="1200"/>
              </a:spcBef>
              <a:buBlip>
                <a:blip r:embed="rId4"/>
              </a:buBlip>
              <a:defRPr sz="1600">
                <a:latin typeface="Arial" pitchFamily="34" charset="0"/>
                <a:cs typeface="Arial" pitchFamily="34" charset="0"/>
              </a:defRPr>
            </a:lvl1pPr>
          </a:lstStyle>
          <a:p>
            <a:pPr marL="88900" lvl="2" fontAlgn="base">
              <a:lnSpc>
                <a:spcPct val="90000"/>
              </a:lnSpc>
              <a:spcBef>
                <a:spcPts val="600"/>
              </a:spcBef>
              <a:spcAft>
                <a:spcPts val="600"/>
              </a:spcAft>
              <a:buClr>
                <a:schemeClr val="tx2"/>
              </a:buClr>
              <a:buSzPct val="100000"/>
              <a:defRPr/>
            </a:pPr>
            <a:r>
              <a:rPr lang="en-AU" sz="1600" dirty="0">
                <a:solidFill>
                  <a:schemeClr val="bg2">
                    <a:lumMod val="50000"/>
                  </a:schemeClr>
                </a:solidFill>
                <a:cs typeface="Arial" panose="020B0604020202020204" pitchFamily="34" charset="0"/>
              </a:rPr>
              <a:t>Enter the PV system size, whether it is single or three phase and how much energy is permitted to be exported to the grid.</a:t>
            </a:r>
          </a:p>
          <a:p>
            <a:pPr marL="88900" lvl="2" fontAlgn="base">
              <a:lnSpc>
                <a:spcPct val="90000"/>
              </a:lnSpc>
              <a:spcBef>
                <a:spcPts val="600"/>
              </a:spcBef>
              <a:spcAft>
                <a:spcPts val="600"/>
              </a:spcAft>
              <a:buClr>
                <a:schemeClr val="tx2"/>
              </a:buClr>
              <a:buSzPct val="100000"/>
              <a:defRPr/>
            </a:pPr>
            <a:endParaRPr lang="en-AU" sz="1600" dirty="0">
              <a:solidFill>
                <a:schemeClr val="bg2">
                  <a:lumMod val="50000"/>
                </a:schemeClr>
              </a:solidFill>
              <a:cs typeface="Arial" panose="020B0604020202020204" pitchFamily="34" charset="0"/>
            </a:endParaRPr>
          </a:p>
          <a:p>
            <a:pPr marL="88900" lvl="2" fontAlgn="base">
              <a:lnSpc>
                <a:spcPct val="90000"/>
              </a:lnSpc>
              <a:spcBef>
                <a:spcPts val="600"/>
              </a:spcBef>
              <a:spcAft>
                <a:spcPts val="600"/>
              </a:spcAft>
              <a:buClr>
                <a:schemeClr val="tx2"/>
              </a:buClr>
              <a:buSzPct val="100000"/>
              <a:defRPr/>
            </a:pPr>
            <a:r>
              <a:rPr lang="en-AU" sz="1600" dirty="0">
                <a:solidFill>
                  <a:schemeClr val="bg2">
                    <a:lumMod val="50000"/>
                  </a:schemeClr>
                </a:solidFill>
                <a:cs typeface="Arial" panose="020B0604020202020204" pitchFamily="34" charset="0"/>
              </a:rPr>
              <a:t>Grid exportation for Hybrid systems will limit the output to the grid.</a:t>
            </a:r>
          </a:p>
          <a:p>
            <a:pPr marL="88900" lvl="2" fontAlgn="base">
              <a:lnSpc>
                <a:spcPct val="90000"/>
              </a:lnSpc>
              <a:spcBef>
                <a:spcPts val="600"/>
              </a:spcBef>
              <a:spcAft>
                <a:spcPts val="600"/>
              </a:spcAft>
              <a:buClr>
                <a:schemeClr val="tx2"/>
              </a:buClr>
              <a:buSzPct val="100000"/>
              <a:defRPr/>
            </a:pPr>
            <a:endParaRPr lang="en-AU" sz="1600" dirty="0">
              <a:solidFill>
                <a:schemeClr val="bg2">
                  <a:lumMod val="50000"/>
                </a:schemeClr>
              </a:solidFill>
              <a:cs typeface="Arial" panose="020B0604020202020204" pitchFamily="34" charset="0"/>
            </a:endParaRPr>
          </a:p>
          <a:p>
            <a:pPr marL="88900" lvl="2" fontAlgn="base">
              <a:lnSpc>
                <a:spcPct val="90000"/>
              </a:lnSpc>
              <a:spcBef>
                <a:spcPts val="600"/>
              </a:spcBef>
              <a:spcAft>
                <a:spcPts val="600"/>
              </a:spcAft>
              <a:buClr>
                <a:schemeClr val="tx2"/>
              </a:buClr>
              <a:buSzPct val="100000"/>
              <a:defRPr/>
            </a:pPr>
            <a:r>
              <a:rPr lang="en-AU" sz="1600" dirty="0">
                <a:solidFill>
                  <a:schemeClr val="bg2">
                    <a:lumMod val="50000"/>
                  </a:schemeClr>
                </a:solidFill>
                <a:cs typeface="Arial" panose="020B0604020202020204" pitchFamily="34" charset="0"/>
              </a:rPr>
              <a:t>Non Hybrid systems will factor limitation of export into the production and load management profiling. </a:t>
            </a:r>
          </a:p>
        </p:txBody>
      </p:sp>
      <p:pic>
        <p:nvPicPr>
          <p:cNvPr id="2" name="Picture 1">
            <a:extLst>
              <a:ext uri="{FF2B5EF4-FFF2-40B4-BE49-F238E27FC236}">
                <a16:creationId xmlns:a16="http://schemas.microsoft.com/office/drawing/2014/main" id="{D38A551B-152B-4984-9219-9BAC47FA7B02}"/>
              </a:ext>
            </a:extLst>
          </p:cNvPr>
          <p:cNvPicPr>
            <a:picLocks noChangeAspect="1"/>
          </p:cNvPicPr>
          <p:nvPr/>
        </p:nvPicPr>
        <p:blipFill>
          <a:blip r:embed="rId5"/>
          <a:stretch>
            <a:fillRect/>
          </a:stretch>
        </p:blipFill>
        <p:spPr>
          <a:xfrm>
            <a:off x="856287" y="1656099"/>
            <a:ext cx="5966143" cy="3555037"/>
          </a:xfrm>
          <a:prstGeom prst="rect">
            <a:avLst/>
          </a:prstGeom>
        </p:spPr>
      </p:pic>
      <p:sp>
        <p:nvSpPr>
          <p:cNvPr id="12" name="Rectangle 11">
            <a:extLst>
              <a:ext uri="{FF2B5EF4-FFF2-40B4-BE49-F238E27FC236}">
                <a16:creationId xmlns:a16="http://schemas.microsoft.com/office/drawing/2014/main" id="{8B7D3896-0550-4702-9A96-4B1CE764F9EB}"/>
              </a:ext>
            </a:extLst>
          </p:cNvPr>
          <p:cNvSpPr/>
          <p:nvPr/>
        </p:nvSpPr>
        <p:spPr>
          <a:xfrm>
            <a:off x="848589" y="1656100"/>
            <a:ext cx="5966144" cy="3597002"/>
          </a:xfrm>
          <a:prstGeom prst="rect">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a:extLst>
              <a:ext uri="{FF2B5EF4-FFF2-40B4-BE49-F238E27FC236}">
                <a16:creationId xmlns:a16="http://schemas.microsoft.com/office/drawing/2014/main" id="{BC7ED475-7B8D-4F0B-A06C-DB14D1E32CE4}"/>
              </a:ext>
            </a:extLst>
          </p:cNvPr>
          <p:cNvPicPr>
            <a:picLocks noChangeAspect="1"/>
          </p:cNvPicPr>
          <p:nvPr/>
        </p:nvPicPr>
        <p:blipFill>
          <a:blip r:embed="rId6"/>
          <a:stretch>
            <a:fillRect/>
          </a:stretch>
        </p:blipFill>
        <p:spPr>
          <a:xfrm>
            <a:off x="2393938" y="1997251"/>
            <a:ext cx="4326207" cy="3203752"/>
          </a:xfrm>
          <a:prstGeom prst="rect">
            <a:avLst/>
          </a:prstGeom>
        </p:spPr>
      </p:pic>
    </p:spTree>
    <p:extLst>
      <p:ext uri="{BB962C8B-B14F-4D97-AF65-F5344CB8AC3E}">
        <p14:creationId xmlns:p14="http://schemas.microsoft.com/office/powerpoint/2010/main" val="36046935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p:cNvSpPr>
            <a:spLocks noGrp="1"/>
          </p:cNvSpPr>
          <p:nvPr>
            <p:ph type="title"/>
          </p:nvPr>
        </p:nvSpPr>
        <p:spPr>
          <a:xfrm>
            <a:off x="350996" y="382419"/>
            <a:ext cx="11502711" cy="1077880"/>
          </a:xfrm>
        </p:spPr>
        <p:txBody>
          <a:bodyPr>
            <a:normAutofit/>
          </a:bodyPr>
          <a:lstStyle/>
          <a:p>
            <a:r>
              <a:rPr lang="en-AU" sz="1997" dirty="0">
                <a:solidFill>
                  <a:schemeClr val="accent2"/>
                </a:solidFill>
              </a:rPr>
              <a:t>Products &amp; Innovation.</a:t>
            </a:r>
            <a:br>
              <a:rPr lang="en-AU" dirty="0"/>
            </a:br>
            <a:r>
              <a:rPr lang="en-AU" dirty="0"/>
              <a:t>Installation Commissioning </a:t>
            </a:r>
            <a:r>
              <a:rPr lang="en-AU" sz="2000" dirty="0">
                <a:solidFill>
                  <a:srgbClr val="4CCFEF"/>
                </a:solidFill>
              </a:rPr>
              <a:t>– CA2.0</a:t>
            </a:r>
          </a:p>
        </p:txBody>
      </p:sp>
      <p:pic>
        <p:nvPicPr>
          <p:cNvPr id="8" name="Picture 7">
            <a:extLst>
              <a:ext uri="{FF2B5EF4-FFF2-40B4-BE49-F238E27FC236}">
                <a16:creationId xmlns:a16="http://schemas.microsoft.com/office/drawing/2014/main" id="{810F8804-F41A-40F6-A968-128D572EF4E4}"/>
              </a:ext>
            </a:extLst>
          </p:cNvPr>
          <p:cNvPicPr>
            <a:picLocks noChangeAspect="1"/>
          </p:cNvPicPr>
          <p:nvPr/>
        </p:nvPicPr>
        <p:blipFill>
          <a:blip r:embed="rId2"/>
          <a:stretch>
            <a:fillRect/>
          </a:stretch>
        </p:blipFill>
        <p:spPr>
          <a:xfrm>
            <a:off x="197694" y="197371"/>
            <a:ext cx="1548172" cy="582841"/>
          </a:xfrm>
          <a:prstGeom prst="rect">
            <a:avLst/>
          </a:prstGeom>
        </p:spPr>
      </p:pic>
      <p:sp>
        <p:nvSpPr>
          <p:cNvPr id="9" name="Rectangle 8">
            <a:extLst>
              <a:ext uri="{FF2B5EF4-FFF2-40B4-BE49-F238E27FC236}">
                <a16:creationId xmlns:a16="http://schemas.microsoft.com/office/drawing/2014/main" id="{A47ACAB1-39EC-40AD-B0D6-00C838547023}"/>
              </a:ext>
            </a:extLst>
          </p:cNvPr>
          <p:cNvSpPr/>
          <p:nvPr/>
        </p:nvSpPr>
        <p:spPr>
          <a:xfrm>
            <a:off x="1637854" y="378000"/>
            <a:ext cx="1800200" cy="4022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400" dirty="0" err="1">
              <a:latin typeface="Brandon Text Bold" panose="020B0803020203060203" pitchFamily="34" charset="0"/>
            </a:endParaRPr>
          </a:p>
        </p:txBody>
      </p:sp>
      <p:pic>
        <p:nvPicPr>
          <p:cNvPr id="7" name="Picture 6">
            <a:extLst>
              <a:ext uri="{FF2B5EF4-FFF2-40B4-BE49-F238E27FC236}">
                <a16:creationId xmlns:a16="http://schemas.microsoft.com/office/drawing/2014/main" id="{008CFD11-31D5-4E5D-990E-B2E944120E3F}"/>
              </a:ext>
            </a:extLst>
          </p:cNvPr>
          <p:cNvPicPr>
            <a:picLocks noChangeAspect="1"/>
          </p:cNvPicPr>
          <p:nvPr/>
        </p:nvPicPr>
        <p:blipFill>
          <a:blip r:embed="rId3"/>
          <a:stretch>
            <a:fillRect/>
          </a:stretch>
        </p:blipFill>
        <p:spPr>
          <a:xfrm>
            <a:off x="848588" y="4953568"/>
            <a:ext cx="390525" cy="409575"/>
          </a:xfrm>
          <a:prstGeom prst="rect">
            <a:avLst/>
          </a:prstGeom>
        </p:spPr>
      </p:pic>
      <p:pic>
        <p:nvPicPr>
          <p:cNvPr id="10" name="Picture 9">
            <a:extLst>
              <a:ext uri="{FF2B5EF4-FFF2-40B4-BE49-F238E27FC236}">
                <a16:creationId xmlns:a16="http://schemas.microsoft.com/office/drawing/2014/main" id="{62087426-26BD-437A-969E-61A566C3AF83}"/>
              </a:ext>
            </a:extLst>
          </p:cNvPr>
          <p:cNvPicPr>
            <a:picLocks noChangeAspect="1"/>
          </p:cNvPicPr>
          <p:nvPr/>
        </p:nvPicPr>
        <p:blipFill>
          <a:blip r:embed="rId3"/>
          <a:stretch>
            <a:fillRect/>
          </a:stretch>
        </p:blipFill>
        <p:spPr>
          <a:xfrm>
            <a:off x="8109661" y="1618572"/>
            <a:ext cx="390525" cy="409575"/>
          </a:xfrm>
          <a:prstGeom prst="rect">
            <a:avLst/>
          </a:prstGeom>
        </p:spPr>
      </p:pic>
      <p:sp>
        <p:nvSpPr>
          <p:cNvPr id="5" name="Textfeld 20">
            <a:extLst>
              <a:ext uri="{FF2B5EF4-FFF2-40B4-BE49-F238E27FC236}">
                <a16:creationId xmlns:a16="http://schemas.microsoft.com/office/drawing/2014/main" id="{3B40FF7E-D5E4-40AF-BD1A-FE65A61BAA52}"/>
              </a:ext>
            </a:extLst>
          </p:cNvPr>
          <p:cNvSpPr txBox="1"/>
          <p:nvPr/>
        </p:nvSpPr>
        <p:spPr>
          <a:xfrm>
            <a:off x="7146466" y="1656100"/>
            <a:ext cx="4706383" cy="2043636"/>
          </a:xfrm>
          <a:prstGeom prst="rect">
            <a:avLst/>
          </a:prstGeom>
          <a:noFill/>
          <a:ln w="9525">
            <a:noFill/>
            <a:miter lim="800000"/>
            <a:headEnd/>
            <a:tailEnd/>
          </a:ln>
        </p:spPr>
        <p:txBody>
          <a:bodyPr wrap="square">
            <a:spAutoFit/>
          </a:bodyPr>
          <a:lstStyle>
            <a:defPPr>
              <a:defRPr lang="de-DE"/>
            </a:defPPr>
            <a:lvl1pPr marL="287338" indent="-287338">
              <a:spcBef>
                <a:spcPts val="1200"/>
              </a:spcBef>
              <a:buBlip>
                <a:blip r:embed="rId4"/>
              </a:buBlip>
              <a:defRPr sz="1600">
                <a:latin typeface="Arial" pitchFamily="34" charset="0"/>
                <a:cs typeface="Arial" pitchFamily="34" charset="0"/>
              </a:defRPr>
            </a:lvl1pPr>
          </a:lstStyle>
          <a:p>
            <a:pPr marL="88900" lvl="2" fontAlgn="base">
              <a:lnSpc>
                <a:spcPct val="90000"/>
              </a:lnSpc>
              <a:spcBef>
                <a:spcPts val="600"/>
              </a:spcBef>
              <a:spcAft>
                <a:spcPts val="600"/>
              </a:spcAft>
              <a:buClr>
                <a:schemeClr val="tx2"/>
              </a:buClr>
              <a:buSzPct val="100000"/>
              <a:defRPr/>
            </a:pPr>
            <a:r>
              <a:rPr lang="en-AU" sz="1600" dirty="0">
                <a:solidFill>
                  <a:schemeClr val="bg2">
                    <a:lumMod val="50000"/>
                  </a:schemeClr>
                </a:solidFill>
                <a:cs typeface="Arial" panose="020B0604020202020204" pitchFamily="34" charset="0"/>
              </a:rPr>
              <a:t>Enter metering setup.</a:t>
            </a:r>
          </a:p>
          <a:p>
            <a:pPr marL="88900" lvl="2" fontAlgn="base">
              <a:lnSpc>
                <a:spcPct val="90000"/>
              </a:lnSpc>
              <a:spcBef>
                <a:spcPts val="600"/>
              </a:spcBef>
              <a:spcAft>
                <a:spcPts val="600"/>
              </a:spcAft>
              <a:buClr>
                <a:schemeClr val="tx2"/>
              </a:buClr>
              <a:buSzPct val="100000"/>
              <a:defRPr/>
            </a:pPr>
            <a:endParaRPr lang="en-AU" sz="1600" dirty="0">
              <a:solidFill>
                <a:schemeClr val="bg2">
                  <a:lumMod val="50000"/>
                </a:schemeClr>
              </a:solidFill>
              <a:cs typeface="Arial" panose="020B0604020202020204" pitchFamily="34" charset="0"/>
            </a:endParaRPr>
          </a:p>
          <a:p>
            <a:pPr marL="88900" lvl="2" fontAlgn="base">
              <a:lnSpc>
                <a:spcPct val="90000"/>
              </a:lnSpc>
              <a:spcBef>
                <a:spcPts val="600"/>
              </a:spcBef>
              <a:spcAft>
                <a:spcPts val="600"/>
              </a:spcAft>
              <a:buClr>
                <a:schemeClr val="tx2"/>
              </a:buClr>
              <a:buSzPct val="100000"/>
              <a:defRPr/>
            </a:pPr>
            <a:r>
              <a:rPr lang="en-AU" sz="1600" dirty="0">
                <a:solidFill>
                  <a:schemeClr val="bg2">
                    <a:lumMod val="50000"/>
                  </a:schemeClr>
                </a:solidFill>
                <a:cs typeface="Arial" panose="020B0604020202020204" pitchFamily="34" charset="0"/>
              </a:rPr>
              <a:t>Consumption Measurement is the equivalent to Setup 1</a:t>
            </a:r>
          </a:p>
          <a:p>
            <a:pPr marL="88900" lvl="2" fontAlgn="base">
              <a:lnSpc>
                <a:spcPct val="90000"/>
              </a:lnSpc>
              <a:spcBef>
                <a:spcPts val="600"/>
              </a:spcBef>
              <a:spcAft>
                <a:spcPts val="600"/>
              </a:spcAft>
              <a:buClr>
                <a:schemeClr val="tx2"/>
              </a:buClr>
              <a:buSzPct val="100000"/>
              <a:defRPr/>
            </a:pPr>
            <a:endParaRPr lang="en-AU" sz="1600" dirty="0">
              <a:solidFill>
                <a:schemeClr val="bg2">
                  <a:lumMod val="50000"/>
                </a:schemeClr>
              </a:solidFill>
              <a:cs typeface="Arial" panose="020B0604020202020204" pitchFamily="34" charset="0"/>
            </a:endParaRPr>
          </a:p>
          <a:p>
            <a:pPr marL="88900" lvl="2" fontAlgn="base">
              <a:lnSpc>
                <a:spcPct val="90000"/>
              </a:lnSpc>
              <a:spcBef>
                <a:spcPts val="600"/>
              </a:spcBef>
              <a:spcAft>
                <a:spcPts val="600"/>
              </a:spcAft>
              <a:buClr>
                <a:schemeClr val="tx2"/>
              </a:buClr>
              <a:buSzPct val="100000"/>
              <a:defRPr/>
            </a:pPr>
            <a:r>
              <a:rPr lang="en-AU" sz="1600" dirty="0">
                <a:solidFill>
                  <a:schemeClr val="bg2">
                    <a:lumMod val="50000"/>
                  </a:schemeClr>
                </a:solidFill>
                <a:cs typeface="Arial" panose="020B0604020202020204" pitchFamily="34" charset="0"/>
              </a:rPr>
              <a:t>Grid Measurement is the equivalent to Setup 4. </a:t>
            </a:r>
          </a:p>
        </p:txBody>
      </p:sp>
      <p:pic>
        <p:nvPicPr>
          <p:cNvPr id="2" name="Picture 1">
            <a:extLst>
              <a:ext uri="{FF2B5EF4-FFF2-40B4-BE49-F238E27FC236}">
                <a16:creationId xmlns:a16="http://schemas.microsoft.com/office/drawing/2014/main" id="{D38A551B-152B-4984-9219-9BAC47FA7B02}"/>
              </a:ext>
            </a:extLst>
          </p:cNvPr>
          <p:cNvPicPr>
            <a:picLocks noChangeAspect="1"/>
          </p:cNvPicPr>
          <p:nvPr/>
        </p:nvPicPr>
        <p:blipFill>
          <a:blip r:embed="rId5"/>
          <a:stretch>
            <a:fillRect/>
          </a:stretch>
        </p:blipFill>
        <p:spPr>
          <a:xfrm>
            <a:off x="856287" y="1656099"/>
            <a:ext cx="5966143" cy="3555037"/>
          </a:xfrm>
          <a:prstGeom prst="rect">
            <a:avLst/>
          </a:prstGeom>
        </p:spPr>
      </p:pic>
      <p:pic>
        <p:nvPicPr>
          <p:cNvPr id="4" name="Picture 3">
            <a:extLst>
              <a:ext uri="{FF2B5EF4-FFF2-40B4-BE49-F238E27FC236}">
                <a16:creationId xmlns:a16="http://schemas.microsoft.com/office/drawing/2014/main" id="{880EBC85-3EC3-4036-A7C4-61F58CC4D2D1}"/>
              </a:ext>
            </a:extLst>
          </p:cNvPr>
          <p:cNvPicPr>
            <a:picLocks noChangeAspect="1"/>
          </p:cNvPicPr>
          <p:nvPr/>
        </p:nvPicPr>
        <p:blipFill>
          <a:blip r:embed="rId6"/>
          <a:stretch>
            <a:fillRect/>
          </a:stretch>
        </p:blipFill>
        <p:spPr>
          <a:xfrm>
            <a:off x="870277" y="1675133"/>
            <a:ext cx="5910902" cy="2842717"/>
          </a:xfrm>
          <a:prstGeom prst="rect">
            <a:avLst/>
          </a:prstGeom>
        </p:spPr>
      </p:pic>
      <p:sp>
        <p:nvSpPr>
          <p:cNvPr id="12" name="Rectangle 11">
            <a:extLst>
              <a:ext uri="{FF2B5EF4-FFF2-40B4-BE49-F238E27FC236}">
                <a16:creationId xmlns:a16="http://schemas.microsoft.com/office/drawing/2014/main" id="{8B7D3896-0550-4702-9A96-4B1CE764F9EB}"/>
              </a:ext>
            </a:extLst>
          </p:cNvPr>
          <p:cNvSpPr/>
          <p:nvPr/>
        </p:nvSpPr>
        <p:spPr>
          <a:xfrm>
            <a:off x="848589" y="1656100"/>
            <a:ext cx="5966144" cy="3597002"/>
          </a:xfrm>
          <a:prstGeom prst="rect">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4537153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p:cNvSpPr>
            <a:spLocks noGrp="1"/>
          </p:cNvSpPr>
          <p:nvPr>
            <p:ph type="title"/>
          </p:nvPr>
        </p:nvSpPr>
        <p:spPr>
          <a:xfrm>
            <a:off x="350996" y="382419"/>
            <a:ext cx="11502711" cy="1077880"/>
          </a:xfrm>
        </p:spPr>
        <p:txBody>
          <a:bodyPr>
            <a:normAutofit/>
          </a:bodyPr>
          <a:lstStyle/>
          <a:p>
            <a:r>
              <a:rPr lang="en-AU" sz="1997" dirty="0">
                <a:solidFill>
                  <a:schemeClr val="accent2"/>
                </a:solidFill>
              </a:rPr>
              <a:t>Products &amp; Innovation.</a:t>
            </a:r>
            <a:br>
              <a:rPr lang="en-AU" dirty="0"/>
            </a:br>
            <a:r>
              <a:rPr lang="en-AU" dirty="0"/>
              <a:t>Installation Commissioning </a:t>
            </a:r>
            <a:r>
              <a:rPr lang="en-AU" sz="2000" dirty="0">
                <a:solidFill>
                  <a:srgbClr val="4CCFEF"/>
                </a:solidFill>
              </a:rPr>
              <a:t>– CA2.0</a:t>
            </a:r>
          </a:p>
        </p:txBody>
      </p:sp>
      <p:pic>
        <p:nvPicPr>
          <p:cNvPr id="8" name="Picture 7">
            <a:extLst>
              <a:ext uri="{FF2B5EF4-FFF2-40B4-BE49-F238E27FC236}">
                <a16:creationId xmlns:a16="http://schemas.microsoft.com/office/drawing/2014/main" id="{810F8804-F41A-40F6-A968-128D572EF4E4}"/>
              </a:ext>
            </a:extLst>
          </p:cNvPr>
          <p:cNvPicPr>
            <a:picLocks noChangeAspect="1"/>
          </p:cNvPicPr>
          <p:nvPr/>
        </p:nvPicPr>
        <p:blipFill>
          <a:blip r:embed="rId2"/>
          <a:stretch>
            <a:fillRect/>
          </a:stretch>
        </p:blipFill>
        <p:spPr>
          <a:xfrm>
            <a:off x="197694" y="197371"/>
            <a:ext cx="1548172" cy="582841"/>
          </a:xfrm>
          <a:prstGeom prst="rect">
            <a:avLst/>
          </a:prstGeom>
        </p:spPr>
      </p:pic>
      <p:sp>
        <p:nvSpPr>
          <p:cNvPr id="9" name="Rectangle 8">
            <a:extLst>
              <a:ext uri="{FF2B5EF4-FFF2-40B4-BE49-F238E27FC236}">
                <a16:creationId xmlns:a16="http://schemas.microsoft.com/office/drawing/2014/main" id="{A47ACAB1-39EC-40AD-B0D6-00C838547023}"/>
              </a:ext>
            </a:extLst>
          </p:cNvPr>
          <p:cNvSpPr/>
          <p:nvPr/>
        </p:nvSpPr>
        <p:spPr>
          <a:xfrm>
            <a:off x="1637854" y="378000"/>
            <a:ext cx="1800200" cy="4022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400" dirty="0" err="1">
              <a:latin typeface="Brandon Text Bold" panose="020B0803020203060203" pitchFamily="34" charset="0"/>
            </a:endParaRPr>
          </a:p>
        </p:txBody>
      </p:sp>
      <p:pic>
        <p:nvPicPr>
          <p:cNvPr id="7" name="Picture 6">
            <a:extLst>
              <a:ext uri="{FF2B5EF4-FFF2-40B4-BE49-F238E27FC236}">
                <a16:creationId xmlns:a16="http://schemas.microsoft.com/office/drawing/2014/main" id="{008CFD11-31D5-4E5D-990E-B2E944120E3F}"/>
              </a:ext>
            </a:extLst>
          </p:cNvPr>
          <p:cNvPicPr>
            <a:picLocks noChangeAspect="1"/>
          </p:cNvPicPr>
          <p:nvPr/>
        </p:nvPicPr>
        <p:blipFill>
          <a:blip r:embed="rId3"/>
          <a:stretch>
            <a:fillRect/>
          </a:stretch>
        </p:blipFill>
        <p:spPr>
          <a:xfrm>
            <a:off x="848588" y="4953568"/>
            <a:ext cx="390525" cy="409575"/>
          </a:xfrm>
          <a:prstGeom prst="rect">
            <a:avLst/>
          </a:prstGeom>
        </p:spPr>
      </p:pic>
      <p:pic>
        <p:nvPicPr>
          <p:cNvPr id="10" name="Picture 9">
            <a:extLst>
              <a:ext uri="{FF2B5EF4-FFF2-40B4-BE49-F238E27FC236}">
                <a16:creationId xmlns:a16="http://schemas.microsoft.com/office/drawing/2014/main" id="{62087426-26BD-437A-969E-61A566C3AF83}"/>
              </a:ext>
            </a:extLst>
          </p:cNvPr>
          <p:cNvPicPr>
            <a:picLocks noChangeAspect="1"/>
          </p:cNvPicPr>
          <p:nvPr/>
        </p:nvPicPr>
        <p:blipFill>
          <a:blip r:embed="rId3"/>
          <a:stretch>
            <a:fillRect/>
          </a:stretch>
        </p:blipFill>
        <p:spPr>
          <a:xfrm>
            <a:off x="8109661" y="1618572"/>
            <a:ext cx="390525" cy="409575"/>
          </a:xfrm>
          <a:prstGeom prst="rect">
            <a:avLst/>
          </a:prstGeom>
        </p:spPr>
      </p:pic>
      <p:sp>
        <p:nvSpPr>
          <p:cNvPr id="5" name="Textfeld 20">
            <a:extLst>
              <a:ext uri="{FF2B5EF4-FFF2-40B4-BE49-F238E27FC236}">
                <a16:creationId xmlns:a16="http://schemas.microsoft.com/office/drawing/2014/main" id="{3B40FF7E-D5E4-40AF-BD1A-FE65A61BAA52}"/>
              </a:ext>
            </a:extLst>
          </p:cNvPr>
          <p:cNvSpPr txBox="1"/>
          <p:nvPr/>
        </p:nvSpPr>
        <p:spPr>
          <a:xfrm>
            <a:off x="7146466" y="1656100"/>
            <a:ext cx="4706383" cy="1206484"/>
          </a:xfrm>
          <a:prstGeom prst="rect">
            <a:avLst/>
          </a:prstGeom>
          <a:noFill/>
          <a:ln w="9525">
            <a:noFill/>
            <a:miter lim="800000"/>
            <a:headEnd/>
            <a:tailEnd/>
          </a:ln>
        </p:spPr>
        <p:txBody>
          <a:bodyPr wrap="square">
            <a:spAutoFit/>
          </a:bodyPr>
          <a:lstStyle>
            <a:defPPr>
              <a:defRPr lang="de-DE"/>
            </a:defPPr>
            <a:lvl1pPr marL="287338" indent="-287338">
              <a:spcBef>
                <a:spcPts val="1200"/>
              </a:spcBef>
              <a:buBlip>
                <a:blip r:embed="rId4"/>
              </a:buBlip>
              <a:defRPr sz="1600">
                <a:latin typeface="Arial" pitchFamily="34" charset="0"/>
                <a:cs typeface="Arial" pitchFamily="34" charset="0"/>
              </a:defRPr>
            </a:lvl1pPr>
          </a:lstStyle>
          <a:p>
            <a:pPr marL="88900" lvl="2" fontAlgn="base">
              <a:lnSpc>
                <a:spcPct val="90000"/>
              </a:lnSpc>
              <a:spcBef>
                <a:spcPts val="600"/>
              </a:spcBef>
              <a:spcAft>
                <a:spcPts val="600"/>
              </a:spcAft>
              <a:buClr>
                <a:schemeClr val="tx2"/>
              </a:buClr>
              <a:buSzPct val="100000"/>
              <a:defRPr/>
            </a:pPr>
            <a:r>
              <a:rPr lang="en-AU" sz="1600" dirty="0">
                <a:solidFill>
                  <a:schemeClr val="bg2">
                    <a:lumMod val="50000"/>
                  </a:schemeClr>
                </a:solidFill>
                <a:cs typeface="Arial" panose="020B0604020202020204" pitchFamily="34" charset="0"/>
              </a:rPr>
              <a:t>This screen is a live link to the operational parameters of the system. It enables the installer to check and ensure that the CT’s are positioned and orientated correctly and that the power flow values are within the expected ranges.. </a:t>
            </a:r>
          </a:p>
        </p:txBody>
      </p:sp>
      <p:pic>
        <p:nvPicPr>
          <p:cNvPr id="2" name="Picture 1">
            <a:extLst>
              <a:ext uri="{FF2B5EF4-FFF2-40B4-BE49-F238E27FC236}">
                <a16:creationId xmlns:a16="http://schemas.microsoft.com/office/drawing/2014/main" id="{D38A551B-152B-4984-9219-9BAC47FA7B02}"/>
              </a:ext>
            </a:extLst>
          </p:cNvPr>
          <p:cNvPicPr>
            <a:picLocks noChangeAspect="1"/>
          </p:cNvPicPr>
          <p:nvPr/>
        </p:nvPicPr>
        <p:blipFill>
          <a:blip r:embed="rId5"/>
          <a:stretch>
            <a:fillRect/>
          </a:stretch>
        </p:blipFill>
        <p:spPr>
          <a:xfrm>
            <a:off x="856287" y="1656099"/>
            <a:ext cx="5966143" cy="3555037"/>
          </a:xfrm>
          <a:prstGeom prst="rect">
            <a:avLst/>
          </a:prstGeom>
        </p:spPr>
      </p:pic>
      <p:pic>
        <p:nvPicPr>
          <p:cNvPr id="3" name="Picture 2">
            <a:extLst>
              <a:ext uri="{FF2B5EF4-FFF2-40B4-BE49-F238E27FC236}">
                <a16:creationId xmlns:a16="http://schemas.microsoft.com/office/drawing/2014/main" id="{7238EC75-F572-4A7F-B2DC-B8BFD55FB2A4}"/>
              </a:ext>
            </a:extLst>
          </p:cNvPr>
          <p:cNvPicPr>
            <a:picLocks noChangeAspect="1"/>
          </p:cNvPicPr>
          <p:nvPr/>
        </p:nvPicPr>
        <p:blipFill>
          <a:blip r:embed="rId6"/>
          <a:stretch>
            <a:fillRect/>
          </a:stretch>
        </p:blipFill>
        <p:spPr>
          <a:xfrm>
            <a:off x="856287" y="1691399"/>
            <a:ext cx="5958446" cy="3520615"/>
          </a:xfrm>
          <a:prstGeom prst="rect">
            <a:avLst/>
          </a:prstGeom>
        </p:spPr>
      </p:pic>
      <p:sp>
        <p:nvSpPr>
          <p:cNvPr id="12" name="Rectangle 11">
            <a:extLst>
              <a:ext uri="{FF2B5EF4-FFF2-40B4-BE49-F238E27FC236}">
                <a16:creationId xmlns:a16="http://schemas.microsoft.com/office/drawing/2014/main" id="{8B7D3896-0550-4702-9A96-4B1CE764F9EB}"/>
              </a:ext>
            </a:extLst>
          </p:cNvPr>
          <p:cNvSpPr/>
          <p:nvPr/>
        </p:nvSpPr>
        <p:spPr>
          <a:xfrm>
            <a:off x="848589" y="1656100"/>
            <a:ext cx="5966144" cy="3597002"/>
          </a:xfrm>
          <a:prstGeom prst="rect">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767449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p:cNvSpPr>
            <a:spLocks noGrp="1"/>
          </p:cNvSpPr>
          <p:nvPr>
            <p:ph type="title"/>
          </p:nvPr>
        </p:nvSpPr>
        <p:spPr>
          <a:xfrm>
            <a:off x="350996" y="382419"/>
            <a:ext cx="11502711" cy="1077880"/>
          </a:xfrm>
        </p:spPr>
        <p:txBody>
          <a:bodyPr/>
          <a:lstStyle/>
          <a:p>
            <a:r>
              <a:rPr lang="en-AU" sz="1997" dirty="0">
                <a:solidFill>
                  <a:schemeClr val="accent2"/>
                </a:solidFill>
              </a:rPr>
              <a:t>Products &amp; Innovation.</a:t>
            </a:r>
            <a:br>
              <a:rPr lang="en-AU" dirty="0"/>
            </a:br>
            <a:r>
              <a:rPr lang="en-AU" dirty="0"/>
              <a:t>Product Specifications </a:t>
            </a:r>
            <a:r>
              <a:rPr lang="en-AU" sz="2000" dirty="0">
                <a:solidFill>
                  <a:srgbClr val="4CCFEF"/>
                </a:solidFill>
              </a:rPr>
              <a:t>– AC coupled – Single Phase – sonnenBatterie eco 8.2</a:t>
            </a:r>
          </a:p>
        </p:txBody>
      </p:sp>
      <p:pic>
        <p:nvPicPr>
          <p:cNvPr id="8" name="Picture 7">
            <a:extLst>
              <a:ext uri="{FF2B5EF4-FFF2-40B4-BE49-F238E27FC236}">
                <a16:creationId xmlns:a16="http://schemas.microsoft.com/office/drawing/2014/main" id="{810F8804-F41A-40F6-A968-128D572EF4E4}"/>
              </a:ext>
            </a:extLst>
          </p:cNvPr>
          <p:cNvPicPr>
            <a:picLocks noChangeAspect="1"/>
          </p:cNvPicPr>
          <p:nvPr/>
        </p:nvPicPr>
        <p:blipFill>
          <a:blip r:embed="rId2"/>
          <a:stretch>
            <a:fillRect/>
          </a:stretch>
        </p:blipFill>
        <p:spPr>
          <a:xfrm>
            <a:off x="197694" y="197371"/>
            <a:ext cx="1548172" cy="582841"/>
          </a:xfrm>
          <a:prstGeom prst="rect">
            <a:avLst/>
          </a:prstGeom>
        </p:spPr>
      </p:pic>
      <p:sp>
        <p:nvSpPr>
          <p:cNvPr id="9" name="Rectangle 8">
            <a:extLst>
              <a:ext uri="{FF2B5EF4-FFF2-40B4-BE49-F238E27FC236}">
                <a16:creationId xmlns:a16="http://schemas.microsoft.com/office/drawing/2014/main" id="{A47ACAB1-39EC-40AD-B0D6-00C838547023}"/>
              </a:ext>
            </a:extLst>
          </p:cNvPr>
          <p:cNvSpPr/>
          <p:nvPr/>
        </p:nvSpPr>
        <p:spPr>
          <a:xfrm>
            <a:off x="1637854" y="378000"/>
            <a:ext cx="1800200" cy="4022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400" dirty="0" err="1">
              <a:latin typeface="Brandon Text Bold" panose="020B0803020203060203" pitchFamily="34" charset="0"/>
            </a:endParaRPr>
          </a:p>
        </p:txBody>
      </p:sp>
      <p:pic>
        <p:nvPicPr>
          <p:cNvPr id="11" name="Picture 10">
            <a:extLst>
              <a:ext uri="{FF2B5EF4-FFF2-40B4-BE49-F238E27FC236}">
                <a16:creationId xmlns:a16="http://schemas.microsoft.com/office/drawing/2014/main" id="{30D12C93-835D-4E00-BF43-388926FEC89B}"/>
              </a:ext>
            </a:extLst>
          </p:cNvPr>
          <p:cNvPicPr>
            <a:picLocks noChangeAspect="1"/>
          </p:cNvPicPr>
          <p:nvPr/>
        </p:nvPicPr>
        <p:blipFill>
          <a:blip r:embed="rId3"/>
          <a:stretch>
            <a:fillRect/>
          </a:stretch>
        </p:blipFill>
        <p:spPr>
          <a:xfrm>
            <a:off x="1214971" y="1460299"/>
            <a:ext cx="9774758" cy="4706125"/>
          </a:xfrm>
          <a:prstGeom prst="rect">
            <a:avLst/>
          </a:prstGeom>
        </p:spPr>
      </p:pic>
    </p:spTree>
    <p:extLst>
      <p:ext uri="{BB962C8B-B14F-4D97-AF65-F5344CB8AC3E}">
        <p14:creationId xmlns:p14="http://schemas.microsoft.com/office/powerpoint/2010/main" val="37561096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p:cNvSpPr>
            <a:spLocks noGrp="1"/>
          </p:cNvSpPr>
          <p:nvPr>
            <p:ph type="title"/>
          </p:nvPr>
        </p:nvSpPr>
        <p:spPr>
          <a:xfrm>
            <a:off x="350996" y="382419"/>
            <a:ext cx="11502711" cy="1077880"/>
          </a:xfrm>
        </p:spPr>
        <p:txBody>
          <a:bodyPr>
            <a:normAutofit/>
          </a:bodyPr>
          <a:lstStyle/>
          <a:p>
            <a:r>
              <a:rPr lang="en-AU" sz="1997" dirty="0">
                <a:solidFill>
                  <a:schemeClr val="accent2"/>
                </a:solidFill>
              </a:rPr>
              <a:t>Products &amp; Innovation.</a:t>
            </a:r>
            <a:br>
              <a:rPr lang="en-AU" dirty="0"/>
            </a:br>
            <a:r>
              <a:rPr lang="en-AU" dirty="0"/>
              <a:t>Installation Commissioning </a:t>
            </a:r>
            <a:r>
              <a:rPr lang="en-AU" sz="2000" dirty="0">
                <a:solidFill>
                  <a:srgbClr val="4CCFEF"/>
                </a:solidFill>
              </a:rPr>
              <a:t>– CA2.0</a:t>
            </a:r>
          </a:p>
        </p:txBody>
      </p:sp>
      <p:pic>
        <p:nvPicPr>
          <p:cNvPr id="8" name="Picture 7">
            <a:extLst>
              <a:ext uri="{FF2B5EF4-FFF2-40B4-BE49-F238E27FC236}">
                <a16:creationId xmlns:a16="http://schemas.microsoft.com/office/drawing/2014/main" id="{810F8804-F41A-40F6-A968-128D572EF4E4}"/>
              </a:ext>
            </a:extLst>
          </p:cNvPr>
          <p:cNvPicPr>
            <a:picLocks noChangeAspect="1"/>
          </p:cNvPicPr>
          <p:nvPr/>
        </p:nvPicPr>
        <p:blipFill>
          <a:blip r:embed="rId2"/>
          <a:stretch>
            <a:fillRect/>
          </a:stretch>
        </p:blipFill>
        <p:spPr>
          <a:xfrm>
            <a:off x="197694" y="197371"/>
            <a:ext cx="1548172" cy="582841"/>
          </a:xfrm>
          <a:prstGeom prst="rect">
            <a:avLst/>
          </a:prstGeom>
        </p:spPr>
      </p:pic>
      <p:sp>
        <p:nvSpPr>
          <p:cNvPr id="9" name="Rectangle 8">
            <a:extLst>
              <a:ext uri="{FF2B5EF4-FFF2-40B4-BE49-F238E27FC236}">
                <a16:creationId xmlns:a16="http://schemas.microsoft.com/office/drawing/2014/main" id="{A47ACAB1-39EC-40AD-B0D6-00C838547023}"/>
              </a:ext>
            </a:extLst>
          </p:cNvPr>
          <p:cNvSpPr/>
          <p:nvPr/>
        </p:nvSpPr>
        <p:spPr>
          <a:xfrm>
            <a:off x="1637854" y="378000"/>
            <a:ext cx="1800200" cy="4022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400" dirty="0" err="1">
              <a:latin typeface="Brandon Text Bold" panose="020B0803020203060203" pitchFamily="34" charset="0"/>
            </a:endParaRPr>
          </a:p>
        </p:txBody>
      </p:sp>
      <p:pic>
        <p:nvPicPr>
          <p:cNvPr id="7" name="Picture 6">
            <a:extLst>
              <a:ext uri="{FF2B5EF4-FFF2-40B4-BE49-F238E27FC236}">
                <a16:creationId xmlns:a16="http://schemas.microsoft.com/office/drawing/2014/main" id="{008CFD11-31D5-4E5D-990E-B2E944120E3F}"/>
              </a:ext>
            </a:extLst>
          </p:cNvPr>
          <p:cNvPicPr>
            <a:picLocks noChangeAspect="1"/>
          </p:cNvPicPr>
          <p:nvPr/>
        </p:nvPicPr>
        <p:blipFill>
          <a:blip r:embed="rId3"/>
          <a:stretch>
            <a:fillRect/>
          </a:stretch>
        </p:blipFill>
        <p:spPr>
          <a:xfrm>
            <a:off x="848588" y="4953568"/>
            <a:ext cx="390525" cy="409575"/>
          </a:xfrm>
          <a:prstGeom prst="rect">
            <a:avLst/>
          </a:prstGeom>
        </p:spPr>
      </p:pic>
      <p:pic>
        <p:nvPicPr>
          <p:cNvPr id="10" name="Picture 9">
            <a:extLst>
              <a:ext uri="{FF2B5EF4-FFF2-40B4-BE49-F238E27FC236}">
                <a16:creationId xmlns:a16="http://schemas.microsoft.com/office/drawing/2014/main" id="{62087426-26BD-437A-969E-61A566C3AF83}"/>
              </a:ext>
            </a:extLst>
          </p:cNvPr>
          <p:cNvPicPr>
            <a:picLocks noChangeAspect="1"/>
          </p:cNvPicPr>
          <p:nvPr/>
        </p:nvPicPr>
        <p:blipFill>
          <a:blip r:embed="rId3"/>
          <a:stretch>
            <a:fillRect/>
          </a:stretch>
        </p:blipFill>
        <p:spPr>
          <a:xfrm>
            <a:off x="8109661" y="1618572"/>
            <a:ext cx="390525" cy="409575"/>
          </a:xfrm>
          <a:prstGeom prst="rect">
            <a:avLst/>
          </a:prstGeom>
        </p:spPr>
      </p:pic>
      <p:sp>
        <p:nvSpPr>
          <p:cNvPr id="5" name="Textfeld 20">
            <a:extLst>
              <a:ext uri="{FF2B5EF4-FFF2-40B4-BE49-F238E27FC236}">
                <a16:creationId xmlns:a16="http://schemas.microsoft.com/office/drawing/2014/main" id="{3B40FF7E-D5E4-40AF-BD1A-FE65A61BAA52}"/>
              </a:ext>
            </a:extLst>
          </p:cNvPr>
          <p:cNvSpPr txBox="1"/>
          <p:nvPr/>
        </p:nvSpPr>
        <p:spPr>
          <a:xfrm>
            <a:off x="7146466" y="1656100"/>
            <a:ext cx="4706383" cy="541687"/>
          </a:xfrm>
          <a:prstGeom prst="rect">
            <a:avLst/>
          </a:prstGeom>
          <a:noFill/>
          <a:ln w="9525">
            <a:noFill/>
            <a:miter lim="800000"/>
            <a:headEnd/>
            <a:tailEnd/>
          </a:ln>
        </p:spPr>
        <p:txBody>
          <a:bodyPr wrap="square">
            <a:spAutoFit/>
          </a:bodyPr>
          <a:lstStyle>
            <a:defPPr>
              <a:defRPr lang="de-DE"/>
            </a:defPPr>
            <a:lvl1pPr marL="287338" indent="-287338">
              <a:spcBef>
                <a:spcPts val="1200"/>
              </a:spcBef>
              <a:buBlip>
                <a:blip r:embed="rId4"/>
              </a:buBlip>
              <a:defRPr sz="1600">
                <a:latin typeface="Arial" pitchFamily="34" charset="0"/>
                <a:cs typeface="Arial" pitchFamily="34" charset="0"/>
              </a:defRPr>
            </a:lvl1pPr>
          </a:lstStyle>
          <a:p>
            <a:pPr marL="88900" lvl="2" fontAlgn="base">
              <a:lnSpc>
                <a:spcPct val="90000"/>
              </a:lnSpc>
              <a:spcBef>
                <a:spcPts val="600"/>
              </a:spcBef>
              <a:spcAft>
                <a:spcPts val="600"/>
              </a:spcAft>
              <a:buClr>
                <a:schemeClr val="tx2"/>
              </a:buClr>
              <a:buSzPct val="100000"/>
              <a:defRPr/>
            </a:pPr>
            <a:r>
              <a:rPr lang="en-AU" sz="1600" dirty="0">
                <a:solidFill>
                  <a:schemeClr val="bg2">
                    <a:lumMod val="50000"/>
                  </a:schemeClr>
                </a:solidFill>
                <a:cs typeface="Arial" panose="020B0604020202020204" pitchFamily="34" charset="0"/>
              </a:rPr>
              <a:t>This screen allows for additional features to be setup and configured.</a:t>
            </a:r>
          </a:p>
        </p:txBody>
      </p:sp>
      <p:pic>
        <p:nvPicPr>
          <p:cNvPr id="2" name="Picture 1">
            <a:extLst>
              <a:ext uri="{FF2B5EF4-FFF2-40B4-BE49-F238E27FC236}">
                <a16:creationId xmlns:a16="http://schemas.microsoft.com/office/drawing/2014/main" id="{D38A551B-152B-4984-9219-9BAC47FA7B02}"/>
              </a:ext>
            </a:extLst>
          </p:cNvPr>
          <p:cNvPicPr>
            <a:picLocks noChangeAspect="1"/>
          </p:cNvPicPr>
          <p:nvPr/>
        </p:nvPicPr>
        <p:blipFill>
          <a:blip r:embed="rId5"/>
          <a:stretch>
            <a:fillRect/>
          </a:stretch>
        </p:blipFill>
        <p:spPr>
          <a:xfrm>
            <a:off x="856287" y="1656099"/>
            <a:ext cx="5966143" cy="3555037"/>
          </a:xfrm>
          <a:prstGeom prst="rect">
            <a:avLst/>
          </a:prstGeom>
        </p:spPr>
      </p:pic>
      <p:pic>
        <p:nvPicPr>
          <p:cNvPr id="4" name="Picture 3">
            <a:extLst>
              <a:ext uri="{FF2B5EF4-FFF2-40B4-BE49-F238E27FC236}">
                <a16:creationId xmlns:a16="http://schemas.microsoft.com/office/drawing/2014/main" id="{45EECB54-487D-4D54-B692-568259A8C4D9}"/>
              </a:ext>
            </a:extLst>
          </p:cNvPr>
          <p:cNvPicPr>
            <a:picLocks noChangeAspect="1"/>
          </p:cNvPicPr>
          <p:nvPr/>
        </p:nvPicPr>
        <p:blipFill>
          <a:blip r:embed="rId6"/>
          <a:stretch>
            <a:fillRect/>
          </a:stretch>
        </p:blipFill>
        <p:spPr>
          <a:xfrm>
            <a:off x="852177" y="1679129"/>
            <a:ext cx="5905100" cy="2514685"/>
          </a:xfrm>
          <a:prstGeom prst="rect">
            <a:avLst/>
          </a:prstGeom>
        </p:spPr>
      </p:pic>
      <p:sp>
        <p:nvSpPr>
          <p:cNvPr id="12" name="Rectangle 11">
            <a:extLst>
              <a:ext uri="{FF2B5EF4-FFF2-40B4-BE49-F238E27FC236}">
                <a16:creationId xmlns:a16="http://schemas.microsoft.com/office/drawing/2014/main" id="{8B7D3896-0550-4702-9A96-4B1CE764F9EB}"/>
              </a:ext>
            </a:extLst>
          </p:cNvPr>
          <p:cNvSpPr/>
          <p:nvPr/>
        </p:nvSpPr>
        <p:spPr>
          <a:xfrm>
            <a:off x="848589" y="1656100"/>
            <a:ext cx="5966144" cy="3597002"/>
          </a:xfrm>
          <a:prstGeom prst="rect">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9086256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p:cNvSpPr>
            <a:spLocks noGrp="1"/>
          </p:cNvSpPr>
          <p:nvPr>
            <p:ph type="title"/>
          </p:nvPr>
        </p:nvSpPr>
        <p:spPr>
          <a:xfrm>
            <a:off x="350996" y="382419"/>
            <a:ext cx="11502711" cy="1077880"/>
          </a:xfrm>
        </p:spPr>
        <p:txBody>
          <a:bodyPr>
            <a:normAutofit/>
          </a:bodyPr>
          <a:lstStyle/>
          <a:p>
            <a:r>
              <a:rPr lang="en-AU" sz="1997" dirty="0">
                <a:solidFill>
                  <a:schemeClr val="accent2"/>
                </a:solidFill>
              </a:rPr>
              <a:t>Products &amp; Innovation.</a:t>
            </a:r>
            <a:br>
              <a:rPr lang="en-AU" dirty="0"/>
            </a:br>
            <a:r>
              <a:rPr lang="en-AU" dirty="0"/>
              <a:t>Installation Commissioning </a:t>
            </a:r>
            <a:r>
              <a:rPr lang="en-AU" sz="2000" dirty="0">
                <a:solidFill>
                  <a:srgbClr val="4CCFEF"/>
                </a:solidFill>
              </a:rPr>
              <a:t>– CA2.0</a:t>
            </a:r>
          </a:p>
        </p:txBody>
      </p:sp>
      <p:pic>
        <p:nvPicPr>
          <p:cNvPr id="8" name="Picture 7">
            <a:extLst>
              <a:ext uri="{FF2B5EF4-FFF2-40B4-BE49-F238E27FC236}">
                <a16:creationId xmlns:a16="http://schemas.microsoft.com/office/drawing/2014/main" id="{810F8804-F41A-40F6-A968-128D572EF4E4}"/>
              </a:ext>
            </a:extLst>
          </p:cNvPr>
          <p:cNvPicPr>
            <a:picLocks noChangeAspect="1"/>
          </p:cNvPicPr>
          <p:nvPr/>
        </p:nvPicPr>
        <p:blipFill>
          <a:blip r:embed="rId2"/>
          <a:stretch>
            <a:fillRect/>
          </a:stretch>
        </p:blipFill>
        <p:spPr>
          <a:xfrm>
            <a:off x="197694" y="197371"/>
            <a:ext cx="1548172" cy="582841"/>
          </a:xfrm>
          <a:prstGeom prst="rect">
            <a:avLst/>
          </a:prstGeom>
        </p:spPr>
      </p:pic>
      <p:sp>
        <p:nvSpPr>
          <p:cNvPr id="9" name="Rectangle 8">
            <a:extLst>
              <a:ext uri="{FF2B5EF4-FFF2-40B4-BE49-F238E27FC236}">
                <a16:creationId xmlns:a16="http://schemas.microsoft.com/office/drawing/2014/main" id="{A47ACAB1-39EC-40AD-B0D6-00C838547023}"/>
              </a:ext>
            </a:extLst>
          </p:cNvPr>
          <p:cNvSpPr/>
          <p:nvPr/>
        </p:nvSpPr>
        <p:spPr>
          <a:xfrm>
            <a:off x="1637854" y="378000"/>
            <a:ext cx="1800200" cy="4022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400" dirty="0" err="1">
              <a:latin typeface="Brandon Text Bold" panose="020B0803020203060203" pitchFamily="34" charset="0"/>
            </a:endParaRPr>
          </a:p>
        </p:txBody>
      </p:sp>
      <p:pic>
        <p:nvPicPr>
          <p:cNvPr id="7" name="Picture 6">
            <a:extLst>
              <a:ext uri="{FF2B5EF4-FFF2-40B4-BE49-F238E27FC236}">
                <a16:creationId xmlns:a16="http://schemas.microsoft.com/office/drawing/2014/main" id="{008CFD11-31D5-4E5D-990E-B2E944120E3F}"/>
              </a:ext>
            </a:extLst>
          </p:cNvPr>
          <p:cNvPicPr>
            <a:picLocks noChangeAspect="1"/>
          </p:cNvPicPr>
          <p:nvPr/>
        </p:nvPicPr>
        <p:blipFill>
          <a:blip r:embed="rId3"/>
          <a:stretch>
            <a:fillRect/>
          </a:stretch>
        </p:blipFill>
        <p:spPr>
          <a:xfrm>
            <a:off x="848588" y="4953568"/>
            <a:ext cx="390525" cy="409575"/>
          </a:xfrm>
          <a:prstGeom prst="rect">
            <a:avLst/>
          </a:prstGeom>
        </p:spPr>
      </p:pic>
      <p:pic>
        <p:nvPicPr>
          <p:cNvPr id="10" name="Picture 9">
            <a:extLst>
              <a:ext uri="{FF2B5EF4-FFF2-40B4-BE49-F238E27FC236}">
                <a16:creationId xmlns:a16="http://schemas.microsoft.com/office/drawing/2014/main" id="{62087426-26BD-437A-969E-61A566C3AF83}"/>
              </a:ext>
            </a:extLst>
          </p:cNvPr>
          <p:cNvPicPr>
            <a:picLocks noChangeAspect="1"/>
          </p:cNvPicPr>
          <p:nvPr/>
        </p:nvPicPr>
        <p:blipFill>
          <a:blip r:embed="rId3"/>
          <a:stretch>
            <a:fillRect/>
          </a:stretch>
        </p:blipFill>
        <p:spPr>
          <a:xfrm>
            <a:off x="8109661" y="1618572"/>
            <a:ext cx="390525" cy="409575"/>
          </a:xfrm>
          <a:prstGeom prst="rect">
            <a:avLst/>
          </a:prstGeom>
        </p:spPr>
      </p:pic>
      <p:sp>
        <p:nvSpPr>
          <p:cNvPr id="5" name="Textfeld 20">
            <a:extLst>
              <a:ext uri="{FF2B5EF4-FFF2-40B4-BE49-F238E27FC236}">
                <a16:creationId xmlns:a16="http://schemas.microsoft.com/office/drawing/2014/main" id="{3B40FF7E-D5E4-40AF-BD1A-FE65A61BAA52}"/>
              </a:ext>
            </a:extLst>
          </p:cNvPr>
          <p:cNvSpPr txBox="1"/>
          <p:nvPr/>
        </p:nvSpPr>
        <p:spPr>
          <a:xfrm>
            <a:off x="7146466" y="1656100"/>
            <a:ext cx="4706383" cy="320088"/>
          </a:xfrm>
          <a:prstGeom prst="rect">
            <a:avLst/>
          </a:prstGeom>
          <a:noFill/>
          <a:ln w="9525">
            <a:noFill/>
            <a:miter lim="800000"/>
            <a:headEnd/>
            <a:tailEnd/>
          </a:ln>
        </p:spPr>
        <p:txBody>
          <a:bodyPr wrap="square">
            <a:spAutoFit/>
          </a:bodyPr>
          <a:lstStyle>
            <a:defPPr>
              <a:defRPr lang="de-DE"/>
            </a:defPPr>
            <a:lvl1pPr marL="287338" indent="-287338">
              <a:spcBef>
                <a:spcPts val="1200"/>
              </a:spcBef>
              <a:buBlip>
                <a:blip r:embed="rId4"/>
              </a:buBlip>
              <a:defRPr sz="1600">
                <a:latin typeface="Arial" pitchFamily="34" charset="0"/>
                <a:cs typeface="Arial" pitchFamily="34" charset="0"/>
              </a:defRPr>
            </a:lvl1pPr>
          </a:lstStyle>
          <a:p>
            <a:pPr marL="88900" lvl="2" fontAlgn="base">
              <a:lnSpc>
                <a:spcPct val="90000"/>
              </a:lnSpc>
              <a:spcBef>
                <a:spcPts val="600"/>
              </a:spcBef>
              <a:spcAft>
                <a:spcPts val="600"/>
              </a:spcAft>
              <a:buClr>
                <a:schemeClr val="tx2"/>
              </a:buClr>
              <a:buSzPct val="100000"/>
              <a:defRPr/>
            </a:pPr>
            <a:r>
              <a:rPr lang="en-AU" sz="1600" dirty="0">
                <a:solidFill>
                  <a:schemeClr val="bg2">
                    <a:lumMod val="50000"/>
                  </a:schemeClr>
                </a:solidFill>
                <a:cs typeface="Arial" panose="020B0604020202020204" pitchFamily="34" charset="0"/>
              </a:rPr>
              <a:t>Configure additional features as required.</a:t>
            </a:r>
          </a:p>
        </p:txBody>
      </p:sp>
      <p:pic>
        <p:nvPicPr>
          <p:cNvPr id="2" name="Picture 1">
            <a:extLst>
              <a:ext uri="{FF2B5EF4-FFF2-40B4-BE49-F238E27FC236}">
                <a16:creationId xmlns:a16="http://schemas.microsoft.com/office/drawing/2014/main" id="{D38A551B-152B-4984-9219-9BAC47FA7B02}"/>
              </a:ext>
            </a:extLst>
          </p:cNvPr>
          <p:cNvPicPr>
            <a:picLocks noChangeAspect="1"/>
          </p:cNvPicPr>
          <p:nvPr/>
        </p:nvPicPr>
        <p:blipFill>
          <a:blip r:embed="rId5"/>
          <a:stretch>
            <a:fillRect/>
          </a:stretch>
        </p:blipFill>
        <p:spPr>
          <a:xfrm>
            <a:off x="856287" y="1656099"/>
            <a:ext cx="5966143" cy="3555037"/>
          </a:xfrm>
          <a:prstGeom prst="rect">
            <a:avLst/>
          </a:prstGeom>
        </p:spPr>
      </p:pic>
      <p:pic>
        <p:nvPicPr>
          <p:cNvPr id="11" name="Picture 10">
            <a:extLst>
              <a:ext uri="{FF2B5EF4-FFF2-40B4-BE49-F238E27FC236}">
                <a16:creationId xmlns:a16="http://schemas.microsoft.com/office/drawing/2014/main" id="{B89D045D-C93E-4CE2-ADB3-79FC962CFD73}"/>
              </a:ext>
            </a:extLst>
          </p:cNvPr>
          <p:cNvPicPr>
            <a:picLocks noChangeAspect="1"/>
          </p:cNvPicPr>
          <p:nvPr/>
        </p:nvPicPr>
        <p:blipFill>
          <a:blip r:embed="rId6"/>
          <a:stretch>
            <a:fillRect/>
          </a:stretch>
        </p:blipFill>
        <p:spPr>
          <a:xfrm>
            <a:off x="840892" y="1673429"/>
            <a:ext cx="5933143" cy="3024441"/>
          </a:xfrm>
          <a:prstGeom prst="rect">
            <a:avLst/>
          </a:prstGeom>
        </p:spPr>
      </p:pic>
      <p:sp>
        <p:nvSpPr>
          <p:cNvPr id="12" name="Rectangle 11">
            <a:extLst>
              <a:ext uri="{FF2B5EF4-FFF2-40B4-BE49-F238E27FC236}">
                <a16:creationId xmlns:a16="http://schemas.microsoft.com/office/drawing/2014/main" id="{8B7D3896-0550-4702-9A96-4B1CE764F9EB}"/>
              </a:ext>
            </a:extLst>
          </p:cNvPr>
          <p:cNvSpPr/>
          <p:nvPr/>
        </p:nvSpPr>
        <p:spPr>
          <a:xfrm>
            <a:off x="848589" y="1656100"/>
            <a:ext cx="5966144" cy="3597002"/>
          </a:xfrm>
          <a:prstGeom prst="rect">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0444340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p:cNvSpPr>
            <a:spLocks noGrp="1"/>
          </p:cNvSpPr>
          <p:nvPr>
            <p:ph type="title"/>
          </p:nvPr>
        </p:nvSpPr>
        <p:spPr>
          <a:xfrm>
            <a:off x="350996" y="382419"/>
            <a:ext cx="11502711" cy="1077880"/>
          </a:xfrm>
        </p:spPr>
        <p:txBody>
          <a:bodyPr>
            <a:normAutofit/>
          </a:bodyPr>
          <a:lstStyle/>
          <a:p>
            <a:r>
              <a:rPr lang="en-AU" sz="1997" dirty="0">
                <a:solidFill>
                  <a:schemeClr val="accent2"/>
                </a:solidFill>
              </a:rPr>
              <a:t>Products &amp; Innovation.</a:t>
            </a:r>
            <a:br>
              <a:rPr lang="en-AU" dirty="0"/>
            </a:br>
            <a:r>
              <a:rPr lang="en-AU" dirty="0"/>
              <a:t>Installation Commissioning </a:t>
            </a:r>
            <a:r>
              <a:rPr lang="en-AU" sz="2000" dirty="0">
                <a:solidFill>
                  <a:srgbClr val="4CCFEF"/>
                </a:solidFill>
              </a:rPr>
              <a:t>– CA2.0</a:t>
            </a:r>
          </a:p>
        </p:txBody>
      </p:sp>
      <p:pic>
        <p:nvPicPr>
          <p:cNvPr id="8" name="Picture 7">
            <a:extLst>
              <a:ext uri="{FF2B5EF4-FFF2-40B4-BE49-F238E27FC236}">
                <a16:creationId xmlns:a16="http://schemas.microsoft.com/office/drawing/2014/main" id="{810F8804-F41A-40F6-A968-128D572EF4E4}"/>
              </a:ext>
            </a:extLst>
          </p:cNvPr>
          <p:cNvPicPr>
            <a:picLocks noChangeAspect="1"/>
          </p:cNvPicPr>
          <p:nvPr/>
        </p:nvPicPr>
        <p:blipFill>
          <a:blip r:embed="rId2"/>
          <a:stretch>
            <a:fillRect/>
          </a:stretch>
        </p:blipFill>
        <p:spPr>
          <a:xfrm>
            <a:off x="197694" y="197371"/>
            <a:ext cx="1548172" cy="582841"/>
          </a:xfrm>
          <a:prstGeom prst="rect">
            <a:avLst/>
          </a:prstGeom>
        </p:spPr>
      </p:pic>
      <p:sp>
        <p:nvSpPr>
          <p:cNvPr id="9" name="Rectangle 8">
            <a:extLst>
              <a:ext uri="{FF2B5EF4-FFF2-40B4-BE49-F238E27FC236}">
                <a16:creationId xmlns:a16="http://schemas.microsoft.com/office/drawing/2014/main" id="{A47ACAB1-39EC-40AD-B0D6-00C838547023}"/>
              </a:ext>
            </a:extLst>
          </p:cNvPr>
          <p:cNvSpPr/>
          <p:nvPr/>
        </p:nvSpPr>
        <p:spPr>
          <a:xfrm>
            <a:off x="1637854" y="378000"/>
            <a:ext cx="1800200" cy="4022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400" dirty="0" err="1">
              <a:latin typeface="Brandon Text Bold" panose="020B0803020203060203" pitchFamily="34" charset="0"/>
            </a:endParaRPr>
          </a:p>
        </p:txBody>
      </p:sp>
      <p:pic>
        <p:nvPicPr>
          <p:cNvPr id="7" name="Picture 6">
            <a:extLst>
              <a:ext uri="{FF2B5EF4-FFF2-40B4-BE49-F238E27FC236}">
                <a16:creationId xmlns:a16="http://schemas.microsoft.com/office/drawing/2014/main" id="{008CFD11-31D5-4E5D-990E-B2E944120E3F}"/>
              </a:ext>
            </a:extLst>
          </p:cNvPr>
          <p:cNvPicPr>
            <a:picLocks noChangeAspect="1"/>
          </p:cNvPicPr>
          <p:nvPr/>
        </p:nvPicPr>
        <p:blipFill>
          <a:blip r:embed="rId3"/>
          <a:stretch>
            <a:fillRect/>
          </a:stretch>
        </p:blipFill>
        <p:spPr>
          <a:xfrm>
            <a:off x="848588" y="4953568"/>
            <a:ext cx="390525" cy="409575"/>
          </a:xfrm>
          <a:prstGeom prst="rect">
            <a:avLst/>
          </a:prstGeom>
        </p:spPr>
      </p:pic>
      <p:pic>
        <p:nvPicPr>
          <p:cNvPr id="10" name="Picture 9">
            <a:extLst>
              <a:ext uri="{FF2B5EF4-FFF2-40B4-BE49-F238E27FC236}">
                <a16:creationId xmlns:a16="http://schemas.microsoft.com/office/drawing/2014/main" id="{62087426-26BD-437A-969E-61A566C3AF83}"/>
              </a:ext>
            </a:extLst>
          </p:cNvPr>
          <p:cNvPicPr>
            <a:picLocks noChangeAspect="1"/>
          </p:cNvPicPr>
          <p:nvPr/>
        </p:nvPicPr>
        <p:blipFill>
          <a:blip r:embed="rId3"/>
          <a:stretch>
            <a:fillRect/>
          </a:stretch>
        </p:blipFill>
        <p:spPr>
          <a:xfrm>
            <a:off x="8109661" y="1618572"/>
            <a:ext cx="390525" cy="409575"/>
          </a:xfrm>
          <a:prstGeom prst="rect">
            <a:avLst/>
          </a:prstGeom>
        </p:spPr>
      </p:pic>
      <p:sp>
        <p:nvSpPr>
          <p:cNvPr id="5" name="Textfeld 20">
            <a:extLst>
              <a:ext uri="{FF2B5EF4-FFF2-40B4-BE49-F238E27FC236}">
                <a16:creationId xmlns:a16="http://schemas.microsoft.com/office/drawing/2014/main" id="{3B40FF7E-D5E4-40AF-BD1A-FE65A61BAA52}"/>
              </a:ext>
            </a:extLst>
          </p:cNvPr>
          <p:cNvSpPr txBox="1"/>
          <p:nvPr/>
        </p:nvSpPr>
        <p:spPr>
          <a:xfrm>
            <a:off x="7146466" y="1656100"/>
            <a:ext cx="4706383" cy="984885"/>
          </a:xfrm>
          <a:prstGeom prst="rect">
            <a:avLst/>
          </a:prstGeom>
          <a:noFill/>
          <a:ln w="9525">
            <a:noFill/>
            <a:miter lim="800000"/>
            <a:headEnd/>
            <a:tailEnd/>
          </a:ln>
        </p:spPr>
        <p:txBody>
          <a:bodyPr wrap="square">
            <a:spAutoFit/>
          </a:bodyPr>
          <a:lstStyle>
            <a:defPPr>
              <a:defRPr lang="de-DE"/>
            </a:defPPr>
            <a:lvl1pPr marL="287338" indent="-287338">
              <a:spcBef>
                <a:spcPts val="1200"/>
              </a:spcBef>
              <a:buBlip>
                <a:blip r:embed="rId4"/>
              </a:buBlip>
              <a:defRPr sz="1600">
                <a:latin typeface="Arial" pitchFamily="34" charset="0"/>
                <a:cs typeface="Arial" pitchFamily="34" charset="0"/>
              </a:defRPr>
            </a:lvl1pPr>
          </a:lstStyle>
          <a:p>
            <a:pPr marL="88900" lvl="2" fontAlgn="base">
              <a:lnSpc>
                <a:spcPct val="90000"/>
              </a:lnSpc>
              <a:spcBef>
                <a:spcPts val="600"/>
              </a:spcBef>
              <a:spcAft>
                <a:spcPts val="600"/>
              </a:spcAft>
              <a:buClr>
                <a:schemeClr val="tx2"/>
              </a:buClr>
              <a:buSzPct val="100000"/>
              <a:defRPr/>
            </a:pPr>
            <a:r>
              <a:rPr lang="en-AU" sz="1600" dirty="0">
                <a:solidFill>
                  <a:schemeClr val="bg2">
                    <a:lumMod val="50000"/>
                  </a:schemeClr>
                </a:solidFill>
                <a:cs typeface="Arial" panose="020B0604020202020204" pitchFamily="34" charset="0"/>
              </a:rPr>
              <a:t>System Test page offers installers the ability to double check the required parameters of the system and check the ones that are confirmed as correct.</a:t>
            </a:r>
          </a:p>
        </p:txBody>
      </p:sp>
      <p:pic>
        <p:nvPicPr>
          <p:cNvPr id="2" name="Picture 1">
            <a:extLst>
              <a:ext uri="{FF2B5EF4-FFF2-40B4-BE49-F238E27FC236}">
                <a16:creationId xmlns:a16="http://schemas.microsoft.com/office/drawing/2014/main" id="{D38A551B-152B-4984-9219-9BAC47FA7B02}"/>
              </a:ext>
            </a:extLst>
          </p:cNvPr>
          <p:cNvPicPr>
            <a:picLocks noChangeAspect="1"/>
          </p:cNvPicPr>
          <p:nvPr/>
        </p:nvPicPr>
        <p:blipFill>
          <a:blip r:embed="rId5"/>
          <a:stretch>
            <a:fillRect/>
          </a:stretch>
        </p:blipFill>
        <p:spPr>
          <a:xfrm>
            <a:off x="856287" y="1656099"/>
            <a:ext cx="5966143" cy="3555037"/>
          </a:xfrm>
          <a:prstGeom prst="rect">
            <a:avLst/>
          </a:prstGeom>
        </p:spPr>
      </p:pic>
      <p:pic>
        <p:nvPicPr>
          <p:cNvPr id="11" name="Picture 10">
            <a:extLst>
              <a:ext uri="{FF2B5EF4-FFF2-40B4-BE49-F238E27FC236}">
                <a16:creationId xmlns:a16="http://schemas.microsoft.com/office/drawing/2014/main" id="{B89D045D-C93E-4CE2-ADB3-79FC962CFD73}"/>
              </a:ext>
            </a:extLst>
          </p:cNvPr>
          <p:cNvPicPr>
            <a:picLocks noChangeAspect="1"/>
          </p:cNvPicPr>
          <p:nvPr/>
        </p:nvPicPr>
        <p:blipFill>
          <a:blip r:embed="rId6"/>
          <a:stretch>
            <a:fillRect/>
          </a:stretch>
        </p:blipFill>
        <p:spPr>
          <a:xfrm>
            <a:off x="840892" y="1673429"/>
            <a:ext cx="5933143" cy="3024441"/>
          </a:xfrm>
          <a:prstGeom prst="rect">
            <a:avLst/>
          </a:prstGeom>
        </p:spPr>
      </p:pic>
      <p:sp>
        <p:nvSpPr>
          <p:cNvPr id="12" name="Rectangle 11">
            <a:extLst>
              <a:ext uri="{FF2B5EF4-FFF2-40B4-BE49-F238E27FC236}">
                <a16:creationId xmlns:a16="http://schemas.microsoft.com/office/drawing/2014/main" id="{8B7D3896-0550-4702-9A96-4B1CE764F9EB}"/>
              </a:ext>
            </a:extLst>
          </p:cNvPr>
          <p:cNvSpPr/>
          <p:nvPr/>
        </p:nvSpPr>
        <p:spPr>
          <a:xfrm>
            <a:off x="848589" y="1656100"/>
            <a:ext cx="5966144" cy="3597002"/>
          </a:xfrm>
          <a:prstGeom prst="rect">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a:extLst>
              <a:ext uri="{FF2B5EF4-FFF2-40B4-BE49-F238E27FC236}">
                <a16:creationId xmlns:a16="http://schemas.microsoft.com/office/drawing/2014/main" id="{E6A18CFF-B962-4926-BC0D-1EC489B9DBBD}"/>
              </a:ext>
            </a:extLst>
          </p:cNvPr>
          <p:cNvPicPr>
            <a:picLocks noChangeAspect="1"/>
          </p:cNvPicPr>
          <p:nvPr/>
        </p:nvPicPr>
        <p:blipFill>
          <a:blip r:embed="rId7"/>
          <a:stretch>
            <a:fillRect/>
          </a:stretch>
        </p:blipFill>
        <p:spPr>
          <a:xfrm>
            <a:off x="2242043" y="1997571"/>
            <a:ext cx="4524113" cy="2634341"/>
          </a:xfrm>
          <a:prstGeom prst="rect">
            <a:avLst/>
          </a:prstGeom>
        </p:spPr>
      </p:pic>
    </p:spTree>
    <p:extLst>
      <p:ext uri="{BB962C8B-B14F-4D97-AF65-F5344CB8AC3E}">
        <p14:creationId xmlns:p14="http://schemas.microsoft.com/office/powerpoint/2010/main" val="18095758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p:cNvSpPr>
            <a:spLocks noGrp="1"/>
          </p:cNvSpPr>
          <p:nvPr>
            <p:ph type="title"/>
          </p:nvPr>
        </p:nvSpPr>
        <p:spPr>
          <a:xfrm>
            <a:off x="350996" y="382419"/>
            <a:ext cx="11502711" cy="1077880"/>
          </a:xfrm>
        </p:spPr>
        <p:txBody>
          <a:bodyPr>
            <a:normAutofit/>
          </a:bodyPr>
          <a:lstStyle/>
          <a:p>
            <a:r>
              <a:rPr lang="en-AU" sz="1997" dirty="0">
                <a:solidFill>
                  <a:schemeClr val="accent2"/>
                </a:solidFill>
              </a:rPr>
              <a:t>Products &amp; Innovation.</a:t>
            </a:r>
            <a:br>
              <a:rPr lang="en-AU" dirty="0"/>
            </a:br>
            <a:r>
              <a:rPr lang="en-AU" dirty="0"/>
              <a:t>Installation Commissioning </a:t>
            </a:r>
            <a:r>
              <a:rPr lang="en-AU" sz="2000" dirty="0">
                <a:solidFill>
                  <a:srgbClr val="4CCFEF"/>
                </a:solidFill>
              </a:rPr>
              <a:t>– CA2.0</a:t>
            </a:r>
          </a:p>
        </p:txBody>
      </p:sp>
      <p:pic>
        <p:nvPicPr>
          <p:cNvPr id="8" name="Picture 7">
            <a:extLst>
              <a:ext uri="{FF2B5EF4-FFF2-40B4-BE49-F238E27FC236}">
                <a16:creationId xmlns:a16="http://schemas.microsoft.com/office/drawing/2014/main" id="{810F8804-F41A-40F6-A968-128D572EF4E4}"/>
              </a:ext>
            </a:extLst>
          </p:cNvPr>
          <p:cNvPicPr>
            <a:picLocks noChangeAspect="1"/>
          </p:cNvPicPr>
          <p:nvPr/>
        </p:nvPicPr>
        <p:blipFill>
          <a:blip r:embed="rId2"/>
          <a:stretch>
            <a:fillRect/>
          </a:stretch>
        </p:blipFill>
        <p:spPr>
          <a:xfrm>
            <a:off x="197694" y="197371"/>
            <a:ext cx="1548172" cy="582841"/>
          </a:xfrm>
          <a:prstGeom prst="rect">
            <a:avLst/>
          </a:prstGeom>
        </p:spPr>
      </p:pic>
      <p:sp>
        <p:nvSpPr>
          <p:cNvPr id="9" name="Rectangle 8">
            <a:extLst>
              <a:ext uri="{FF2B5EF4-FFF2-40B4-BE49-F238E27FC236}">
                <a16:creationId xmlns:a16="http://schemas.microsoft.com/office/drawing/2014/main" id="{A47ACAB1-39EC-40AD-B0D6-00C838547023}"/>
              </a:ext>
            </a:extLst>
          </p:cNvPr>
          <p:cNvSpPr/>
          <p:nvPr/>
        </p:nvSpPr>
        <p:spPr>
          <a:xfrm>
            <a:off x="1637854" y="378000"/>
            <a:ext cx="1800200" cy="4022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400" dirty="0" err="1">
              <a:latin typeface="Brandon Text Bold" panose="020B0803020203060203" pitchFamily="34" charset="0"/>
            </a:endParaRPr>
          </a:p>
        </p:txBody>
      </p:sp>
      <p:pic>
        <p:nvPicPr>
          <p:cNvPr id="7" name="Picture 6">
            <a:extLst>
              <a:ext uri="{FF2B5EF4-FFF2-40B4-BE49-F238E27FC236}">
                <a16:creationId xmlns:a16="http://schemas.microsoft.com/office/drawing/2014/main" id="{008CFD11-31D5-4E5D-990E-B2E944120E3F}"/>
              </a:ext>
            </a:extLst>
          </p:cNvPr>
          <p:cNvPicPr>
            <a:picLocks noChangeAspect="1"/>
          </p:cNvPicPr>
          <p:nvPr/>
        </p:nvPicPr>
        <p:blipFill>
          <a:blip r:embed="rId3"/>
          <a:stretch>
            <a:fillRect/>
          </a:stretch>
        </p:blipFill>
        <p:spPr>
          <a:xfrm>
            <a:off x="848588" y="4953568"/>
            <a:ext cx="390525" cy="409575"/>
          </a:xfrm>
          <a:prstGeom prst="rect">
            <a:avLst/>
          </a:prstGeom>
        </p:spPr>
      </p:pic>
      <p:pic>
        <p:nvPicPr>
          <p:cNvPr id="10" name="Picture 9">
            <a:extLst>
              <a:ext uri="{FF2B5EF4-FFF2-40B4-BE49-F238E27FC236}">
                <a16:creationId xmlns:a16="http://schemas.microsoft.com/office/drawing/2014/main" id="{62087426-26BD-437A-969E-61A566C3AF83}"/>
              </a:ext>
            </a:extLst>
          </p:cNvPr>
          <p:cNvPicPr>
            <a:picLocks noChangeAspect="1"/>
          </p:cNvPicPr>
          <p:nvPr/>
        </p:nvPicPr>
        <p:blipFill>
          <a:blip r:embed="rId3"/>
          <a:stretch>
            <a:fillRect/>
          </a:stretch>
        </p:blipFill>
        <p:spPr>
          <a:xfrm>
            <a:off x="8109661" y="1618572"/>
            <a:ext cx="390525" cy="409575"/>
          </a:xfrm>
          <a:prstGeom prst="rect">
            <a:avLst/>
          </a:prstGeom>
        </p:spPr>
      </p:pic>
      <p:sp>
        <p:nvSpPr>
          <p:cNvPr id="5" name="Textfeld 20">
            <a:extLst>
              <a:ext uri="{FF2B5EF4-FFF2-40B4-BE49-F238E27FC236}">
                <a16:creationId xmlns:a16="http://schemas.microsoft.com/office/drawing/2014/main" id="{3B40FF7E-D5E4-40AF-BD1A-FE65A61BAA52}"/>
              </a:ext>
            </a:extLst>
          </p:cNvPr>
          <p:cNvSpPr txBox="1"/>
          <p:nvPr/>
        </p:nvSpPr>
        <p:spPr>
          <a:xfrm>
            <a:off x="7146466" y="1656100"/>
            <a:ext cx="4706383" cy="1735860"/>
          </a:xfrm>
          <a:prstGeom prst="rect">
            <a:avLst/>
          </a:prstGeom>
          <a:noFill/>
          <a:ln w="9525">
            <a:noFill/>
            <a:miter lim="800000"/>
            <a:headEnd/>
            <a:tailEnd/>
          </a:ln>
        </p:spPr>
        <p:txBody>
          <a:bodyPr wrap="square">
            <a:spAutoFit/>
          </a:bodyPr>
          <a:lstStyle>
            <a:defPPr>
              <a:defRPr lang="de-DE"/>
            </a:defPPr>
            <a:lvl1pPr marL="287338" indent="-287338">
              <a:spcBef>
                <a:spcPts val="1200"/>
              </a:spcBef>
              <a:buBlip>
                <a:blip r:embed="rId4"/>
              </a:buBlip>
              <a:defRPr sz="1600">
                <a:latin typeface="Arial" pitchFamily="34" charset="0"/>
                <a:cs typeface="Arial" pitchFamily="34" charset="0"/>
              </a:defRPr>
            </a:lvl1pPr>
          </a:lstStyle>
          <a:p>
            <a:pPr marL="88900" lvl="2" fontAlgn="base">
              <a:lnSpc>
                <a:spcPct val="90000"/>
              </a:lnSpc>
              <a:spcBef>
                <a:spcPts val="600"/>
              </a:spcBef>
              <a:spcAft>
                <a:spcPts val="600"/>
              </a:spcAft>
              <a:buClr>
                <a:schemeClr val="tx2"/>
              </a:buClr>
              <a:buSzPct val="100000"/>
              <a:defRPr/>
            </a:pPr>
            <a:r>
              <a:rPr lang="en-AU" sz="1600" dirty="0">
                <a:solidFill>
                  <a:schemeClr val="bg2">
                    <a:lumMod val="50000"/>
                  </a:schemeClr>
                </a:solidFill>
                <a:cs typeface="Arial" panose="020B0604020202020204" pitchFamily="34" charset="0"/>
              </a:rPr>
              <a:t>The completion page will offer a visual confirmation to the installer that the system has been setup and commissioned correctly.</a:t>
            </a:r>
          </a:p>
          <a:p>
            <a:pPr marL="88900" lvl="2" fontAlgn="base">
              <a:lnSpc>
                <a:spcPct val="90000"/>
              </a:lnSpc>
              <a:spcBef>
                <a:spcPts val="600"/>
              </a:spcBef>
              <a:spcAft>
                <a:spcPts val="600"/>
              </a:spcAft>
              <a:buClr>
                <a:schemeClr val="tx2"/>
              </a:buClr>
              <a:buSzPct val="100000"/>
              <a:defRPr/>
            </a:pPr>
            <a:endParaRPr lang="en-AU" sz="1600" dirty="0">
              <a:solidFill>
                <a:schemeClr val="bg2">
                  <a:lumMod val="50000"/>
                </a:schemeClr>
              </a:solidFill>
              <a:cs typeface="Arial" panose="020B0604020202020204" pitchFamily="34" charset="0"/>
            </a:endParaRPr>
          </a:p>
          <a:p>
            <a:pPr marL="88900" lvl="2" fontAlgn="base">
              <a:lnSpc>
                <a:spcPct val="90000"/>
              </a:lnSpc>
              <a:spcBef>
                <a:spcPts val="600"/>
              </a:spcBef>
              <a:spcAft>
                <a:spcPts val="600"/>
              </a:spcAft>
              <a:buClr>
                <a:schemeClr val="tx2"/>
              </a:buClr>
              <a:buSzPct val="100000"/>
              <a:defRPr/>
            </a:pPr>
            <a:r>
              <a:rPr lang="en-AU" sz="1600" dirty="0">
                <a:solidFill>
                  <a:schemeClr val="bg2">
                    <a:lumMod val="50000"/>
                  </a:schemeClr>
                </a:solidFill>
                <a:cs typeface="Arial" panose="020B0604020202020204" pitchFamily="34" charset="0"/>
              </a:rPr>
              <a:t>The installer will then need to check the confirmation box. </a:t>
            </a:r>
          </a:p>
        </p:txBody>
      </p:sp>
      <p:pic>
        <p:nvPicPr>
          <p:cNvPr id="2" name="Picture 1">
            <a:extLst>
              <a:ext uri="{FF2B5EF4-FFF2-40B4-BE49-F238E27FC236}">
                <a16:creationId xmlns:a16="http://schemas.microsoft.com/office/drawing/2014/main" id="{D38A551B-152B-4984-9219-9BAC47FA7B02}"/>
              </a:ext>
            </a:extLst>
          </p:cNvPr>
          <p:cNvPicPr>
            <a:picLocks noChangeAspect="1"/>
          </p:cNvPicPr>
          <p:nvPr/>
        </p:nvPicPr>
        <p:blipFill>
          <a:blip r:embed="rId5"/>
          <a:stretch>
            <a:fillRect/>
          </a:stretch>
        </p:blipFill>
        <p:spPr>
          <a:xfrm>
            <a:off x="856287" y="1656099"/>
            <a:ext cx="5966143" cy="3555037"/>
          </a:xfrm>
          <a:prstGeom prst="rect">
            <a:avLst/>
          </a:prstGeom>
        </p:spPr>
      </p:pic>
      <p:pic>
        <p:nvPicPr>
          <p:cNvPr id="11" name="Picture 10">
            <a:extLst>
              <a:ext uri="{FF2B5EF4-FFF2-40B4-BE49-F238E27FC236}">
                <a16:creationId xmlns:a16="http://schemas.microsoft.com/office/drawing/2014/main" id="{B89D045D-C93E-4CE2-ADB3-79FC962CFD73}"/>
              </a:ext>
            </a:extLst>
          </p:cNvPr>
          <p:cNvPicPr>
            <a:picLocks noChangeAspect="1"/>
          </p:cNvPicPr>
          <p:nvPr/>
        </p:nvPicPr>
        <p:blipFill>
          <a:blip r:embed="rId6"/>
          <a:stretch>
            <a:fillRect/>
          </a:stretch>
        </p:blipFill>
        <p:spPr>
          <a:xfrm>
            <a:off x="840892" y="1673429"/>
            <a:ext cx="5933143" cy="3024441"/>
          </a:xfrm>
          <a:prstGeom prst="rect">
            <a:avLst/>
          </a:prstGeom>
        </p:spPr>
      </p:pic>
      <p:sp>
        <p:nvSpPr>
          <p:cNvPr id="12" name="Rectangle 11">
            <a:extLst>
              <a:ext uri="{FF2B5EF4-FFF2-40B4-BE49-F238E27FC236}">
                <a16:creationId xmlns:a16="http://schemas.microsoft.com/office/drawing/2014/main" id="{8B7D3896-0550-4702-9A96-4B1CE764F9EB}"/>
              </a:ext>
            </a:extLst>
          </p:cNvPr>
          <p:cNvSpPr/>
          <p:nvPr/>
        </p:nvSpPr>
        <p:spPr>
          <a:xfrm>
            <a:off x="848589" y="1656100"/>
            <a:ext cx="5966144" cy="3597002"/>
          </a:xfrm>
          <a:prstGeom prst="rect">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65590B57-1E37-4631-B5CB-D2EECD44699F}"/>
              </a:ext>
            </a:extLst>
          </p:cNvPr>
          <p:cNvPicPr>
            <a:picLocks noChangeAspect="1"/>
          </p:cNvPicPr>
          <p:nvPr/>
        </p:nvPicPr>
        <p:blipFill>
          <a:blip r:embed="rId7"/>
          <a:stretch>
            <a:fillRect/>
          </a:stretch>
        </p:blipFill>
        <p:spPr>
          <a:xfrm>
            <a:off x="2279069" y="2028147"/>
            <a:ext cx="4385800" cy="2973880"/>
          </a:xfrm>
          <a:prstGeom prst="rect">
            <a:avLst/>
          </a:prstGeom>
        </p:spPr>
      </p:pic>
    </p:spTree>
    <p:extLst>
      <p:ext uri="{BB962C8B-B14F-4D97-AF65-F5344CB8AC3E}">
        <p14:creationId xmlns:p14="http://schemas.microsoft.com/office/powerpoint/2010/main" val="28091877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p:cNvSpPr>
            <a:spLocks noGrp="1"/>
          </p:cNvSpPr>
          <p:nvPr>
            <p:ph type="title"/>
          </p:nvPr>
        </p:nvSpPr>
        <p:spPr>
          <a:xfrm>
            <a:off x="350996" y="382419"/>
            <a:ext cx="11502711" cy="1077880"/>
          </a:xfrm>
        </p:spPr>
        <p:txBody>
          <a:bodyPr>
            <a:normAutofit/>
          </a:bodyPr>
          <a:lstStyle/>
          <a:p>
            <a:r>
              <a:rPr lang="en-AU" sz="1997" dirty="0">
                <a:solidFill>
                  <a:schemeClr val="accent2"/>
                </a:solidFill>
              </a:rPr>
              <a:t>Products &amp; Innovation.</a:t>
            </a:r>
            <a:br>
              <a:rPr lang="en-AU" dirty="0"/>
            </a:br>
            <a:r>
              <a:rPr lang="en-AU" dirty="0"/>
              <a:t>Installation Commissioning </a:t>
            </a:r>
            <a:r>
              <a:rPr lang="en-AU" sz="2000" dirty="0">
                <a:solidFill>
                  <a:srgbClr val="4CCFEF"/>
                </a:solidFill>
              </a:rPr>
              <a:t>– CA2.0</a:t>
            </a:r>
          </a:p>
        </p:txBody>
      </p:sp>
      <p:pic>
        <p:nvPicPr>
          <p:cNvPr id="8" name="Picture 7">
            <a:extLst>
              <a:ext uri="{FF2B5EF4-FFF2-40B4-BE49-F238E27FC236}">
                <a16:creationId xmlns:a16="http://schemas.microsoft.com/office/drawing/2014/main" id="{810F8804-F41A-40F6-A968-128D572EF4E4}"/>
              </a:ext>
            </a:extLst>
          </p:cNvPr>
          <p:cNvPicPr>
            <a:picLocks noChangeAspect="1"/>
          </p:cNvPicPr>
          <p:nvPr/>
        </p:nvPicPr>
        <p:blipFill>
          <a:blip r:embed="rId2"/>
          <a:stretch>
            <a:fillRect/>
          </a:stretch>
        </p:blipFill>
        <p:spPr>
          <a:xfrm>
            <a:off x="197694" y="197371"/>
            <a:ext cx="1548172" cy="582841"/>
          </a:xfrm>
          <a:prstGeom prst="rect">
            <a:avLst/>
          </a:prstGeom>
        </p:spPr>
      </p:pic>
      <p:sp>
        <p:nvSpPr>
          <p:cNvPr id="9" name="Rectangle 8">
            <a:extLst>
              <a:ext uri="{FF2B5EF4-FFF2-40B4-BE49-F238E27FC236}">
                <a16:creationId xmlns:a16="http://schemas.microsoft.com/office/drawing/2014/main" id="{A47ACAB1-39EC-40AD-B0D6-00C838547023}"/>
              </a:ext>
            </a:extLst>
          </p:cNvPr>
          <p:cNvSpPr/>
          <p:nvPr/>
        </p:nvSpPr>
        <p:spPr>
          <a:xfrm>
            <a:off x="1637854" y="378000"/>
            <a:ext cx="1800200" cy="4022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400" dirty="0" err="1">
              <a:latin typeface="Brandon Text Bold" panose="020B0803020203060203" pitchFamily="34" charset="0"/>
            </a:endParaRPr>
          </a:p>
        </p:txBody>
      </p:sp>
      <p:pic>
        <p:nvPicPr>
          <p:cNvPr id="7" name="Picture 6">
            <a:extLst>
              <a:ext uri="{FF2B5EF4-FFF2-40B4-BE49-F238E27FC236}">
                <a16:creationId xmlns:a16="http://schemas.microsoft.com/office/drawing/2014/main" id="{008CFD11-31D5-4E5D-990E-B2E944120E3F}"/>
              </a:ext>
            </a:extLst>
          </p:cNvPr>
          <p:cNvPicPr>
            <a:picLocks noChangeAspect="1"/>
          </p:cNvPicPr>
          <p:nvPr/>
        </p:nvPicPr>
        <p:blipFill>
          <a:blip r:embed="rId3"/>
          <a:stretch>
            <a:fillRect/>
          </a:stretch>
        </p:blipFill>
        <p:spPr>
          <a:xfrm>
            <a:off x="848588" y="4953568"/>
            <a:ext cx="390525" cy="409575"/>
          </a:xfrm>
          <a:prstGeom prst="rect">
            <a:avLst/>
          </a:prstGeom>
        </p:spPr>
      </p:pic>
      <p:pic>
        <p:nvPicPr>
          <p:cNvPr id="10" name="Picture 9">
            <a:extLst>
              <a:ext uri="{FF2B5EF4-FFF2-40B4-BE49-F238E27FC236}">
                <a16:creationId xmlns:a16="http://schemas.microsoft.com/office/drawing/2014/main" id="{62087426-26BD-437A-969E-61A566C3AF83}"/>
              </a:ext>
            </a:extLst>
          </p:cNvPr>
          <p:cNvPicPr>
            <a:picLocks noChangeAspect="1"/>
          </p:cNvPicPr>
          <p:nvPr/>
        </p:nvPicPr>
        <p:blipFill>
          <a:blip r:embed="rId3"/>
          <a:stretch>
            <a:fillRect/>
          </a:stretch>
        </p:blipFill>
        <p:spPr>
          <a:xfrm>
            <a:off x="8109661" y="1618572"/>
            <a:ext cx="390525" cy="409575"/>
          </a:xfrm>
          <a:prstGeom prst="rect">
            <a:avLst/>
          </a:prstGeom>
        </p:spPr>
      </p:pic>
      <p:sp>
        <p:nvSpPr>
          <p:cNvPr id="5" name="Textfeld 20">
            <a:extLst>
              <a:ext uri="{FF2B5EF4-FFF2-40B4-BE49-F238E27FC236}">
                <a16:creationId xmlns:a16="http://schemas.microsoft.com/office/drawing/2014/main" id="{3B40FF7E-D5E4-40AF-BD1A-FE65A61BAA52}"/>
              </a:ext>
            </a:extLst>
          </p:cNvPr>
          <p:cNvSpPr txBox="1"/>
          <p:nvPr/>
        </p:nvSpPr>
        <p:spPr>
          <a:xfrm>
            <a:off x="7146466" y="1656100"/>
            <a:ext cx="4706383" cy="1735860"/>
          </a:xfrm>
          <a:prstGeom prst="rect">
            <a:avLst/>
          </a:prstGeom>
          <a:noFill/>
          <a:ln w="9525">
            <a:noFill/>
            <a:miter lim="800000"/>
            <a:headEnd/>
            <a:tailEnd/>
          </a:ln>
        </p:spPr>
        <p:txBody>
          <a:bodyPr wrap="square">
            <a:spAutoFit/>
          </a:bodyPr>
          <a:lstStyle>
            <a:defPPr>
              <a:defRPr lang="de-DE"/>
            </a:defPPr>
            <a:lvl1pPr marL="287338" indent="-287338">
              <a:spcBef>
                <a:spcPts val="1200"/>
              </a:spcBef>
              <a:buBlip>
                <a:blip r:embed="rId4"/>
              </a:buBlip>
              <a:defRPr sz="1600">
                <a:latin typeface="Arial" pitchFamily="34" charset="0"/>
                <a:cs typeface="Arial" pitchFamily="34" charset="0"/>
              </a:defRPr>
            </a:lvl1pPr>
          </a:lstStyle>
          <a:p>
            <a:pPr marL="88900" lvl="2" fontAlgn="base">
              <a:lnSpc>
                <a:spcPct val="90000"/>
              </a:lnSpc>
              <a:spcBef>
                <a:spcPts val="600"/>
              </a:spcBef>
              <a:spcAft>
                <a:spcPts val="600"/>
              </a:spcAft>
              <a:buClr>
                <a:schemeClr val="tx2"/>
              </a:buClr>
              <a:buSzPct val="100000"/>
              <a:defRPr/>
            </a:pPr>
            <a:r>
              <a:rPr lang="en-AU" sz="1600" dirty="0">
                <a:solidFill>
                  <a:schemeClr val="bg2">
                    <a:lumMod val="50000"/>
                  </a:schemeClr>
                </a:solidFill>
                <a:cs typeface="Arial" panose="020B0604020202020204" pitchFamily="34" charset="0"/>
              </a:rPr>
              <a:t>The ‘congratulations’ page will then ask the installer to officially start the sonnenBatterie.</a:t>
            </a:r>
          </a:p>
          <a:p>
            <a:pPr marL="88900" lvl="2" fontAlgn="base">
              <a:lnSpc>
                <a:spcPct val="90000"/>
              </a:lnSpc>
              <a:spcBef>
                <a:spcPts val="600"/>
              </a:spcBef>
              <a:spcAft>
                <a:spcPts val="600"/>
              </a:spcAft>
              <a:buClr>
                <a:schemeClr val="tx2"/>
              </a:buClr>
              <a:buSzPct val="100000"/>
              <a:defRPr/>
            </a:pPr>
            <a:endParaRPr lang="en-AU" sz="1600" dirty="0">
              <a:solidFill>
                <a:schemeClr val="bg2">
                  <a:lumMod val="50000"/>
                </a:schemeClr>
              </a:solidFill>
              <a:cs typeface="Arial" panose="020B0604020202020204" pitchFamily="34" charset="0"/>
            </a:endParaRPr>
          </a:p>
          <a:p>
            <a:pPr marL="88900" lvl="2" fontAlgn="base">
              <a:lnSpc>
                <a:spcPct val="90000"/>
              </a:lnSpc>
              <a:spcBef>
                <a:spcPts val="600"/>
              </a:spcBef>
              <a:spcAft>
                <a:spcPts val="600"/>
              </a:spcAft>
              <a:buClr>
                <a:schemeClr val="tx2"/>
              </a:buClr>
              <a:buSzPct val="100000"/>
              <a:defRPr/>
            </a:pPr>
            <a:r>
              <a:rPr lang="en-AU" sz="1600" dirty="0">
                <a:solidFill>
                  <a:schemeClr val="bg2">
                    <a:lumMod val="50000"/>
                  </a:schemeClr>
                </a:solidFill>
                <a:cs typeface="Arial" panose="020B0604020202020204" pitchFamily="34" charset="0"/>
              </a:rPr>
              <a:t>The system owner will then receive a confirmation email that the system has been setup and commissioned correctly.</a:t>
            </a:r>
          </a:p>
        </p:txBody>
      </p:sp>
      <p:pic>
        <p:nvPicPr>
          <p:cNvPr id="2" name="Picture 1">
            <a:extLst>
              <a:ext uri="{FF2B5EF4-FFF2-40B4-BE49-F238E27FC236}">
                <a16:creationId xmlns:a16="http://schemas.microsoft.com/office/drawing/2014/main" id="{D38A551B-152B-4984-9219-9BAC47FA7B02}"/>
              </a:ext>
            </a:extLst>
          </p:cNvPr>
          <p:cNvPicPr>
            <a:picLocks noChangeAspect="1"/>
          </p:cNvPicPr>
          <p:nvPr/>
        </p:nvPicPr>
        <p:blipFill>
          <a:blip r:embed="rId5"/>
          <a:stretch>
            <a:fillRect/>
          </a:stretch>
        </p:blipFill>
        <p:spPr>
          <a:xfrm>
            <a:off x="856287" y="1656099"/>
            <a:ext cx="5966143" cy="3555037"/>
          </a:xfrm>
          <a:prstGeom prst="rect">
            <a:avLst/>
          </a:prstGeom>
        </p:spPr>
      </p:pic>
      <p:pic>
        <p:nvPicPr>
          <p:cNvPr id="11" name="Picture 10">
            <a:extLst>
              <a:ext uri="{FF2B5EF4-FFF2-40B4-BE49-F238E27FC236}">
                <a16:creationId xmlns:a16="http://schemas.microsoft.com/office/drawing/2014/main" id="{B89D045D-C93E-4CE2-ADB3-79FC962CFD73}"/>
              </a:ext>
            </a:extLst>
          </p:cNvPr>
          <p:cNvPicPr>
            <a:picLocks noChangeAspect="1"/>
          </p:cNvPicPr>
          <p:nvPr/>
        </p:nvPicPr>
        <p:blipFill>
          <a:blip r:embed="rId6"/>
          <a:stretch>
            <a:fillRect/>
          </a:stretch>
        </p:blipFill>
        <p:spPr>
          <a:xfrm>
            <a:off x="840892" y="1673429"/>
            <a:ext cx="5933143" cy="3024441"/>
          </a:xfrm>
          <a:prstGeom prst="rect">
            <a:avLst/>
          </a:prstGeom>
        </p:spPr>
      </p:pic>
      <p:sp>
        <p:nvSpPr>
          <p:cNvPr id="12" name="Rectangle 11">
            <a:extLst>
              <a:ext uri="{FF2B5EF4-FFF2-40B4-BE49-F238E27FC236}">
                <a16:creationId xmlns:a16="http://schemas.microsoft.com/office/drawing/2014/main" id="{8B7D3896-0550-4702-9A96-4B1CE764F9EB}"/>
              </a:ext>
            </a:extLst>
          </p:cNvPr>
          <p:cNvSpPr/>
          <p:nvPr/>
        </p:nvSpPr>
        <p:spPr>
          <a:xfrm>
            <a:off x="848589" y="1656100"/>
            <a:ext cx="5966144" cy="3597002"/>
          </a:xfrm>
          <a:prstGeom prst="rect">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65590B57-1E37-4631-B5CB-D2EECD44699F}"/>
              </a:ext>
            </a:extLst>
          </p:cNvPr>
          <p:cNvPicPr>
            <a:picLocks noChangeAspect="1"/>
          </p:cNvPicPr>
          <p:nvPr/>
        </p:nvPicPr>
        <p:blipFill>
          <a:blip r:embed="rId7"/>
          <a:stretch>
            <a:fillRect/>
          </a:stretch>
        </p:blipFill>
        <p:spPr>
          <a:xfrm>
            <a:off x="2279069" y="2028147"/>
            <a:ext cx="4385800" cy="2973880"/>
          </a:xfrm>
          <a:prstGeom prst="rect">
            <a:avLst/>
          </a:prstGeom>
        </p:spPr>
      </p:pic>
      <p:pic>
        <p:nvPicPr>
          <p:cNvPr id="3" name="Picture 2">
            <a:extLst>
              <a:ext uri="{FF2B5EF4-FFF2-40B4-BE49-F238E27FC236}">
                <a16:creationId xmlns:a16="http://schemas.microsoft.com/office/drawing/2014/main" id="{0384287B-830D-4A37-8359-5AB9F79A9D42}"/>
              </a:ext>
            </a:extLst>
          </p:cNvPr>
          <p:cNvPicPr>
            <a:picLocks noChangeAspect="1"/>
          </p:cNvPicPr>
          <p:nvPr/>
        </p:nvPicPr>
        <p:blipFill>
          <a:blip r:embed="rId8"/>
          <a:stretch>
            <a:fillRect/>
          </a:stretch>
        </p:blipFill>
        <p:spPr>
          <a:xfrm>
            <a:off x="2066537" y="2003931"/>
            <a:ext cx="4727847" cy="2682865"/>
          </a:xfrm>
          <a:prstGeom prst="rect">
            <a:avLst/>
          </a:prstGeom>
        </p:spPr>
      </p:pic>
      <p:sp>
        <p:nvSpPr>
          <p:cNvPr id="13" name="Rectangle 12">
            <a:extLst>
              <a:ext uri="{FF2B5EF4-FFF2-40B4-BE49-F238E27FC236}">
                <a16:creationId xmlns:a16="http://schemas.microsoft.com/office/drawing/2014/main" id="{CAAEA942-3DAF-4E5F-B7D2-431756B02589}"/>
              </a:ext>
            </a:extLst>
          </p:cNvPr>
          <p:cNvSpPr/>
          <p:nvPr/>
        </p:nvSpPr>
        <p:spPr>
          <a:xfrm>
            <a:off x="2066537" y="4589859"/>
            <a:ext cx="2091597" cy="2160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400" dirty="0" err="1">
              <a:latin typeface="Brandon Text Bold" panose="020B0803020203060203" pitchFamily="34" charset="0"/>
            </a:endParaRPr>
          </a:p>
        </p:txBody>
      </p:sp>
    </p:spTree>
    <p:extLst>
      <p:ext uri="{BB962C8B-B14F-4D97-AF65-F5344CB8AC3E}">
        <p14:creationId xmlns:p14="http://schemas.microsoft.com/office/powerpoint/2010/main" val="27848696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p:cNvSpPr>
            <a:spLocks noGrp="1"/>
          </p:cNvSpPr>
          <p:nvPr>
            <p:ph type="title"/>
          </p:nvPr>
        </p:nvSpPr>
        <p:spPr>
          <a:xfrm>
            <a:off x="350996" y="382419"/>
            <a:ext cx="11502711" cy="1077880"/>
          </a:xfrm>
        </p:spPr>
        <p:txBody>
          <a:bodyPr>
            <a:normAutofit/>
          </a:bodyPr>
          <a:lstStyle/>
          <a:p>
            <a:r>
              <a:rPr lang="en-AU" sz="1997" dirty="0">
                <a:solidFill>
                  <a:schemeClr val="accent2"/>
                </a:solidFill>
              </a:rPr>
              <a:t>Products &amp; Innovation.</a:t>
            </a:r>
            <a:br>
              <a:rPr lang="en-AU" dirty="0"/>
            </a:br>
            <a:r>
              <a:rPr lang="en-AU" dirty="0"/>
              <a:t>Installation Commissioning </a:t>
            </a:r>
            <a:r>
              <a:rPr lang="en-AU" sz="2000" dirty="0">
                <a:solidFill>
                  <a:srgbClr val="4CCFEF"/>
                </a:solidFill>
              </a:rPr>
              <a:t>– CA2.0</a:t>
            </a:r>
          </a:p>
        </p:txBody>
      </p:sp>
      <p:pic>
        <p:nvPicPr>
          <p:cNvPr id="8" name="Picture 7">
            <a:extLst>
              <a:ext uri="{FF2B5EF4-FFF2-40B4-BE49-F238E27FC236}">
                <a16:creationId xmlns:a16="http://schemas.microsoft.com/office/drawing/2014/main" id="{810F8804-F41A-40F6-A968-128D572EF4E4}"/>
              </a:ext>
            </a:extLst>
          </p:cNvPr>
          <p:cNvPicPr>
            <a:picLocks noChangeAspect="1"/>
          </p:cNvPicPr>
          <p:nvPr/>
        </p:nvPicPr>
        <p:blipFill>
          <a:blip r:embed="rId2"/>
          <a:stretch>
            <a:fillRect/>
          </a:stretch>
        </p:blipFill>
        <p:spPr>
          <a:xfrm>
            <a:off x="197694" y="197371"/>
            <a:ext cx="1548172" cy="582841"/>
          </a:xfrm>
          <a:prstGeom prst="rect">
            <a:avLst/>
          </a:prstGeom>
        </p:spPr>
      </p:pic>
      <p:sp>
        <p:nvSpPr>
          <p:cNvPr id="9" name="Rectangle 8">
            <a:extLst>
              <a:ext uri="{FF2B5EF4-FFF2-40B4-BE49-F238E27FC236}">
                <a16:creationId xmlns:a16="http://schemas.microsoft.com/office/drawing/2014/main" id="{A47ACAB1-39EC-40AD-B0D6-00C838547023}"/>
              </a:ext>
            </a:extLst>
          </p:cNvPr>
          <p:cNvSpPr/>
          <p:nvPr/>
        </p:nvSpPr>
        <p:spPr>
          <a:xfrm>
            <a:off x="1637854" y="378000"/>
            <a:ext cx="1800200" cy="4022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400" dirty="0" err="1">
              <a:latin typeface="Brandon Text Bold" panose="020B0803020203060203" pitchFamily="34" charset="0"/>
            </a:endParaRPr>
          </a:p>
        </p:txBody>
      </p:sp>
      <p:pic>
        <p:nvPicPr>
          <p:cNvPr id="7" name="Picture 6">
            <a:extLst>
              <a:ext uri="{FF2B5EF4-FFF2-40B4-BE49-F238E27FC236}">
                <a16:creationId xmlns:a16="http://schemas.microsoft.com/office/drawing/2014/main" id="{008CFD11-31D5-4E5D-990E-B2E944120E3F}"/>
              </a:ext>
            </a:extLst>
          </p:cNvPr>
          <p:cNvPicPr>
            <a:picLocks noChangeAspect="1"/>
          </p:cNvPicPr>
          <p:nvPr/>
        </p:nvPicPr>
        <p:blipFill>
          <a:blip r:embed="rId3"/>
          <a:stretch>
            <a:fillRect/>
          </a:stretch>
        </p:blipFill>
        <p:spPr>
          <a:xfrm>
            <a:off x="848588" y="4953568"/>
            <a:ext cx="390525" cy="409575"/>
          </a:xfrm>
          <a:prstGeom prst="rect">
            <a:avLst/>
          </a:prstGeom>
        </p:spPr>
      </p:pic>
      <p:pic>
        <p:nvPicPr>
          <p:cNvPr id="10" name="Picture 9">
            <a:extLst>
              <a:ext uri="{FF2B5EF4-FFF2-40B4-BE49-F238E27FC236}">
                <a16:creationId xmlns:a16="http://schemas.microsoft.com/office/drawing/2014/main" id="{62087426-26BD-437A-969E-61A566C3AF83}"/>
              </a:ext>
            </a:extLst>
          </p:cNvPr>
          <p:cNvPicPr>
            <a:picLocks noChangeAspect="1"/>
          </p:cNvPicPr>
          <p:nvPr/>
        </p:nvPicPr>
        <p:blipFill>
          <a:blip r:embed="rId3"/>
          <a:stretch>
            <a:fillRect/>
          </a:stretch>
        </p:blipFill>
        <p:spPr>
          <a:xfrm>
            <a:off x="8109661" y="1618572"/>
            <a:ext cx="390525" cy="409575"/>
          </a:xfrm>
          <a:prstGeom prst="rect">
            <a:avLst/>
          </a:prstGeom>
        </p:spPr>
      </p:pic>
      <p:sp>
        <p:nvSpPr>
          <p:cNvPr id="5" name="Textfeld 20">
            <a:extLst>
              <a:ext uri="{FF2B5EF4-FFF2-40B4-BE49-F238E27FC236}">
                <a16:creationId xmlns:a16="http://schemas.microsoft.com/office/drawing/2014/main" id="{3B40FF7E-D5E4-40AF-BD1A-FE65A61BAA52}"/>
              </a:ext>
            </a:extLst>
          </p:cNvPr>
          <p:cNvSpPr txBox="1"/>
          <p:nvPr/>
        </p:nvSpPr>
        <p:spPr>
          <a:xfrm>
            <a:off x="7146466" y="1656100"/>
            <a:ext cx="4706383" cy="763286"/>
          </a:xfrm>
          <a:prstGeom prst="rect">
            <a:avLst/>
          </a:prstGeom>
          <a:noFill/>
          <a:ln w="9525">
            <a:noFill/>
            <a:miter lim="800000"/>
            <a:headEnd/>
            <a:tailEnd/>
          </a:ln>
        </p:spPr>
        <p:txBody>
          <a:bodyPr wrap="square">
            <a:spAutoFit/>
          </a:bodyPr>
          <a:lstStyle>
            <a:defPPr>
              <a:defRPr lang="de-DE"/>
            </a:defPPr>
            <a:lvl1pPr marL="287338" indent="-287338">
              <a:spcBef>
                <a:spcPts val="1200"/>
              </a:spcBef>
              <a:buBlip>
                <a:blip r:embed="rId4"/>
              </a:buBlip>
              <a:defRPr sz="1600">
                <a:latin typeface="Arial" pitchFamily="34" charset="0"/>
                <a:cs typeface="Arial" pitchFamily="34" charset="0"/>
              </a:defRPr>
            </a:lvl1pPr>
          </a:lstStyle>
          <a:p>
            <a:pPr marL="88900" lvl="2" fontAlgn="base">
              <a:lnSpc>
                <a:spcPct val="90000"/>
              </a:lnSpc>
              <a:spcBef>
                <a:spcPts val="600"/>
              </a:spcBef>
              <a:spcAft>
                <a:spcPts val="600"/>
              </a:spcAft>
              <a:buClr>
                <a:schemeClr val="tx2"/>
              </a:buClr>
              <a:buSzPct val="100000"/>
              <a:defRPr/>
            </a:pPr>
            <a:r>
              <a:rPr lang="en-AU" sz="1600" dirty="0">
                <a:solidFill>
                  <a:schemeClr val="bg2">
                    <a:lumMod val="50000"/>
                  </a:schemeClr>
                </a:solidFill>
                <a:cs typeface="Arial" panose="020B0604020202020204" pitchFamily="34" charset="0"/>
              </a:rPr>
              <a:t>Once the commissioning process has been completed the installer will automatically be lead back to the main dashboard.</a:t>
            </a:r>
          </a:p>
        </p:txBody>
      </p:sp>
      <p:pic>
        <p:nvPicPr>
          <p:cNvPr id="2" name="Picture 1">
            <a:extLst>
              <a:ext uri="{FF2B5EF4-FFF2-40B4-BE49-F238E27FC236}">
                <a16:creationId xmlns:a16="http://schemas.microsoft.com/office/drawing/2014/main" id="{D38A551B-152B-4984-9219-9BAC47FA7B02}"/>
              </a:ext>
            </a:extLst>
          </p:cNvPr>
          <p:cNvPicPr>
            <a:picLocks noChangeAspect="1"/>
          </p:cNvPicPr>
          <p:nvPr/>
        </p:nvPicPr>
        <p:blipFill>
          <a:blip r:embed="rId5"/>
          <a:stretch>
            <a:fillRect/>
          </a:stretch>
        </p:blipFill>
        <p:spPr>
          <a:xfrm>
            <a:off x="856287" y="1656099"/>
            <a:ext cx="5966143" cy="3555037"/>
          </a:xfrm>
          <a:prstGeom prst="rect">
            <a:avLst/>
          </a:prstGeom>
        </p:spPr>
      </p:pic>
      <p:pic>
        <p:nvPicPr>
          <p:cNvPr id="3" name="Picture 2">
            <a:extLst>
              <a:ext uri="{FF2B5EF4-FFF2-40B4-BE49-F238E27FC236}">
                <a16:creationId xmlns:a16="http://schemas.microsoft.com/office/drawing/2014/main" id="{8206F8C5-313D-4DFF-A404-A9AE30D04733}"/>
              </a:ext>
            </a:extLst>
          </p:cNvPr>
          <p:cNvPicPr>
            <a:picLocks noChangeAspect="1"/>
          </p:cNvPicPr>
          <p:nvPr/>
        </p:nvPicPr>
        <p:blipFill>
          <a:blip r:embed="rId6"/>
          <a:stretch>
            <a:fillRect/>
          </a:stretch>
        </p:blipFill>
        <p:spPr>
          <a:xfrm>
            <a:off x="848589" y="1664327"/>
            <a:ext cx="5966144" cy="2560550"/>
          </a:xfrm>
          <a:prstGeom prst="rect">
            <a:avLst/>
          </a:prstGeom>
        </p:spPr>
      </p:pic>
      <p:sp>
        <p:nvSpPr>
          <p:cNvPr id="12" name="Rectangle 11">
            <a:extLst>
              <a:ext uri="{FF2B5EF4-FFF2-40B4-BE49-F238E27FC236}">
                <a16:creationId xmlns:a16="http://schemas.microsoft.com/office/drawing/2014/main" id="{8B7D3896-0550-4702-9A96-4B1CE764F9EB}"/>
              </a:ext>
            </a:extLst>
          </p:cNvPr>
          <p:cNvSpPr/>
          <p:nvPr/>
        </p:nvSpPr>
        <p:spPr>
          <a:xfrm>
            <a:off x="848589" y="1656100"/>
            <a:ext cx="5966144" cy="3597002"/>
          </a:xfrm>
          <a:prstGeom prst="rect">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7925075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1">
            <a:extLst>
              <a:ext uri="{FF2B5EF4-FFF2-40B4-BE49-F238E27FC236}">
                <a16:creationId xmlns:a16="http://schemas.microsoft.com/office/drawing/2014/main" id="{16CB1F19-5256-4D5F-B38E-080BD7369CE0}"/>
              </a:ext>
            </a:extLst>
          </p:cNvPr>
          <p:cNvSpPr txBox="1">
            <a:spLocks/>
          </p:cNvSpPr>
          <p:nvPr/>
        </p:nvSpPr>
        <p:spPr>
          <a:xfrm>
            <a:off x="1133987" y="5597972"/>
            <a:ext cx="9936721" cy="936104"/>
          </a:xfrm>
          <a:prstGeom prst="rect">
            <a:avLst/>
          </a:prstGeom>
        </p:spPr>
        <p:txBody>
          <a:bodyPr/>
          <a:lstStyle>
            <a:lvl1pPr algn="l" defTabSz="914400" rtl="0" eaLnBrk="1" latinLnBrk="0" hangingPunct="1">
              <a:lnSpc>
                <a:spcPct val="90000"/>
              </a:lnSpc>
              <a:spcBef>
                <a:spcPct val="0"/>
              </a:spcBef>
              <a:buNone/>
              <a:defRPr sz="3500" kern="1200">
                <a:solidFill>
                  <a:schemeClr val="tx2"/>
                </a:solidFill>
                <a:latin typeface="+mj-lt"/>
                <a:ea typeface="+mj-ea"/>
                <a:cs typeface="+mj-cs"/>
              </a:defRPr>
            </a:lvl1pPr>
          </a:lstStyle>
          <a:p>
            <a:pPr algn="ctr"/>
            <a:r>
              <a:rPr lang="en-AU" dirty="0">
                <a:solidFill>
                  <a:schemeClr val="bg1"/>
                </a:solidFill>
              </a:rPr>
              <a:t>User Portal</a:t>
            </a:r>
          </a:p>
        </p:txBody>
      </p:sp>
      <p:pic>
        <p:nvPicPr>
          <p:cNvPr id="4" name="Picture 3">
            <a:extLst>
              <a:ext uri="{FF2B5EF4-FFF2-40B4-BE49-F238E27FC236}">
                <a16:creationId xmlns:a16="http://schemas.microsoft.com/office/drawing/2014/main" id="{E3044A24-E6CE-43C7-8886-C38591999B25}"/>
              </a:ext>
            </a:extLst>
          </p:cNvPr>
          <p:cNvPicPr>
            <a:picLocks noChangeAspect="1"/>
          </p:cNvPicPr>
          <p:nvPr/>
        </p:nvPicPr>
        <p:blipFill>
          <a:blip r:embed="rId2"/>
          <a:stretch>
            <a:fillRect/>
          </a:stretch>
        </p:blipFill>
        <p:spPr>
          <a:xfrm>
            <a:off x="1529950" y="712006"/>
            <a:ext cx="9144793" cy="4669941"/>
          </a:xfrm>
          <a:prstGeom prst="rect">
            <a:avLst/>
          </a:prstGeom>
        </p:spPr>
      </p:pic>
      <p:grpSp>
        <p:nvGrpSpPr>
          <p:cNvPr id="8" name="Group 7">
            <a:extLst>
              <a:ext uri="{FF2B5EF4-FFF2-40B4-BE49-F238E27FC236}">
                <a16:creationId xmlns:a16="http://schemas.microsoft.com/office/drawing/2014/main" id="{4F294B42-12A1-4335-99E4-0F5E69999E1B}"/>
              </a:ext>
            </a:extLst>
          </p:cNvPr>
          <p:cNvGrpSpPr/>
          <p:nvPr/>
        </p:nvGrpSpPr>
        <p:grpSpPr>
          <a:xfrm>
            <a:off x="182274" y="197371"/>
            <a:ext cx="1579011" cy="468052"/>
            <a:chOff x="112850" y="845443"/>
            <a:chExt cx="1579011" cy="468052"/>
          </a:xfrm>
        </p:grpSpPr>
        <p:pic>
          <p:nvPicPr>
            <p:cNvPr id="5" name="Picture 4">
              <a:extLst>
                <a:ext uri="{FF2B5EF4-FFF2-40B4-BE49-F238E27FC236}">
                  <a16:creationId xmlns:a16="http://schemas.microsoft.com/office/drawing/2014/main" id="{924B1D11-1282-414F-9943-E92451036EE0}"/>
                </a:ext>
              </a:extLst>
            </p:cNvPr>
            <p:cNvPicPr>
              <a:picLocks noChangeAspect="1"/>
            </p:cNvPicPr>
            <p:nvPr/>
          </p:nvPicPr>
          <p:blipFill>
            <a:blip r:embed="rId3"/>
            <a:stretch>
              <a:fillRect/>
            </a:stretch>
          </p:blipFill>
          <p:spPr>
            <a:xfrm>
              <a:off x="575737" y="942989"/>
              <a:ext cx="1116124" cy="298498"/>
            </a:xfrm>
            <a:prstGeom prst="rect">
              <a:avLst/>
            </a:prstGeom>
          </p:spPr>
        </p:pic>
        <p:pic>
          <p:nvPicPr>
            <p:cNvPr id="6" name="Picture 5">
              <a:extLst>
                <a:ext uri="{FF2B5EF4-FFF2-40B4-BE49-F238E27FC236}">
                  <a16:creationId xmlns:a16="http://schemas.microsoft.com/office/drawing/2014/main" id="{2A4A466B-6CF3-4172-9CF2-1045B156F8FE}"/>
                </a:ext>
              </a:extLst>
            </p:cNvPr>
            <p:cNvPicPr>
              <a:picLocks noChangeAspect="1"/>
            </p:cNvPicPr>
            <p:nvPr/>
          </p:nvPicPr>
          <p:blipFill>
            <a:blip r:embed="rId4"/>
            <a:stretch>
              <a:fillRect/>
            </a:stretch>
          </p:blipFill>
          <p:spPr>
            <a:xfrm>
              <a:off x="112850" y="845443"/>
              <a:ext cx="504056" cy="468052"/>
            </a:xfrm>
            <a:prstGeom prst="rect">
              <a:avLst/>
            </a:prstGeom>
          </p:spPr>
        </p:pic>
      </p:grpSp>
    </p:spTree>
    <p:extLst>
      <p:ext uri="{BB962C8B-B14F-4D97-AF65-F5344CB8AC3E}">
        <p14:creationId xmlns:p14="http://schemas.microsoft.com/office/powerpoint/2010/main" val="39997512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p:cNvSpPr>
            <a:spLocks noGrp="1"/>
          </p:cNvSpPr>
          <p:nvPr>
            <p:ph type="title"/>
          </p:nvPr>
        </p:nvSpPr>
        <p:spPr>
          <a:xfrm>
            <a:off x="350996" y="382419"/>
            <a:ext cx="11502711" cy="1077880"/>
          </a:xfrm>
        </p:spPr>
        <p:txBody>
          <a:bodyPr>
            <a:normAutofit/>
          </a:bodyPr>
          <a:lstStyle/>
          <a:p>
            <a:r>
              <a:rPr lang="en-AU" sz="1997" dirty="0">
                <a:solidFill>
                  <a:schemeClr val="accent2"/>
                </a:solidFill>
              </a:rPr>
              <a:t>Products &amp; Innovation.</a:t>
            </a:r>
            <a:br>
              <a:rPr lang="en-AU" dirty="0"/>
            </a:br>
            <a:r>
              <a:rPr lang="en-AU" dirty="0"/>
              <a:t>sonnenBatterie User Portal </a:t>
            </a:r>
            <a:r>
              <a:rPr lang="en-AU" sz="2000" dirty="0">
                <a:solidFill>
                  <a:srgbClr val="4CCFEF"/>
                </a:solidFill>
              </a:rPr>
              <a:t>– Available for System Owners</a:t>
            </a:r>
          </a:p>
        </p:txBody>
      </p:sp>
      <p:pic>
        <p:nvPicPr>
          <p:cNvPr id="8" name="Picture 7">
            <a:extLst>
              <a:ext uri="{FF2B5EF4-FFF2-40B4-BE49-F238E27FC236}">
                <a16:creationId xmlns:a16="http://schemas.microsoft.com/office/drawing/2014/main" id="{810F8804-F41A-40F6-A968-128D572EF4E4}"/>
              </a:ext>
            </a:extLst>
          </p:cNvPr>
          <p:cNvPicPr>
            <a:picLocks noChangeAspect="1"/>
          </p:cNvPicPr>
          <p:nvPr/>
        </p:nvPicPr>
        <p:blipFill>
          <a:blip r:embed="rId2"/>
          <a:stretch>
            <a:fillRect/>
          </a:stretch>
        </p:blipFill>
        <p:spPr>
          <a:xfrm>
            <a:off x="197694" y="197371"/>
            <a:ext cx="1548172" cy="582841"/>
          </a:xfrm>
          <a:prstGeom prst="rect">
            <a:avLst/>
          </a:prstGeom>
        </p:spPr>
      </p:pic>
      <p:sp>
        <p:nvSpPr>
          <p:cNvPr id="9" name="Rectangle 8">
            <a:extLst>
              <a:ext uri="{FF2B5EF4-FFF2-40B4-BE49-F238E27FC236}">
                <a16:creationId xmlns:a16="http://schemas.microsoft.com/office/drawing/2014/main" id="{A47ACAB1-39EC-40AD-B0D6-00C838547023}"/>
              </a:ext>
            </a:extLst>
          </p:cNvPr>
          <p:cNvSpPr/>
          <p:nvPr/>
        </p:nvSpPr>
        <p:spPr>
          <a:xfrm>
            <a:off x="1637854" y="378000"/>
            <a:ext cx="1800200" cy="4022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400" dirty="0" err="1">
              <a:latin typeface="Brandon Text Bold" panose="020B0803020203060203" pitchFamily="34" charset="0"/>
            </a:endParaRPr>
          </a:p>
        </p:txBody>
      </p:sp>
      <p:pic>
        <p:nvPicPr>
          <p:cNvPr id="5" name="Picture 4">
            <a:extLst>
              <a:ext uri="{FF2B5EF4-FFF2-40B4-BE49-F238E27FC236}">
                <a16:creationId xmlns:a16="http://schemas.microsoft.com/office/drawing/2014/main" id="{6E36D8FD-E77C-4A02-9670-F8CB2B32FB6C}"/>
              </a:ext>
            </a:extLst>
          </p:cNvPr>
          <p:cNvPicPr>
            <a:picLocks noChangeAspect="1"/>
          </p:cNvPicPr>
          <p:nvPr/>
        </p:nvPicPr>
        <p:blipFill>
          <a:blip r:embed="rId3"/>
          <a:stretch>
            <a:fillRect/>
          </a:stretch>
        </p:blipFill>
        <p:spPr>
          <a:xfrm>
            <a:off x="791580" y="1653428"/>
            <a:ext cx="7378466" cy="3674915"/>
          </a:xfrm>
          <a:prstGeom prst="rect">
            <a:avLst/>
          </a:prstGeom>
        </p:spPr>
      </p:pic>
      <p:grpSp>
        <p:nvGrpSpPr>
          <p:cNvPr id="7" name="Group 6">
            <a:extLst>
              <a:ext uri="{FF2B5EF4-FFF2-40B4-BE49-F238E27FC236}">
                <a16:creationId xmlns:a16="http://schemas.microsoft.com/office/drawing/2014/main" id="{A067DD21-8AB9-4D9D-B0BE-526DC938508D}"/>
              </a:ext>
            </a:extLst>
          </p:cNvPr>
          <p:cNvGrpSpPr/>
          <p:nvPr/>
        </p:nvGrpSpPr>
        <p:grpSpPr>
          <a:xfrm>
            <a:off x="537198" y="1510999"/>
            <a:ext cx="7887230" cy="4152598"/>
            <a:chOff x="537198" y="1518752"/>
            <a:chExt cx="7887230" cy="4152598"/>
          </a:xfrm>
        </p:grpSpPr>
        <p:pic>
          <p:nvPicPr>
            <p:cNvPr id="10" name="Picture 9">
              <a:extLst>
                <a:ext uri="{FF2B5EF4-FFF2-40B4-BE49-F238E27FC236}">
                  <a16:creationId xmlns:a16="http://schemas.microsoft.com/office/drawing/2014/main" id="{C98C2FDB-A87A-40AF-B4D8-A1BEA3AA7289}"/>
                </a:ext>
              </a:extLst>
            </p:cNvPr>
            <p:cNvPicPr>
              <a:picLocks noChangeAspect="1"/>
            </p:cNvPicPr>
            <p:nvPr/>
          </p:nvPicPr>
          <p:blipFill>
            <a:blip r:embed="rId4"/>
            <a:stretch>
              <a:fillRect/>
            </a:stretch>
          </p:blipFill>
          <p:spPr>
            <a:xfrm>
              <a:off x="653325" y="5261775"/>
              <a:ext cx="7771103" cy="409575"/>
            </a:xfrm>
            <a:prstGeom prst="rect">
              <a:avLst/>
            </a:prstGeom>
          </p:spPr>
        </p:pic>
        <p:pic>
          <p:nvPicPr>
            <p:cNvPr id="11" name="Picture 10">
              <a:extLst>
                <a:ext uri="{FF2B5EF4-FFF2-40B4-BE49-F238E27FC236}">
                  <a16:creationId xmlns:a16="http://schemas.microsoft.com/office/drawing/2014/main" id="{C27BDCA6-54F3-4ACE-8458-A4C1A63BFC98}"/>
                </a:ext>
              </a:extLst>
            </p:cNvPr>
            <p:cNvPicPr>
              <a:picLocks noChangeAspect="1"/>
            </p:cNvPicPr>
            <p:nvPr/>
          </p:nvPicPr>
          <p:blipFill>
            <a:blip r:embed="rId4"/>
            <a:stretch>
              <a:fillRect/>
            </a:stretch>
          </p:blipFill>
          <p:spPr>
            <a:xfrm>
              <a:off x="537198" y="1647427"/>
              <a:ext cx="321682" cy="3680916"/>
            </a:xfrm>
            <a:prstGeom prst="rect">
              <a:avLst/>
            </a:prstGeom>
          </p:spPr>
        </p:pic>
        <p:pic>
          <p:nvPicPr>
            <p:cNvPr id="12" name="Picture 11">
              <a:extLst>
                <a:ext uri="{FF2B5EF4-FFF2-40B4-BE49-F238E27FC236}">
                  <a16:creationId xmlns:a16="http://schemas.microsoft.com/office/drawing/2014/main" id="{F985B43E-AFD8-4C25-819A-0D67CDC45BEE}"/>
                </a:ext>
              </a:extLst>
            </p:cNvPr>
            <p:cNvPicPr>
              <a:picLocks noChangeAspect="1"/>
            </p:cNvPicPr>
            <p:nvPr/>
          </p:nvPicPr>
          <p:blipFill>
            <a:blip r:embed="rId4"/>
            <a:stretch>
              <a:fillRect/>
            </a:stretch>
          </p:blipFill>
          <p:spPr>
            <a:xfrm>
              <a:off x="8102746" y="1518752"/>
              <a:ext cx="321682" cy="3878349"/>
            </a:xfrm>
            <a:prstGeom prst="rect">
              <a:avLst/>
            </a:prstGeom>
          </p:spPr>
        </p:pic>
      </p:grpSp>
      <p:sp>
        <p:nvSpPr>
          <p:cNvPr id="13" name="Rectangle 12">
            <a:extLst>
              <a:ext uri="{FF2B5EF4-FFF2-40B4-BE49-F238E27FC236}">
                <a16:creationId xmlns:a16="http://schemas.microsoft.com/office/drawing/2014/main" id="{696A2D86-1923-4F28-9DF3-29F798EF56DB}"/>
              </a:ext>
            </a:extLst>
          </p:cNvPr>
          <p:cNvSpPr/>
          <p:nvPr/>
        </p:nvSpPr>
        <p:spPr>
          <a:xfrm>
            <a:off x="848588" y="1656100"/>
            <a:ext cx="7244717" cy="3597002"/>
          </a:xfrm>
          <a:prstGeom prst="rect">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feld 20">
            <a:extLst>
              <a:ext uri="{FF2B5EF4-FFF2-40B4-BE49-F238E27FC236}">
                <a16:creationId xmlns:a16="http://schemas.microsoft.com/office/drawing/2014/main" id="{4ED7817E-4A9C-4A29-A630-BC8F1323381A}"/>
              </a:ext>
            </a:extLst>
          </p:cNvPr>
          <p:cNvSpPr txBox="1"/>
          <p:nvPr/>
        </p:nvSpPr>
        <p:spPr>
          <a:xfrm>
            <a:off x="8150312" y="1659495"/>
            <a:ext cx="3928701" cy="1649682"/>
          </a:xfrm>
          <a:prstGeom prst="rect">
            <a:avLst/>
          </a:prstGeom>
          <a:noFill/>
          <a:ln w="9525">
            <a:noFill/>
            <a:miter lim="800000"/>
            <a:headEnd/>
            <a:tailEnd/>
          </a:ln>
        </p:spPr>
        <p:txBody>
          <a:bodyPr wrap="square">
            <a:spAutoFit/>
          </a:bodyPr>
          <a:lstStyle>
            <a:defPPr>
              <a:defRPr lang="de-DE"/>
            </a:defPPr>
            <a:lvl1pPr marL="287338" indent="-287338">
              <a:spcBef>
                <a:spcPts val="1200"/>
              </a:spcBef>
              <a:buBlip>
                <a:blip r:embed="rId5"/>
              </a:buBlip>
              <a:defRPr sz="1600">
                <a:latin typeface="Arial" pitchFamily="34" charset="0"/>
                <a:cs typeface="Arial" pitchFamily="34" charset="0"/>
              </a:defRPr>
            </a:lvl1pPr>
          </a:lstStyle>
          <a:p>
            <a:pPr marL="88900" lvl="2" fontAlgn="base">
              <a:lnSpc>
                <a:spcPct val="90000"/>
              </a:lnSpc>
              <a:spcBef>
                <a:spcPts val="600"/>
              </a:spcBef>
              <a:spcAft>
                <a:spcPts val="600"/>
              </a:spcAft>
              <a:buClr>
                <a:schemeClr val="tx2"/>
              </a:buClr>
              <a:buSzPct val="100000"/>
              <a:defRPr/>
            </a:pPr>
            <a:r>
              <a:rPr lang="en-AU" sz="1600" dirty="0">
                <a:solidFill>
                  <a:schemeClr val="bg2">
                    <a:lumMod val="50000"/>
                  </a:schemeClr>
                </a:solidFill>
                <a:cs typeface="Arial" panose="020B0604020202020204" pitchFamily="34" charset="0"/>
              </a:rPr>
              <a:t>From any internet browser the end user will need to type </a:t>
            </a:r>
            <a:r>
              <a:rPr lang="en-AU" sz="1600" u="sng" dirty="0">
                <a:solidFill>
                  <a:schemeClr val="bg2">
                    <a:lumMod val="50000"/>
                  </a:schemeClr>
                </a:solidFill>
                <a:cs typeface="Arial" panose="020B0604020202020204" pitchFamily="34" charset="0"/>
                <a:hlinkClick r:id="rId6"/>
              </a:rPr>
              <a:t>https://meine.sonnenbatterie.com/login</a:t>
            </a:r>
            <a:r>
              <a:rPr lang="en-AU" sz="1600" u="sng" dirty="0">
                <a:solidFill>
                  <a:schemeClr val="bg2">
                    <a:lumMod val="50000"/>
                  </a:schemeClr>
                </a:solidFill>
                <a:cs typeface="Arial" panose="020B0604020202020204" pitchFamily="34" charset="0"/>
              </a:rPr>
              <a:t> </a:t>
            </a:r>
            <a:r>
              <a:rPr lang="en-AU" sz="1600" dirty="0">
                <a:solidFill>
                  <a:schemeClr val="bg2">
                    <a:lumMod val="50000"/>
                  </a:schemeClr>
                </a:solidFill>
                <a:cs typeface="Arial" panose="020B0604020202020204" pitchFamily="34" charset="0"/>
              </a:rPr>
              <a:t>into the search engine search bar and enter the user name (unit serial number) and the password provided on the welcome letter supplied with the system.</a:t>
            </a:r>
          </a:p>
        </p:txBody>
      </p:sp>
    </p:spTree>
    <p:extLst>
      <p:ext uri="{BB962C8B-B14F-4D97-AF65-F5344CB8AC3E}">
        <p14:creationId xmlns:p14="http://schemas.microsoft.com/office/powerpoint/2010/main" val="19650838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p:cNvSpPr>
            <a:spLocks noGrp="1"/>
          </p:cNvSpPr>
          <p:nvPr>
            <p:ph type="title"/>
          </p:nvPr>
        </p:nvSpPr>
        <p:spPr>
          <a:xfrm>
            <a:off x="350996" y="382419"/>
            <a:ext cx="11502711" cy="1077880"/>
          </a:xfrm>
        </p:spPr>
        <p:txBody>
          <a:bodyPr>
            <a:normAutofit/>
          </a:bodyPr>
          <a:lstStyle/>
          <a:p>
            <a:r>
              <a:rPr lang="en-AU" sz="1997" dirty="0">
                <a:solidFill>
                  <a:schemeClr val="accent2"/>
                </a:solidFill>
              </a:rPr>
              <a:t>Products &amp; Innovation.</a:t>
            </a:r>
            <a:br>
              <a:rPr lang="en-AU" dirty="0"/>
            </a:br>
            <a:r>
              <a:rPr lang="en-AU" dirty="0"/>
              <a:t>sonnenBatterie User Portal </a:t>
            </a:r>
            <a:r>
              <a:rPr lang="en-AU" sz="2000" dirty="0">
                <a:solidFill>
                  <a:srgbClr val="4CCFEF"/>
                </a:solidFill>
              </a:rPr>
              <a:t>– Available for System Owners</a:t>
            </a:r>
          </a:p>
        </p:txBody>
      </p:sp>
      <p:pic>
        <p:nvPicPr>
          <p:cNvPr id="8" name="Picture 7">
            <a:extLst>
              <a:ext uri="{FF2B5EF4-FFF2-40B4-BE49-F238E27FC236}">
                <a16:creationId xmlns:a16="http://schemas.microsoft.com/office/drawing/2014/main" id="{810F8804-F41A-40F6-A968-128D572EF4E4}"/>
              </a:ext>
            </a:extLst>
          </p:cNvPr>
          <p:cNvPicPr>
            <a:picLocks noChangeAspect="1"/>
          </p:cNvPicPr>
          <p:nvPr/>
        </p:nvPicPr>
        <p:blipFill>
          <a:blip r:embed="rId2"/>
          <a:stretch>
            <a:fillRect/>
          </a:stretch>
        </p:blipFill>
        <p:spPr>
          <a:xfrm>
            <a:off x="197694" y="197371"/>
            <a:ext cx="1548172" cy="582841"/>
          </a:xfrm>
          <a:prstGeom prst="rect">
            <a:avLst/>
          </a:prstGeom>
        </p:spPr>
      </p:pic>
      <p:sp>
        <p:nvSpPr>
          <p:cNvPr id="9" name="Rectangle 8">
            <a:extLst>
              <a:ext uri="{FF2B5EF4-FFF2-40B4-BE49-F238E27FC236}">
                <a16:creationId xmlns:a16="http://schemas.microsoft.com/office/drawing/2014/main" id="{A47ACAB1-39EC-40AD-B0D6-00C838547023}"/>
              </a:ext>
            </a:extLst>
          </p:cNvPr>
          <p:cNvSpPr/>
          <p:nvPr/>
        </p:nvSpPr>
        <p:spPr>
          <a:xfrm>
            <a:off x="1637854" y="378000"/>
            <a:ext cx="1800200" cy="4022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400" dirty="0" err="1">
              <a:latin typeface="Brandon Text Bold" panose="020B0803020203060203" pitchFamily="34" charset="0"/>
            </a:endParaRPr>
          </a:p>
        </p:txBody>
      </p:sp>
      <p:pic>
        <p:nvPicPr>
          <p:cNvPr id="5" name="Picture 4">
            <a:extLst>
              <a:ext uri="{FF2B5EF4-FFF2-40B4-BE49-F238E27FC236}">
                <a16:creationId xmlns:a16="http://schemas.microsoft.com/office/drawing/2014/main" id="{24FFEBFE-CF36-4438-869C-E917451CF518}"/>
              </a:ext>
            </a:extLst>
          </p:cNvPr>
          <p:cNvPicPr>
            <a:picLocks noChangeAspect="1"/>
          </p:cNvPicPr>
          <p:nvPr/>
        </p:nvPicPr>
        <p:blipFill>
          <a:blip r:embed="rId3"/>
          <a:stretch>
            <a:fillRect/>
          </a:stretch>
        </p:blipFill>
        <p:spPr>
          <a:xfrm>
            <a:off x="791580" y="1653429"/>
            <a:ext cx="7378466" cy="2171615"/>
          </a:xfrm>
          <a:prstGeom prst="rect">
            <a:avLst/>
          </a:prstGeom>
        </p:spPr>
      </p:pic>
      <p:pic>
        <p:nvPicPr>
          <p:cNvPr id="7" name="Picture 6">
            <a:extLst>
              <a:ext uri="{FF2B5EF4-FFF2-40B4-BE49-F238E27FC236}">
                <a16:creationId xmlns:a16="http://schemas.microsoft.com/office/drawing/2014/main" id="{9181B9EF-DE4F-427F-AF02-F485DF3CABB0}"/>
              </a:ext>
            </a:extLst>
          </p:cNvPr>
          <p:cNvPicPr>
            <a:picLocks noChangeAspect="1"/>
          </p:cNvPicPr>
          <p:nvPr/>
        </p:nvPicPr>
        <p:blipFill>
          <a:blip r:embed="rId4"/>
          <a:stretch>
            <a:fillRect/>
          </a:stretch>
        </p:blipFill>
        <p:spPr>
          <a:xfrm>
            <a:off x="1789947" y="1665918"/>
            <a:ext cx="5396033" cy="4355370"/>
          </a:xfrm>
          <a:prstGeom prst="rect">
            <a:avLst/>
          </a:prstGeom>
        </p:spPr>
      </p:pic>
      <p:grpSp>
        <p:nvGrpSpPr>
          <p:cNvPr id="10" name="Group 9">
            <a:extLst>
              <a:ext uri="{FF2B5EF4-FFF2-40B4-BE49-F238E27FC236}">
                <a16:creationId xmlns:a16="http://schemas.microsoft.com/office/drawing/2014/main" id="{EDB55A87-E064-4939-8AE4-86316802DCDB}"/>
              </a:ext>
            </a:extLst>
          </p:cNvPr>
          <p:cNvGrpSpPr/>
          <p:nvPr/>
        </p:nvGrpSpPr>
        <p:grpSpPr>
          <a:xfrm>
            <a:off x="537198" y="1518752"/>
            <a:ext cx="7887230" cy="4152598"/>
            <a:chOff x="537198" y="1518752"/>
            <a:chExt cx="7887230" cy="4152598"/>
          </a:xfrm>
        </p:grpSpPr>
        <p:pic>
          <p:nvPicPr>
            <p:cNvPr id="11" name="Picture 10">
              <a:extLst>
                <a:ext uri="{FF2B5EF4-FFF2-40B4-BE49-F238E27FC236}">
                  <a16:creationId xmlns:a16="http://schemas.microsoft.com/office/drawing/2014/main" id="{689C3B42-F67A-401D-8C5A-829FD972D625}"/>
                </a:ext>
              </a:extLst>
            </p:cNvPr>
            <p:cNvPicPr>
              <a:picLocks noChangeAspect="1"/>
            </p:cNvPicPr>
            <p:nvPr/>
          </p:nvPicPr>
          <p:blipFill>
            <a:blip r:embed="rId5"/>
            <a:stretch>
              <a:fillRect/>
            </a:stretch>
          </p:blipFill>
          <p:spPr>
            <a:xfrm>
              <a:off x="653325" y="5261775"/>
              <a:ext cx="7771103" cy="409575"/>
            </a:xfrm>
            <a:prstGeom prst="rect">
              <a:avLst/>
            </a:prstGeom>
          </p:spPr>
        </p:pic>
        <p:pic>
          <p:nvPicPr>
            <p:cNvPr id="12" name="Picture 11">
              <a:extLst>
                <a:ext uri="{FF2B5EF4-FFF2-40B4-BE49-F238E27FC236}">
                  <a16:creationId xmlns:a16="http://schemas.microsoft.com/office/drawing/2014/main" id="{857F6290-E204-499E-B166-BED3F9223FA6}"/>
                </a:ext>
              </a:extLst>
            </p:cNvPr>
            <p:cNvPicPr>
              <a:picLocks noChangeAspect="1"/>
            </p:cNvPicPr>
            <p:nvPr/>
          </p:nvPicPr>
          <p:blipFill>
            <a:blip r:embed="rId5"/>
            <a:stretch>
              <a:fillRect/>
            </a:stretch>
          </p:blipFill>
          <p:spPr>
            <a:xfrm>
              <a:off x="537198" y="1647427"/>
              <a:ext cx="321682" cy="3680916"/>
            </a:xfrm>
            <a:prstGeom prst="rect">
              <a:avLst/>
            </a:prstGeom>
          </p:spPr>
        </p:pic>
        <p:pic>
          <p:nvPicPr>
            <p:cNvPr id="13" name="Picture 12">
              <a:extLst>
                <a:ext uri="{FF2B5EF4-FFF2-40B4-BE49-F238E27FC236}">
                  <a16:creationId xmlns:a16="http://schemas.microsoft.com/office/drawing/2014/main" id="{711B33EC-B3FF-46AF-AEF1-E8405E4B4AFC}"/>
                </a:ext>
              </a:extLst>
            </p:cNvPr>
            <p:cNvPicPr>
              <a:picLocks noChangeAspect="1"/>
            </p:cNvPicPr>
            <p:nvPr/>
          </p:nvPicPr>
          <p:blipFill>
            <a:blip r:embed="rId5"/>
            <a:stretch>
              <a:fillRect/>
            </a:stretch>
          </p:blipFill>
          <p:spPr>
            <a:xfrm>
              <a:off x="8102746" y="1518752"/>
              <a:ext cx="321682" cy="3878349"/>
            </a:xfrm>
            <a:prstGeom prst="rect">
              <a:avLst/>
            </a:prstGeom>
          </p:spPr>
        </p:pic>
      </p:grpSp>
      <p:pic>
        <p:nvPicPr>
          <p:cNvPr id="15" name="Picture 14">
            <a:extLst>
              <a:ext uri="{FF2B5EF4-FFF2-40B4-BE49-F238E27FC236}">
                <a16:creationId xmlns:a16="http://schemas.microsoft.com/office/drawing/2014/main" id="{346BBE8B-CA3F-44A1-A907-CE8B1370B0AB}"/>
              </a:ext>
            </a:extLst>
          </p:cNvPr>
          <p:cNvPicPr>
            <a:picLocks noChangeAspect="1"/>
          </p:cNvPicPr>
          <p:nvPr/>
        </p:nvPicPr>
        <p:blipFill>
          <a:blip r:embed="rId6"/>
          <a:stretch>
            <a:fillRect/>
          </a:stretch>
        </p:blipFill>
        <p:spPr>
          <a:xfrm>
            <a:off x="6988904" y="2513174"/>
            <a:ext cx="1104401" cy="2743200"/>
          </a:xfrm>
          <a:prstGeom prst="rect">
            <a:avLst/>
          </a:prstGeom>
        </p:spPr>
      </p:pic>
      <p:pic>
        <p:nvPicPr>
          <p:cNvPr id="16" name="Picture 15">
            <a:extLst>
              <a:ext uri="{FF2B5EF4-FFF2-40B4-BE49-F238E27FC236}">
                <a16:creationId xmlns:a16="http://schemas.microsoft.com/office/drawing/2014/main" id="{239924C6-A34D-45F3-B7B4-2B71911EA54C}"/>
              </a:ext>
            </a:extLst>
          </p:cNvPr>
          <p:cNvPicPr>
            <a:picLocks noChangeAspect="1"/>
          </p:cNvPicPr>
          <p:nvPr/>
        </p:nvPicPr>
        <p:blipFill>
          <a:blip r:embed="rId6"/>
          <a:stretch>
            <a:fillRect/>
          </a:stretch>
        </p:blipFill>
        <p:spPr>
          <a:xfrm>
            <a:off x="858880" y="2472003"/>
            <a:ext cx="1104401" cy="2743200"/>
          </a:xfrm>
          <a:prstGeom prst="rect">
            <a:avLst/>
          </a:prstGeom>
        </p:spPr>
      </p:pic>
      <p:pic>
        <p:nvPicPr>
          <p:cNvPr id="17" name="Picture 16">
            <a:extLst>
              <a:ext uri="{FF2B5EF4-FFF2-40B4-BE49-F238E27FC236}">
                <a16:creationId xmlns:a16="http://schemas.microsoft.com/office/drawing/2014/main" id="{72EC2B40-A0FE-4201-A637-C2F21D7C4EEE}"/>
              </a:ext>
            </a:extLst>
          </p:cNvPr>
          <p:cNvPicPr>
            <a:picLocks noChangeAspect="1"/>
          </p:cNvPicPr>
          <p:nvPr/>
        </p:nvPicPr>
        <p:blipFill>
          <a:blip r:embed="rId7"/>
          <a:stretch>
            <a:fillRect/>
          </a:stretch>
        </p:blipFill>
        <p:spPr>
          <a:xfrm>
            <a:off x="1167902" y="5625245"/>
            <a:ext cx="6934844" cy="577942"/>
          </a:xfrm>
          <a:prstGeom prst="rect">
            <a:avLst/>
          </a:prstGeom>
        </p:spPr>
      </p:pic>
      <p:pic>
        <p:nvPicPr>
          <p:cNvPr id="18" name="Picture 17">
            <a:extLst>
              <a:ext uri="{FF2B5EF4-FFF2-40B4-BE49-F238E27FC236}">
                <a16:creationId xmlns:a16="http://schemas.microsoft.com/office/drawing/2014/main" id="{D192974A-E521-44DC-A477-125DE01EBF3D}"/>
              </a:ext>
            </a:extLst>
          </p:cNvPr>
          <p:cNvPicPr>
            <a:picLocks noChangeAspect="1"/>
          </p:cNvPicPr>
          <p:nvPr/>
        </p:nvPicPr>
        <p:blipFill>
          <a:blip r:embed="rId8"/>
          <a:stretch>
            <a:fillRect/>
          </a:stretch>
        </p:blipFill>
        <p:spPr>
          <a:xfrm>
            <a:off x="1963281" y="1957585"/>
            <a:ext cx="1564603" cy="2640268"/>
          </a:xfrm>
          <a:prstGeom prst="rect">
            <a:avLst/>
          </a:prstGeom>
        </p:spPr>
      </p:pic>
      <p:pic>
        <p:nvPicPr>
          <p:cNvPr id="19" name="Picture 18">
            <a:extLst>
              <a:ext uri="{FF2B5EF4-FFF2-40B4-BE49-F238E27FC236}">
                <a16:creationId xmlns:a16="http://schemas.microsoft.com/office/drawing/2014/main" id="{833E70A9-FCDE-45F7-A9D0-C059209351C8}"/>
              </a:ext>
            </a:extLst>
          </p:cNvPr>
          <p:cNvPicPr>
            <a:picLocks noChangeAspect="1"/>
          </p:cNvPicPr>
          <p:nvPr/>
        </p:nvPicPr>
        <p:blipFill>
          <a:blip r:embed="rId9"/>
          <a:stretch>
            <a:fillRect/>
          </a:stretch>
        </p:blipFill>
        <p:spPr>
          <a:xfrm>
            <a:off x="1837991" y="1882335"/>
            <a:ext cx="5276203" cy="3332868"/>
          </a:xfrm>
          <a:prstGeom prst="rect">
            <a:avLst/>
          </a:prstGeom>
        </p:spPr>
      </p:pic>
      <p:sp>
        <p:nvSpPr>
          <p:cNvPr id="20" name="Textfeld 20">
            <a:extLst>
              <a:ext uri="{FF2B5EF4-FFF2-40B4-BE49-F238E27FC236}">
                <a16:creationId xmlns:a16="http://schemas.microsoft.com/office/drawing/2014/main" id="{6AE2AF49-129D-4FA2-9692-7404FC14E202}"/>
              </a:ext>
            </a:extLst>
          </p:cNvPr>
          <p:cNvSpPr txBox="1"/>
          <p:nvPr/>
        </p:nvSpPr>
        <p:spPr>
          <a:xfrm>
            <a:off x="8295337" y="1619089"/>
            <a:ext cx="3711670" cy="1668149"/>
          </a:xfrm>
          <a:prstGeom prst="rect">
            <a:avLst/>
          </a:prstGeom>
          <a:noFill/>
          <a:ln w="9525">
            <a:noFill/>
            <a:miter lim="800000"/>
            <a:headEnd/>
            <a:tailEnd/>
          </a:ln>
        </p:spPr>
        <p:txBody>
          <a:bodyPr wrap="square">
            <a:spAutoFit/>
          </a:bodyPr>
          <a:lstStyle>
            <a:defPPr>
              <a:defRPr lang="de-DE"/>
            </a:defPPr>
            <a:lvl1pPr marL="287338" indent="-287338">
              <a:spcBef>
                <a:spcPts val="1200"/>
              </a:spcBef>
              <a:buBlip>
                <a:blip r:embed="rId10"/>
              </a:buBlip>
              <a:defRPr sz="1600">
                <a:latin typeface="Arial" pitchFamily="34" charset="0"/>
                <a:cs typeface="Arial" pitchFamily="34" charset="0"/>
              </a:defRPr>
            </a:lvl1pPr>
          </a:lstStyle>
          <a:p>
            <a:pPr marL="88900" lvl="2" fontAlgn="base">
              <a:lnSpc>
                <a:spcPct val="90000"/>
              </a:lnSpc>
              <a:spcBef>
                <a:spcPts val="600"/>
              </a:spcBef>
              <a:spcAft>
                <a:spcPts val="600"/>
              </a:spcAft>
              <a:buClr>
                <a:schemeClr val="tx2"/>
              </a:buClr>
              <a:buSzPct val="100000"/>
              <a:defRPr/>
            </a:pPr>
            <a:r>
              <a:rPr lang="en-AU" sz="1600" dirty="0">
                <a:solidFill>
                  <a:schemeClr val="bg2">
                    <a:lumMod val="50000"/>
                  </a:schemeClr>
                </a:solidFill>
                <a:cs typeface="Arial" panose="020B0604020202020204" pitchFamily="34" charset="0"/>
              </a:rPr>
              <a:t>For a demo of the Partner Login web portal login as: </a:t>
            </a:r>
          </a:p>
          <a:p>
            <a:pPr marL="88900" lvl="2" fontAlgn="base">
              <a:lnSpc>
                <a:spcPct val="90000"/>
              </a:lnSpc>
              <a:spcBef>
                <a:spcPts val="600"/>
              </a:spcBef>
              <a:spcAft>
                <a:spcPts val="600"/>
              </a:spcAft>
              <a:buClr>
                <a:schemeClr val="tx2"/>
              </a:buClr>
              <a:buSzPct val="100000"/>
              <a:defRPr/>
            </a:pPr>
            <a:endParaRPr lang="en-AU" sz="1600" dirty="0">
              <a:solidFill>
                <a:schemeClr val="bg2">
                  <a:lumMod val="50000"/>
                </a:schemeClr>
              </a:solidFill>
              <a:cs typeface="Arial" panose="020B0604020202020204" pitchFamily="34" charset="0"/>
            </a:endParaRPr>
          </a:p>
          <a:p>
            <a:pPr marL="88900" lvl="2" fontAlgn="base">
              <a:lnSpc>
                <a:spcPct val="90000"/>
              </a:lnSpc>
              <a:spcBef>
                <a:spcPts val="600"/>
              </a:spcBef>
              <a:spcAft>
                <a:spcPts val="600"/>
              </a:spcAft>
              <a:buClr>
                <a:schemeClr val="tx2"/>
              </a:buClr>
              <a:buSzPct val="100000"/>
              <a:defRPr/>
            </a:pPr>
            <a:r>
              <a:rPr lang="en-AU" sz="1600" dirty="0">
                <a:solidFill>
                  <a:schemeClr val="bg2">
                    <a:lumMod val="50000"/>
                  </a:schemeClr>
                </a:solidFill>
                <a:cs typeface="Arial" panose="020B0604020202020204" pitchFamily="34" charset="0"/>
              </a:rPr>
              <a:t>User Name: demo, </a:t>
            </a:r>
          </a:p>
          <a:p>
            <a:pPr marL="88900" lvl="2" fontAlgn="base">
              <a:lnSpc>
                <a:spcPct val="90000"/>
              </a:lnSpc>
              <a:spcBef>
                <a:spcPts val="600"/>
              </a:spcBef>
              <a:spcAft>
                <a:spcPts val="600"/>
              </a:spcAft>
              <a:buClr>
                <a:schemeClr val="tx2"/>
              </a:buClr>
              <a:buSzPct val="100000"/>
              <a:defRPr/>
            </a:pPr>
            <a:r>
              <a:rPr lang="en-AU" sz="1600" dirty="0">
                <a:solidFill>
                  <a:schemeClr val="bg2">
                    <a:lumMod val="50000"/>
                  </a:schemeClr>
                </a:solidFill>
                <a:cs typeface="Arial" panose="020B0604020202020204" pitchFamily="34" charset="0"/>
              </a:rPr>
              <a:t>Password: demo</a:t>
            </a:r>
          </a:p>
        </p:txBody>
      </p:sp>
      <p:sp>
        <p:nvSpPr>
          <p:cNvPr id="14" name="Rectangle 13">
            <a:extLst>
              <a:ext uri="{FF2B5EF4-FFF2-40B4-BE49-F238E27FC236}">
                <a16:creationId xmlns:a16="http://schemas.microsoft.com/office/drawing/2014/main" id="{ECD23556-E117-46E8-9812-FD31464A2F09}"/>
              </a:ext>
            </a:extLst>
          </p:cNvPr>
          <p:cNvSpPr/>
          <p:nvPr/>
        </p:nvSpPr>
        <p:spPr>
          <a:xfrm>
            <a:off x="848588" y="1656100"/>
            <a:ext cx="7244717" cy="3597002"/>
          </a:xfrm>
          <a:prstGeom prst="rect">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869662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p:cNvSpPr>
            <a:spLocks noGrp="1"/>
          </p:cNvSpPr>
          <p:nvPr>
            <p:ph type="title"/>
          </p:nvPr>
        </p:nvSpPr>
        <p:spPr>
          <a:xfrm>
            <a:off x="350996" y="382419"/>
            <a:ext cx="11502711" cy="1077880"/>
          </a:xfrm>
        </p:spPr>
        <p:txBody>
          <a:bodyPr>
            <a:normAutofit/>
          </a:bodyPr>
          <a:lstStyle/>
          <a:p>
            <a:r>
              <a:rPr lang="en-AU" sz="1997" dirty="0">
                <a:solidFill>
                  <a:schemeClr val="accent2"/>
                </a:solidFill>
              </a:rPr>
              <a:t>Products &amp; Innovation.</a:t>
            </a:r>
            <a:br>
              <a:rPr lang="en-AU" dirty="0"/>
            </a:br>
            <a:r>
              <a:rPr lang="en-AU" dirty="0"/>
              <a:t>sonnenBatterie User Portal </a:t>
            </a:r>
            <a:r>
              <a:rPr lang="en-AU" sz="2000" dirty="0">
                <a:solidFill>
                  <a:srgbClr val="4CCFEF"/>
                </a:solidFill>
              </a:rPr>
              <a:t>– Available for System Owners</a:t>
            </a:r>
          </a:p>
        </p:txBody>
      </p:sp>
      <p:pic>
        <p:nvPicPr>
          <p:cNvPr id="8" name="Picture 7">
            <a:extLst>
              <a:ext uri="{FF2B5EF4-FFF2-40B4-BE49-F238E27FC236}">
                <a16:creationId xmlns:a16="http://schemas.microsoft.com/office/drawing/2014/main" id="{810F8804-F41A-40F6-A968-128D572EF4E4}"/>
              </a:ext>
            </a:extLst>
          </p:cNvPr>
          <p:cNvPicPr>
            <a:picLocks noChangeAspect="1"/>
          </p:cNvPicPr>
          <p:nvPr/>
        </p:nvPicPr>
        <p:blipFill>
          <a:blip r:embed="rId2"/>
          <a:stretch>
            <a:fillRect/>
          </a:stretch>
        </p:blipFill>
        <p:spPr>
          <a:xfrm>
            <a:off x="197694" y="197371"/>
            <a:ext cx="1548172" cy="582841"/>
          </a:xfrm>
          <a:prstGeom prst="rect">
            <a:avLst/>
          </a:prstGeom>
        </p:spPr>
      </p:pic>
      <p:sp>
        <p:nvSpPr>
          <p:cNvPr id="9" name="Rectangle 8">
            <a:extLst>
              <a:ext uri="{FF2B5EF4-FFF2-40B4-BE49-F238E27FC236}">
                <a16:creationId xmlns:a16="http://schemas.microsoft.com/office/drawing/2014/main" id="{A47ACAB1-39EC-40AD-B0D6-00C838547023}"/>
              </a:ext>
            </a:extLst>
          </p:cNvPr>
          <p:cNvSpPr/>
          <p:nvPr/>
        </p:nvSpPr>
        <p:spPr>
          <a:xfrm>
            <a:off x="1637854" y="378000"/>
            <a:ext cx="1800200" cy="4022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400" dirty="0" err="1">
              <a:latin typeface="Brandon Text Bold" panose="020B0803020203060203" pitchFamily="34" charset="0"/>
            </a:endParaRPr>
          </a:p>
        </p:txBody>
      </p:sp>
      <p:pic>
        <p:nvPicPr>
          <p:cNvPr id="5" name="Picture 4">
            <a:extLst>
              <a:ext uri="{FF2B5EF4-FFF2-40B4-BE49-F238E27FC236}">
                <a16:creationId xmlns:a16="http://schemas.microsoft.com/office/drawing/2014/main" id="{3BBAB764-BA92-4CA6-A6AF-F520790FF9D4}"/>
              </a:ext>
            </a:extLst>
          </p:cNvPr>
          <p:cNvPicPr>
            <a:picLocks noChangeAspect="1"/>
          </p:cNvPicPr>
          <p:nvPr/>
        </p:nvPicPr>
        <p:blipFill>
          <a:blip r:embed="rId3"/>
          <a:stretch>
            <a:fillRect/>
          </a:stretch>
        </p:blipFill>
        <p:spPr>
          <a:xfrm>
            <a:off x="791580" y="1653429"/>
            <a:ext cx="7378466" cy="2171615"/>
          </a:xfrm>
          <a:prstGeom prst="rect">
            <a:avLst/>
          </a:prstGeom>
        </p:spPr>
      </p:pic>
      <p:pic>
        <p:nvPicPr>
          <p:cNvPr id="7" name="Picture 6">
            <a:extLst>
              <a:ext uri="{FF2B5EF4-FFF2-40B4-BE49-F238E27FC236}">
                <a16:creationId xmlns:a16="http://schemas.microsoft.com/office/drawing/2014/main" id="{D52ADBB8-C80B-4594-8A38-43692AB81C91}"/>
              </a:ext>
            </a:extLst>
          </p:cNvPr>
          <p:cNvPicPr>
            <a:picLocks noChangeAspect="1"/>
          </p:cNvPicPr>
          <p:nvPr/>
        </p:nvPicPr>
        <p:blipFill>
          <a:blip r:embed="rId4"/>
          <a:stretch>
            <a:fillRect/>
          </a:stretch>
        </p:blipFill>
        <p:spPr>
          <a:xfrm>
            <a:off x="1789947" y="1665918"/>
            <a:ext cx="5396033" cy="4355370"/>
          </a:xfrm>
          <a:prstGeom prst="rect">
            <a:avLst/>
          </a:prstGeom>
        </p:spPr>
      </p:pic>
      <p:grpSp>
        <p:nvGrpSpPr>
          <p:cNvPr id="10" name="Group 9">
            <a:extLst>
              <a:ext uri="{FF2B5EF4-FFF2-40B4-BE49-F238E27FC236}">
                <a16:creationId xmlns:a16="http://schemas.microsoft.com/office/drawing/2014/main" id="{2E9B3127-FA82-4446-B7BA-13F2E1DEE06E}"/>
              </a:ext>
            </a:extLst>
          </p:cNvPr>
          <p:cNvGrpSpPr/>
          <p:nvPr/>
        </p:nvGrpSpPr>
        <p:grpSpPr>
          <a:xfrm>
            <a:off x="537198" y="1518752"/>
            <a:ext cx="7887230" cy="4152598"/>
            <a:chOff x="537198" y="1518752"/>
            <a:chExt cx="7887230" cy="4152598"/>
          </a:xfrm>
        </p:grpSpPr>
        <p:pic>
          <p:nvPicPr>
            <p:cNvPr id="11" name="Picture 10">
              <a:extLst>
                <a:ext uri="{FF2B5EF4-FFF2-40B4-BE49-F238E27FC236}">
                  <a16:creationId xmlns:a16="http://schemas.microsoft.com/office/drawing/2014/main" id="{CA3151CB-EAF0-4D85-9FF6-08E1A75D5C38}"/>
                </a:ext>
              </a:extLst>
            </p:cNvPr>
            <p:cNvPicPr>
              <a:picLocks noChangeAspect="1"/>
            </p:cNvPicPr>
            <p:nvPr/>
          </p:nvPicPr>
          <p:blipFill>
            <a:blip r:embed="rId5"/>
            <a:stretch>
              <a:fillRect/>
            </a:stretch>
          </p:blipFill>
          <p:spPr>
            <a:xfrm>
              <a:off x="653325" y="5261775"/>
              <a:ext cx="7771103" cy="409575"/>
            </a:xfrm>
            <a:prstGeom prst="rect">
              <a:avLst/>
            </a:prstGeom>
          </p:spPr>
        </p:pic>
        <p:pic>
          <p:nvPicPr>
            <p:cNvPr id="12" name="Picture 11">
              <a:extLst>
                <a:ext uri="{FF2B5EF4-FFF2-40B4-BE49-F238E27FC236}">
                  <a16:creationId xmlns:a16="http://schemas.microsoft.com/office/drawing/2014/main" id="{4F0E7756-F2B0-485C-9A30-E0B629BCB181}"/>
                </a:ext>
              </a:extLst>
            </p:cNvPr>
            <p:cNvPicPr>
              <a:picLocks noChangeAspect="1"/>
            </p:cNvPicPr>
            <p:nvPr/>
          </p:nvPicPr>
          <p:blipFill>
            <a:blip r:embed="rId5"/>
            <a:stretch>
              <a:fillRect/>
            </a:stretch>
          </p:blipFill>
          <p:spPr>
            <a:xfrm>
              <a:off x="537198" y="1647427"/>
              <a:ext cx="321682" cy="3680916"/>
            </a:xfrm>
            <a:prstGeom prst="rect">
              <a:avLst/>
            </a:prstGeom>
          </p:spPr>
        </p:pic>
        <p:pic>
          <p:nvPicPr>
            <p:cNvPr id="13" name="Picture 12">
              <a:extLst>
                <a:ext uri="{FF2B5EF4-FFF2-40B4-BE49-F238E27FC236}">
                  <a16:creationId xmlns:a16="http://schemas.microsoft.com/office/drawing/2014/main" id="{57F8AF56-9F66-41F6-83A7-7B159E0249EC}"/>
                </a:ext>
              </a:extLst>
            </p:cNvPr>
            <p:cNvPicPr>
              <a:picLocks noChangeAspect="1"/>
            </p:cNvPicPr>
            <p:nvPr/>
          </p:nvPicPr>
          <p:blipFill>
            <a:blip r:embed="rId5"/>
            <a:stretch>
              <a:fillRect/>
            </a:stretch>
          </p:blipFill>
          <p:spPr>
            <a:xfrm>
              <a:off x="8102746" y="1518752"/>
              <a:ext cx="321682" cy="3878349"/>
            </a:xfrm>
            <a:prstGeom prst="rect">
              <a:avLst/>
            </a:prstGeom>
          </p:spPr>
        </p:pic>
      </p:grpSp>
      <p:pic>
        <p:nvPicPr>
          <p:cNvPr id="15" name="Picture 14">
            <a:extLst>
              <a:ext uri="{FF2B5EF4-FFF2-40B4-BE49-F238E27FC236}">
                <a16:creationId xmlns:a16="http://schemas.microsoft.com/office/drawing/2014/main" id="{8199FA92-BD73-4439-823F-262BD1A91B41}"/>
              </a:ext>
            </a:extLst>
          </p:cNvPr>
          <p:cNvPicPr>
            <a:picLocks noChangeAspect="1"/>
          </p:cNvPicPr>
          <p:nvPr/>
        </p:nvPicPr>
        <p:blipFill>
          <a:blip r:embed="rId6"/>
          <a:stretch>
            <a:fillRect/>
          </a:stretch>
        </p:blipFill>
        <p:spPr>
          <a:xfrm>
            <a:off x="6988904" y="2513174"/>
            <a:ext cx="1104401" cy="2743200"/>
          </a:xfrm>
          <a:prstGeom prst="rect">
            <a:avLst/>
          </a:prstGeom>
        </p:spPr>
      </p:pic>
      <p:pic>
        <p:nvPicPr>
          <p:cNvPr id="16" name="Picture 15">
            <a:extLst>
              <a:ext uri="{FF2B5EF4-FFF2-40B4-BE49-F238E27FC236}">
                <a16:creationId xmlns:a16="http://schemas.microsoft.com/office/drawing/2014/main" id="{10C05254-CF5D-4BCD-96C2-9C7B3D957094}"/>
              </a:ext>
            </a:extLst>
          </p:cNvPr>
          <p:cNvPicPr>
            <a:picLocks noChangeAspect="1"/>
          </p:cNvPicPr>
          <p:nvPr/>
        </p:nvPicPr>
        <p:blipFill>
          <a:blip r:embed="rId6"/>
          <a:stretch>
            <a:fillRect/>
          </a:stretch>
        </p:blipFill>
        <p:spPr>
          <a:xfrm>
            <a:off x="858880" y="2472003"/>
            <a:ext cx="1104401" cy="2743200"/>
          </a:xfrm>
          <a:prstGeom prst="rect">
            <a:avLst/>
          </a:prstGeom>
        </p:spPr>
      </p:pic>
      <p:pic>
        <p:nvPicPr>
          <p:cNvPr id="17" name="Picture 16">
            <a:extLst>
              <a:ext uri="{FF2B5EF4-FFF2-40B4-BE49-F238E27FC236}">
                <a16:creationId xmlns:a16="http://schemas.microsoft.com/office/drawing/2014/main" id="{5149BC45-CA9F-4D08-8D7F-EA0AE5D8B60F}"/>
              </a:ext>
            </a:extLst>
          </p:cNvPr>
          <p:cNvPicPr>
            <a:picLocks noChangeAspect="1"/>
          </p:cNvPicPr>
          <p:nvPr/>
        </p:nvPicPr>
        <p:blipFill>
          <a:blip r:embed="rId7"/>
          <a:stretch>
            <a:fillRect/>
          </a:stretch>
        </p:blipFill>
        <p:spPr>
          <a:xfrm>
            <a:off x="1167902" y="5625245"/>
            <a:ext cx="6934844" cy="577942"/>
          </a:xfrm>
          <a:prstGeom prst="rect">
            <a:avLst/>
          </a:prstGeom>
        </p:spPr>
      </p:pic>
      <p:sp>
        <p:nvSpPr>
          <p:cNvPr id="18" name="Textfeld 20">
            <a:extLst>
              <a:ext uri="{FF2B5EF4-FFF2-40B4-BE49-F238E27FC236}">
                <a16:creationId xmlns:a16="http://schemas.microsoft.com/office/drawing/2014/main" id="{3F7FA12A-E6CD-45C9-A28B-322AC4842DD5}"/>
              </a:ext>
            </a:extLst>
          </p:cNvPr>
          <p:cNvSpPr txBox="1"/>
          <p:nvPr/>
        </p:nvSpPr>
        <p:spPr>
          <a:xfrm>
            <a:off x="8140348" y="1726243"/>
            <a:ext cx="3794650" cy="1206484"/>
          </a:xfrm>
          <a:prstGeom prst="rect">
            <a:avLst/>
          </a:prstGeom>
          <a:noFill/>
          <a:ln w="9525">
            <a:noFill/>
            <a:miter lim="800000"/>
            <a:headEnd/>
            <a:tailEnd/>
          </a:ln>
        </p:spPr>
        <p:txBody>
          <a:bodyPr wrap="square">
            <a:spAutoFit/>
          </a:bodyPr>
          <a:lstStyle>
            <a:defPPr>
              <a:defRPr lang="de-DE"/>
            </a:defPPr>
            <a:lvl1pPr marL="287338" indent="-287338">
              <a:spcBef>
                <a:spcPts val="1200"/>
              </a:spcBef>
              <a:buBlip>
                <a:blip r:embed="rId8"/>
              </a:buBlip>
              <a:defRPr sz="1600">
                <a:latin typeface="Arial" pitchFamily="34" charset="0"/>
                <a:cs typeface="Arial" pitchFamily="34" charset="0"/>
              </a:defRPr>
            </a:lvl1pPr>
          </a:lstStyle>
          <a:p>
            <a:pPr marL="88900" lvl="2" fontAlgn="base">
              <a:lnSpc>
                <a:spcPct val="90000"/>
              </a:lnSpc>
              <a:spcBef>
                <a:spcPts val="600"/>
              </a:spcBef>
              <a:spcAft>
                <a:spcPts val="600"/>
              </a:spcAft>
              <a:buClr>
                <a:schemeClr val="tx2"/>
              </a:buClr>
              <a:buSzPct val="100000"/>
              <a:defRPr/>
            </a:pPr>
            <a:r>
              <a:rPr lang="en-AU" sz="1600" dirty="0">
                <a:solidFill>
                  <a:schemeClr val="bg2">
                    <a:lumMod val="50000"/>
                  </a:schemeClr>
                </a:solidFill>
                <a:cs typeface="Arial" panose="020B0604020202020204" pitchFamily="34" charset="0"/>
              </a:rPr>
              <a:t>Once the user portal launches the overview page will then be seen.                                                           From here the system status, history, forecast and the control sockets can be observed.</a:t>
            </a:r>
          </a:p>
        </p:txBody>
      </p:sp>
      <p:pic>
        <p:nvPicPr>
          <p:cNvPr id="19" name="Picture 18">
            <a:extLst>
              <a:ext uri="{FF2B5EF4-FFF2-40B4-BE49-F238E27FC236}">
                <a16:creationId xmlns:a16="http://schemas.microsoft.com/office/drawing/2014/main" id="{E89E2659-7771-464F-B285-84431F293ACC}"/>
              </a:ext>
            </a:extLst>
          </p:cNvPr>
          <p:cNvPicPr>
            <a:picLocks noChangeAspect="1"/>
          </p:cNvPicPr>
          <p:nvPr/>
        </p:nvPicPr>
        <p:blipFill>
          <a:blip r:embed="rId9"/>
          <a:stretch>
            <a:fillRect/>
          </a:stretch>
        </p:blipFill>
        <p:spPr>
          <a:xfrm>
            <a:off x="1963281" y="1957585"/>
            <a:ext cx="1564603" cy="2640268"/>
          </a:xfrm>
          <a:prstGeom prst="rect">
            <a:avLst/>
          </a:prstGeom>
        </p:spPr>
      </p:pic>
      <p:pic>
        <p:nvPicPr>
          <p:cNvPr id="20" name="Picture 19">
            <a:extLst>
              <a:ext uri="{FF2B5EF4-FFF2-40B4-BE49-F238E27FC236}">
                <a16:creationId xmlns:a16="http://schemas.microsoft.com/office/drawing/2014/main" id="{FB9124BD-7AEB-4F06-96C6-9BBC9CD46454}"/>
              </a:ext>
            </a:extLst>
          </p:cNvPr>
          <p:cNvPicPr>
            <a:picLocks noChangeAspect="1"/>
          </p:cNvPicPr>
          <p:nvPr/>
        </p:nvPicPr>
        <p:blipFill>
          <a:blip r:embed="rId10"/>
          <a:stretch>
            <a:fillRect/>
          </a:stretch>
        </p:blipFill>
        <p:spPr>
          <a:xfrm>
            <a:off x="1922922" y="2345349"/>
            <a:ext cx="1530012" cy="2869854"/>
          </a:xfrm>
          <a:prstGeom prst="rect">
            <a:avLst/>
          </a:prstGeom>
        </p:spPr>
      </p:pic>
      <p:sp>
        <p:nvSpPr>
          <p:cNvPr id="14" name="Rectangle 13">
            <a:extLst>
              <a:ext uri="{FF2B5EF4-FFF2-40B4-BE49-F238E27FC236}">
                <a16:creationId xmlns:a16="http://schemas.microsoft.com/office/drawing/2014/main" id="{64ED782A-E928-4930-B989-9B6190E82000}"/>
              </a:ext>
            </a:extLst>
          </p:cNvPr>
          <p:cNvSpPr/>
          <p:nvPr/>
        </p:nvSpPr>
        <p:spPr>
          <a:xfrm>
            <a:off x="848588" y="1656100"/>
            <a:ext cx="7244717" cy="3597002"/>
          </a:xfrm>
          <a:prstGeom prst="rect">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6238487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p:cNvSpPr>
            <a:spLocks noGrp="1"/>
          </p:cNvSpPr>
          <p:nvPr>
            <p:ph type="title"/>
          </p:nvPr>
        </p:nvSpPr>
        <p:spPr>
          <a:xfrm>
            <a:off x="350996" y="382419"/>
            <a:ext cx="11502711" cy="1077880"/>
          </a:xfrm>
        </p:spPr>
        <p:txBody>
          <a:bodyPr/>
          <a:lstStyle/>
          <a:p>
            <a:r>
              <a:rPr lang="en-AU" sz="1997" dirty="0">
                <a:solidFill>
                  <a:schemeClr val="accent2"/>
                </a:solidFill>
              </a:rPr>
              <a:t>Products &amp; Innovation.</a:t>
            </a:r>
            <a:br>
              <a:rPr lang="en-AU" dirty="0"/>
            </a:br>
            <a:r>
              <a:rPr lang="en-AU" dirty="0"/>
              <a:t>Product Specifications </a:t>
            </a:r>
            <a:r>
              <a:rPr lang="en-AU" sz="2000" dirty="0">
                <a:solidFill>
                  <a:srgbClr val="4CCFEF"/>
                </a:solidFill>
              </a:rPr>
              <a:t>– AC coupled – Single Phase – sonnenBatterie eco 8.2</a:t>
            </a:r>
          </a:p>
        </p:txBody>
      </p:sp>
      <p:pic>
        <p:nvPicPr>
          <p:cNvPr id="8" name="Picture 7">
            <a:extLst>
              <a:ext uri="{FF2B5EF4-FFF2-40B4-BE49-F238E27FC236}">
                <a16:creationId xmlns:a16="http://schemas.microsoft.com/office/drawing/2014/main" id="{810F8804-F41A-40F6-A968-128D572EF4E4}"/>
              </a:ext>
            </a:extLst>
          </p:cNvPr>
          <p:cNvPicPr>
            <a:picLocks noChangeAspect="1"/>
          </p:cNvPicPr>
          <p:nvPr/>
        </p:nvPicPr>
        <p:blipFill>
          <a:blip r:embed="rId2"/>
          <a:stretch>
            <a:fillRect/>
          </a:stretch>
        </p:blipFill>
        <p:spPr>
          <a:xfrm>
            <a:off x="197694" y="197371"/>
            <a:ext cx="1548172" cy="582841"/>
          </a:xfrm>
          <a:prstGeom prst="rect">
            <a:avLst/>
          </a:prstGeom>
        </p:spPr>
      </p:pic>
      <p:sp>
        <p:nvSpPr>
          <p:cNvPr id="9" name="Rectangle 8">
            <a:extLst>
              <a:ext uri="{FF2B5EF4-FFF2-40B4-BE49-F238E27FC236}">
                <a16:creationId xmlns:a16="http://schemas.microsoft.com/office/drawing/2014/main" id="{A47ACAB1-39EC-40AD-B0D6-00C838547023}"/>
              </a:ext>
            </a:extLst>
          </p:cNvPr>
          <p:cNvSpPr/>
          <p:nvPr/>
        </p:nvSpPr>
        <p:spPr>
          <a:xfrm>
            <a:off x="1637854" y="378000"/>
            <a:ext cx="1800200" cy="4022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400" dirty="0" err="1">
              <a:latin typeface="Brandon Text Bold" panose="020B0803020203060203" pitchFamily="34" charset="0"/>
            </a:endParaRPr>
          </a:p>
        </p:txBody>
      </p:sp>
      <p:pic>
        <p:nvPicPr>
          <p:cNvPr id="11" name="Picture 10">
            <a:extLst>
              <a:ext uri="{FF2B5EF4-FFF2-40B4-BE49-F238E27FC236}">
                <a16:creationId xmlns:a16="http://schemas.microsoft.com/office/drawing/2014/main" id="{30D12C93-835D-4E00-BF43-388926FEC89B}"/>
              </a:ext>
            </a:extLst>
          </p:cNvPr>
          <p:cNvPicPr>
            <a:picLocks noChangeAspect="1"/>
          </p:cNvPicPr>
          <p:nvPr/>
        </p:nvPicPr>
        <p:blipFill>
          <a:blip r:embed="rId3"/>
          <a:stretch>
            <a:fillRect/>
          </a:stretch>
        </p:blipFill>
        <p:spPr>
          <a:xfrm>
            <a:off x="1214971" y="1460299"/>
            <a:ext cx="9774758" cy="4706125"/>
          </a:xfrm>
          <a:prstGeom prst="rect">
            <a:avLst/>
          </a:prstGeom>
        </p:spPr>
      </p:pic>
      <p:pic>
        <p:nvPicPr>
          <p:cNvPr id="2" name="Picture 1">
            <a:extLst>
              <a:ext uri="{FF2B5EF4-FFF2-40B4-BE49-F238E27FC236}">
                <a16:creationId xmlns:a16="http://schemas.microsoft.com/office/drawing/2014/main" id="{2944C95A-BCF7-4343-A474-F73BB51F0E72}"/>
              </a:ext>
            </a:extLst>
          </p:cNvPr>
          <p:cNvPicPr>
            <a:picLocks noChangeAspect="1"/>
          </p:cNvPicPr>
          <p:nvPr/>
        </p:nvPicPr>
        <p:blipFill>
          <a:blip r:embed="rId4"/>
          <a:stretch>
            <a:fillRect/>
          </a:stretch>
        </p:blipFill>
        <p:spPr>
          <a:xfrm>
            <a:off x="1214971" y="1880406"/>
            <a:ext cx="9774758" cy="4407996"/>
          </a:xfrm>
          <a:prstGeom prst="rect">
            <a:avLst/>
          </a:prstGeom>
        </p:spPr>
      </p:pic>
    </p:spTree>
    <p:extLst>
      <p:ext uri="{BB962C8B-B14F-4D97-AF65-F5344CB8AC3E}">
        <p14:creationId xmlns:p14="http://schemas.microsoft.com/office/powerpoint/2010/main" val="33472347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p:cNvSpPr>
            <a:spLocks noGrp="1"/>
          </p:cNvSpPr>
          <p:nvPr>
            <p:ph type="title"/>
          </p:nvPr>
        </p:nvSpPr>
        <p:spPr>
          <a:xfrm>
            <a:off x="350996" y="382419"/>
            <a:ext cx="11502711" cy="1077880"/>
          </a:xfrm>
        </p:spPr>
        <p:txBody>
          <a:bodyPr>
            <a:normAutofit/>
          </a:bodyPr>
          <a:lstStyle/>
          <a:p>
            <a:r>
              <a:rPr lang="en-AU" sz="1997" dirty="0">
                <a:solidFill>
                  <a:schemeClr val="accent2"/>
                </a:solidFill>
              </a:rPr>
              <a:t>Products &amp; Innovation.</a:t>
            </a:r>
            <a:br>
              <a:rPr lang="en-AU" dirty="0"/>
            </a:br>
            <a:r>
              <a:rPr lang="en-AU" dirty="0"/>
              <a:t>sonnenBatterie User Portal </a:t>
            </a:r>
            <a:r>
              <a:rPr lang="en-AU" sz="2000" dirty="0">
                <a:solidFill>
                  <a:srgbClr val="4CCFEF"/>
                </a:solidFill>
              </a:rPr>
              <a:t>– Available for System Owners</a:t>
            </a:r>
          </a:p>
        </p:txBody>
      </p:sp>
      <p:pic>
        <p:nvPicPr>
          <p:cNvPr id="8" name="Picture 7">
            <a:extLst>
              <a:ext uri="{FF2B5EF4-FFF2-40B4-BE49-F238E27FC236}">
                <a16:creationId xmlns:a16="http://schemas.microsoft.com/office/drawing/2014/main" id="{810F8804-F41A-40F6-A968-128D572EF4E4}"/>
              </a:ext>
            </a:extLst>
          </p:cNvPr>
          <p:cNvPicPr>
            <a:picLocks noChangeAspect="1"/>
          </p:cNvPicPr>
          <p:nvPr/>
        </p:nvPicPr>
        <p:blipFill>
          <a:blip r:embed="rId2"/>
          <a:stretch>
            <a:fillRect/>
          </a:stretch>
        </p:blipFill>
        <p:spPr>
          <a:xfrm>
            <a:off x="197694" y="197371"/>
            <a:ext cx="1548172" cy="582841"/>
          </a:xfrm>
          <a:prstGeom prst="rect">
            <a:avLst/>
          </a:prstGeom>
        </p:spPr>
      </p:pic>
      <p:sp>
        <p:nvSpPr>
          <p:cNvPr id="9" name="Rectangle 8">
            <a:extLst>
              <a:ext uri="{FF2B5EF4-FFF2-40B4-BE49-F238E27FC236}">
                <a16:creationId xmlns:a16="http://schemas.microsoft.com/office/drawing/2014/main" id="{A47ACAB1-39EC-40AD-B0D6-00C838547023}"/>
              </a:ext>
            </a:extLst>
          </p:cNvPr>
          <p:cNvSpPr/>
          <p:nvPr/>
        </p:nvSpPr>
        <p:spPr>
          <a:xfrm>
            <a:off x="1637854" y="378000"/>
            <a:ext cx="1800200" cy="4022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400" dirty="0" err="1">
              <a:latin typeface="Brandon Text Bold" panose="020B0803020203060203" pitchFamily="34" charset="0"/>
            </a:endParaRPr>
          </a:p>
        </p:txBody>
      </p:sp>
      <p:pic>
        <p:nvPicPr>
          <p:cNvPr id="5" name="Picture 4">
            <a:extLst>
              <a:ext uri="{FF2B5EF4-FFF2-40B4-BE49-F238E27FC236}">
                <a16:creationId xmlns:a16="http://schemas.microsoft.com/office/drawing/2014/main" id="{7A49E1C0-64D8-470B-B976-C2769C07B8D6}"/>
              </a:ext>
            </a:extLst>
          </p:cNvPr>
          <p:cNvPicPr>
            <a:picLocks noChangeAspect="1"/>
          </p:cNvPicPr>
          <p:nvPr/>
        </p:nvPicPr>
        <p:blipFill>
          <a:blip r:embed="rId3"/>
          <a:stretch>
            <a:fillRect/>
          </a:stretch>
        </p:blipFill>
        <p:spPr>
          <a:xfrm>
            <a:off x="791580" y="1653429"/>
            <a:ext cx="7378466" cy="2171615"/>
          </a:xfrm>
          <a:prstGeom prst="rect">
            <a:avLst/>
          </a:prstGeom>
        </p:spPr>
      </p:pic>
      <p:grpSp>
        <p:nvGrpSpPr>
          <p:cNvPr id="7" name="Group 6">
            <a:extLst>
              <a:ext uri="{FF2B5EF4-FFF2-40B4-BE49-F238E27FC236}">
                <a16:creationId xmlns:a16="http://schemas.microsoft.com/office/drawing/2014/main" id="{6BC5FFE1-7CC0-4E31-A277-67FA00FBCEF3}"/>
              </a:ext>
            </a:extLst>
          </p:cNvPr>
          <p:cNvGrpSpPr/>
          <p:nvPr/>
        </p:nvGrpSpPr>
        <p:grpSpPr>
          <a:xfrm>
            <a:off x="537198" y="1518752"/>
            <a:ext cx="7887230" cy="4152598"/>
            <a:chOff x="537198" y="1518752"/>
            <a:chExt cx="7887230" cy="4152598"/>
          </a:xfrm>
        </p:grpSpPr>
        <p:pic>
          <p:nvPicPr>
            <p:cNvPr id="10" name="Picture 9">
              <a:extLst>
                <a:ext uri="{FF2B5EF4-FFF2-40B4-BE49-F238E27FC236}">
                  <a16:creationId xmlns:a16="http://schemas.microsoft.com/office/drawing/2014/main" id="{0CC22091-9359-48D0-97E5-EE25E5367A74}"/>
                </a:ext>
              </a:extLst>
            </p:cNvPr>
            <p:cNvPicPr>
              <a:picLocks noChangeAspect="1"/>
            </p:cNvPicPr>
            <p:nvPr/>
          </p:nvPicPr>
          <p:blipFill>
            <a:blip r:embed="rId4"/>
            <a:stretch>
              <a:fillRect/>
            </a:stretch>
          </p:blipFill>
          <p:spPr>
            <a:xfrm>
              <a:off x="653325" y="5261775"/>
              <a:ext cx="7771103" cy="409575"/>
            </a:xfrm>
            <a:prstGeom prst="rect">
              <a:avLst/>
            </a:prstGeom>
          </p:spPr>
        </p:pic>
        <p:pic>
          <p:nvPicPr>
            <p:cNvPr id="11" name="Picture 10">
              <a:extLst>
                <a:ext uri="{FF2B5EF4-FFF2-40B4-BE49-F238E27FC236}">
                  <a16:creationId xmlns:a16="http://schemas.microsoft.com/office/drawing/2014/main" id="{634C13D3-3273-4679-8359-6A1BEDCF1FAD}"/>
                </a:ext>
              </a:extLst>
            </p:cNvPr>
            <p:cNvPicPr>
              <a:picLocks noChangeAspect="1"/>
            </p:cNvPicPr>
            <p:nvPr/>
          </p:nvPicPr>
          <p:blipFill>
            <a:blip r:embed="rId4"/>
            <a:stretch>
              <a:fillRect/>
            </a:stretch>
          </p:blipFill>
          <p:spPr>
            <a:xfrm>
              <a:off x="537198" y="1647427"/>
              <a:ext cx="321682" cy="3680916"/>
            </a:xfrm>
            <a:prstGeom prst="rect">
              <a:avLst/>
            </a:prstGeom>
          </p:spPr>
        </p:pic>
        <p:pic>
          <p:nvPicPr>
            <p:cNvPr id="12" name="Picture 11">
              <a:extLst>
                <a:ext uri="{FF2B5EF4-FFF2-40B4-BE49-F238E27FC236}">
                  <a16:creationId xmlns:a16="http://schemas.microsoft.com/office/drawing/2014/main" id="{699866E3-6463-4114-989F-3A523A2D0F62}"/>
                </a:ext>
              </a:extLst>
            </p:cNvPr>
            <p:cNvPicPr>
              <a:picLocks noChangeAspect="1"/>
            </p:cNvPicPr>
            <p:nvPr/>
          </p:nvPicPr>
          <p:blipFill>
            <a:blip r:embed="rId4"/>
            <a:stretch>
              <a:fillRect/>
            </a:stretch>
          </p:blipFill>
          <p:spPr>
            <a:xfrm>
              <a:off x="8102746" y="1518752"/>
              <a:ext cx="321682" cy="3878349"/>
            </a:xfrm>
            <a:prstGeom prst="rect">
              <a:avLst/>
            </a:prstGeom>
          </p:spPr>
        </p:pic>
      </p:grpSp>
      <p:pic>
        <p:nvPicPr>
          <p:cNvPr id="14" name="Picture 13">
            <a:extLst>
              <a:ext uri="{FF2B5EF4-FFF2-40B4-BE49-F238E27FC236}">
                <a16:creationId xmlns:a16="http://schemas.microsoft.com/office/drawing/2014/main" id="{44F5E68D-79A6-4AE9-A75B-AE4B56A7CCE2}"/>
              </a:ext>
            </a:extLst>
          </p:cNvPr>
          <p:cNvPicPr>
            <a:picLocks noChangeAspect="1"/>
          </p:cNvPicPr>
          <p:nvPr/>
        </p:nvPicPr>
        <p:blipFill>
          <a:blip r:embed="rId5"/>
          <a:stretch>
            <a:fillRect/>
          </a:stretch>
        </p:blipFill>
        <p:spPr>
          <a:xfrm>
            <a:off x="6988904" y="2513174"/>
            <a:ext cx="1104401" cy="2743200"/>
          </a:xfrm>
          <a:prstGeom prst="rect">
            <a:avLst/>
          </a:prstGeom>
        </p:spPr>
      </p:pic>
      <p:pic>
        <p:nvPicPr>
          <p:cNvPr id="15" name="Picture 14">
            <a:extLst>
              <a:ext uri="{FF2B5EF4-FFF2-40B4-BE49-F238E27FC236}">
                <a16:creationId xmlns:a16="http://schemas.microsoft.com/office/drawing/2014/main" id="{F62D9652-E355-4105-B016-21D455252836}"/>
              </a:ext>
            </a:extLst>
          </p:cNvPr>
          <p:cNvPicPr>
            <a:picLocks noChangeAspect="1"/>
          </p:cNvPicPr>
          <p:nvPr/>
        </p:nvPicPr>
        <p:blipFill>
          <a:blip r:embed="rId5"/>
          <a:stretch>
            <a:fillRect/>
          </a:stretch>
        </p:blipFill>
        <p:spPr>
          <a:xfrm>
            <a:off x="858880" y="1981337"/>
            <a:ext cx="6557436" cy="3233866"/>
          </a:xfrm>
          <a:prstGeom prst="rect">
            <a:avLst/>
          </a:prstGeom>
        </p:spPr>
      </p:pic>
      <p:pic>
        <p:nvPicPr>
          <p:cNvPr id="16" name="Picture 15">
            <a:extLst>
              <a:ext uri="{FF2B5EF4-FFF2-40B4-BE49-F238E27FC236}">
                <a16:creationId xmlns:a16="http://schemas.microsoft.com/office/drawing/2014/main" id="{8585ABBD-9028-4157-9665-1E88912E96C0}"/>
              </a:ext>
            </a:extLst>
          </p:cNvPr>
          <p:cNvPicPr>
            <a:picLocks noChangeAspect="1"/>
          </p:cNvPicPr>
          <p:nvPr/>
        </p:nvPicPr>
        <p:blipFill>
          <a:blip r:embed="rId6"/>
          <a:stretch>
            <a:fillRect/>
          </a:stretch>
        </p:blipFill>
        <p:spPr>
          <a:xfrm>
            <a:off x="1167902" y="5625245"/>
            <a:ext cx="6934844" cy="577942"/>
          </a:xfrm>
          <a:prstGeom prst="rect">
            <a:avLst/>
          </a:prstGeom>
        </p:spPr>
      </p:pic>
      <p:sp>
        <p:nvSpPr>
          <p:cNvPr id="17" name="Textfeld 20">
            <a:extLst>
              <a:ext uri="{FF2B5EF4-FFF2-40B4-BE49-F238E27FC236}">
                <a16:creationId xmlns:a16="http://schemas.microsoft.com/office/drawing/2014/main" id="{09B1E47D-1E7D-46DB-98E7-0DF74D83A530}"/>
              </a:ext>
            </a:extLst>
          </p:cNvPr>
          <p:cNvSpPr txBox="1"/>
          <p:nvPr/>
        </p:nvSpPr>
        <p:spPr>
          <a:xfrm>
            <a:off x="8093305" y="1671417"/>
            <a:ext cx="3879149" cy="541687"/>
          </a:xfrm>
          <a:prstGeom prst="rect">
            <a:avLst/>
          </a:prstGeom>
          <a:noFill/>
          <a:ln w="9525">
            <a:noFill/>
            <a:miter lim="800000"/>
            <a:headEnd/>
            <a:tailEnd/>
          </a:ln>
        </p:spPr>
        <p:txBody>
          <a:bodyPr wrap="square">
            <a:spAutoFit/>
          </a:bodyPr>
          <a:lstStyle>
            <a:defPPr>
              <a:defRPr lang="de-DE"/>
            </a:defPPr>
            <a:lvl1pPr marL="287338" indent="-287338">
              <a:spcBef>
                <a:spcPts val="1200"/>
              </a:spcBef>
              <a:buBlip>
                <a:blip r:embed="rId7"/>
              </a:buBlip>
              <a:defRPr sz="1600">
                <a:latin typeface="Arial" pitchFamily="34" charset="0"/>
                <a:cs typeface="Arial" pitchFamily="34" charset="0"/>
              </a:defRPr>
            </a:lvl1pPr>
          </a:lstStyle>
          <a:p>
            <a:pPr marL="88900" lvl="2" fontAlgn="base">
              <a:lnSpc>
                <a:spcPct val="90000"/>
              </a:lnSpc>
              <a:spcBef>
                <a:spcPts val="600"/>
              </a:spcBef>
              <a:spcAft>
                <a:spcPts val="600"/>
              </a:spcAft>
              <a:buClr>
                <a:schemeClr val="tx2"/>
              </a:buClr>
              <a:buSzPct val="100000"/>
              <a:defRPr/>
            </a:pPr>
            <a:r>
              <a:rPr lang="en-AU" sz="1600" dirty="0">
                <a:solidFill>
                  <a:schemeClr val="bg2">
                    <a:lumMod val="50000"/>
                  </a:schemeClr>
                </a:solidFill>
                <a:cs typeface="Arial" panose="020B0604020202020204" pitchFamily="34" charset="0"/>
              </a:rPr>
              <a:t>The status page shows a graphic display of the overall function of the installation.</a:t>
            </a:r>
          </a:p>
        </p:txBody>
      </p:sp>
      <p:pic>
        <p:nvPicPr>
          <p:cNvPr id="18" name="Picture 17">
            <a:extLst>
              <a:ext uri="{FF2B5EF4-FFF2-40B4-BE49-F238E27FC236}">
                <a16:creationId xmlns:a16="http://schemas.microsoft.com/office/drawing/2014/main" id="{44BD7EEE-C747-4D28-93F4-6723E193719D}"/>
              </a:ext>
            </a:extLst>
          </p:cNvPr>
          <p:cNvPicPr>
            <a:picLocks noChangeAspect="1"/>
          </p:cNvPicPr>
          <p:nvPr/>
        </p:nvPicPr>
        <p:blipFill>
          <a:blip r:embed="rId8"/>
          <a:stretch>
            <a:fillRect/>
          </a:stretch>
        </p:blipFill>
        <p:spPr>
          <a:xfrm>
            <a:off x="2278395" y="1901317"/>
            <a:ext cx="4316710" cy="3251826"/>
          </a:xfrm>
          <a:prstGeom prst="rect">
            <a:avLst/>
          </a:prstGeom>
        </p:spPr>
      </p:pic>
      <p:pic>
        <p:nvPicPr>
          <p:cNvPr id="19" name="Picture 18">
            <a:extLst>
              <a:ext uri="{FF2B5EF4-FFF2-40B4-BE49-F238E27FC236}">
                <a16:creationId xmlns:a16="http://schemas.microsoft.com/office/drawing/2014/main" id="{4A193EA5-E27B-4119-A06F-3ABCB6FE0E3A}"/>
              </a:ext>
            </a:extLst>
          </p:cNvPr>
          <p:cNvPicPr>
            <a:picLocks noChangeAspect="1"/>
          </p:cNvPicPr>
          <p:nvPr/>
        </p:nvPicPr>
        <p:blipFill>
          <a:blip r:embed="rId9"/>
          <a:stretch>
            <a:fillRect/>
          </a:stretch>
        </p:blipFill>
        <p:spPr>
          <a:xfrm>
            <a:off x="2278395" y="1949488"/>
            <a:ext cx="1681537" cy="2830087"/>
          </a:xfrm>
          <a:prstGeom prst="rect">
            <a:avLst/>
          </a:prstGeom>
        </p:spPr>
      </p:pic>
      <p:pic>
        <p:nvPicPr>
          <p:cNvPr id="20" name="Picture 19">
            <a:extLst>
              <a:ext uri="{FF2B5EF4-FFF2-40B4-BE49-F238E27FC236}">
                <a16:creationId xmlns:a16="http://schemas.microsoft.com/office/drawing/2014/main" id="{58F2E3D5-94B4-4F20-B32C-DD27981DAC27}"/>
              </a:ext>
            </a:extLst>
          </p:cNvPr>
          <p:cNvPicPr>
            <a:picLocks noChangeAspect="1"/>
          </p:cNvPicPr>
          <p:nvPr/>
        </p:nvPicPr>
        <p:blipFill>
          <a:blip r:embed="rId10"/>
          <a:stretch>
            <a:fillRect/>
          </a:stretch>
        </p:blipFill>
        <p:spPr>
          <a:xfrm>
            <a:off x="2224085" y="2358977"/>
            <a:ext cx="2054702" cy="2842337"/>
          </a:xfrm>
          <a:prstGeom prst="rect">
            <a:avLst/>
          </a:prstGeom>
        </p:spPr>
      </p:pic>
      <p:sp>
        <p:nvSpPr>
          <p:cNvPr id="13" name="Rectangle 12">
            <a:extLst>
              <a:ext uri="{FF2B5EF4-FFF2-40B4-BE49-F238E27FC236}">
                <a16:creationId xmlns:a16="http://schemas.microsoft.com/office/drawing/2014/main" id="{25746714-1DBF-499B-B9B5-5F22C7CD8B36}"/>
              </a:ext>
            </a:extLst>
          </p:cNvPr>
          <p:cNvSpPr/>
          <p:nvPr/>
        </p:nvSpPr>
        <p:spPr>
          <a:xfrm>
            <a:off x="848588" y="1656100"/>
            <a:ext cx="7244717" cy="3597002"/>
          </a:xfrm>
          <a:prstGeom prst="rect">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4286404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p:cNvSpPr>
            <a:spLocks noGrp="1"/>
          </p:cNvSpPr>
          <p:nvPr>
            <p:ph type="title"/>
          </p:nvPr>
        </p:nvSpPr>
        <p:spPr>
          <a:xfrm>
            <a:off x="350996" y="382419"/>
            <a:ext cx="11502711" cy="1077880"/>
          </a:xfrm>
        </p:spPr>
        <p:txBody>
          <a:bodyPr>
            <a:normAutofit/>
          </a:bodyPr>
          <a:lstStyle/>
          <a:p>
            <a:r>
              <a:rPr lang="en-AU" sz="1997" dirty="0">
                <a:solidFill>
                  <a:schemeClr val="accent2"/>
                </a:solidFill>
              </a:rPr>
              <a:t>Products &amp; Innovation.</a:t>
            </a:r>
            <a:br>
              <a:rPr lang="en-AU" dirty="0"/>
            </a:br>
            <a:r>
              <a:rPr lang="en-AU" dirty="0"/>
              <a:t>sonnenBatterie User Portal </a:t>
            </a:r>
            <a:r>
              <a:rPr lang="en-AU" sz="2000" dirty="0">
                <a:solidFill>
                  <a:srgbClr val="4CCFEF"/>
                </a:solidFill>
              </a:rPr>
              <a:t>– Control Options</a:t>
            </a:r>
          </a:p>
        </p:txBody>
      </p:sp>
      <p:pic>
        <p:nvPicPr>
          <p:cNvPr id="8" name="Picture 7">
            <a:extLst>
              <a:ext uri="{FF2B5EF4-FFF2-40B4-BE49-F238E27FC236}">
                <a16:creationId xmlns:a16="http://schemas.microsoft.com/office/drawing/2014/main" id="{810F8804-F41A-40F6-A968-128D572EF4E4}"/>
              </a:ext>
            </a:extLst>
          </p:cNvPr>
          <p:cNvPicPr>
            <a:picLocks noChangeAspect="1"/>
          </p:cNvPicPr>
          <p:nvPr/>
        </p:nvPicPr>
        <p:blipFill>
          <a:blip r:embed="rId2"/>
          <a:stretch>
            <a:fillRect/>
          </a:stretch>
        </p:blipFill>
        <p:spPr>
          <a:xfrm>
            <a:off x="197694" y="197371"/>
            <a:ext cx="1548172" cy="582841"/>
          </a:xfrm>
          <a:prstGeom prst="rect">
            <a:avLst/>
          </a:prstGeom>
        </p:spPr>
      </p:pic>
      <p:sp>
        <p:nvSpPr>
          <p:cNvPr id="9" name="Rectangle 8">
            <a:extLst>
              <a:ext uri="{FF2B5EF4-FFF2-40B4-BE49-F238E27FC236}">
                <a16:creationId xmlns:a16="http://schemas.microsoft.com/office/drawing/2014/main" id="{A47ACAB1-39EC-40AD-B0D6-00C838547023}"/>
              </a:ext>
            </a:extLst>
          </p:cNvPr>
          <p:cNvSpPr/>
          <p:nvPr/>
        </p:nvSpPr>
        <p:spPr>
          <a:xfrm>
            <a:off x="1637854" y="378000"/>
            <a:ext cx="1800200" cy="4022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400" dirty="0" err="1">
              <a:latin typeface="Brandon Text Bold" panose="020B0803020203060203" pitchFamily="34" charset="0"/>
            </a:endParaRPr>
          </a:p>
        </p:txBody>
      </p:sp>
      <p:pic>
        <p:nvPicPr>
          <p:cNvPr id="5" name="Picture 4">
            <a:extLst>
              <a:ext uri="{FF2B5EF4-FFF2-40B4-BE49-F238E27FC236}">
                <a16:creationId xmlns:a16="http://schemas.microsoft.com/office/drawing/2014/main" id="{A8FB1C0C-3ECC-4705-A9DB-A470793A367F}"/>
              </a:ext>
            </a:extLst>
          </p:cNvPr>
          <p:cNvPicPr>
            <a:picLocks noChangeAspect="1"/>
          </p:cNvPicPr>
          <p:nvPr/>
        </p:nvPicPr>
        <p:blipFill>
          <a:blip r:embed="rId3"/>
          <a:stretch>
            <a:fillRect/>
          </a:stretch>
        </p:blipFill>
        <p:spPr>
          <a:xfrm>
            <a:off x="791580" y="1653429"/>
            <a:ext cx="7378466" cy="2171615"/>
          </a:xfrm>
          <a:prstGeom prst="rect">
            <a:avLst/>
          </a:prstGeom>
        </p:spPr>
      </p:pic>
      <p:grpSp>
        <p:nvGrpSpPr>
          <p:cNvPr id="7" name="Group 6">
            <a:extLst>
              <a:ext uri="{FF2B5EF4-FFF2-40B4-BE49-F238E27FC236}">
                <a16:creationId xmlns:a16="http://schemas.microsoft.com/office/drawing/2014/main" id="{B2C2752C-E896-47FD-864B-78C255332A10}"/>
              </a:ext>
            </a:extLst>
          </p:cNvPr>
          <p:cNvGrpSpPr/>
          <p:nvPr/>
        </p:nvGrpSpPr>
        <p:grpSpPr>
          <a:xfrm>
            <a:off x="537198" y="1518752"/>
            <a:ext cx="7887230" cy="4152598"/>
            <a:chOff x="537198" y="1518752"/>
            <a:chExt cx="7887230" cy="4152598"/>
          </a:xfrm>
        </p:grpSpPr>
        <p:pic>
          <p:nvPicPr>
            <p:cNvPr id="10" name="Picture 9">
              <a:extLst>
                <a:ext uri="{FF2B5EF4-FFF2-40B4-BE49-F238E27FC236}">
                  <a16:creationId xmlns:a16="http://schemas.microsoft.com/office/drawing/2014/main" id="{3AFF758C-990E-4E33-899B-0EBF4F2EDD57}"/>
                </a:ext>
              </a:extLst>
            </p:cNvPr>
            <p:cNvPicPr>
              <a:picLocks noChangeAspect="1"/>
            </p:cNvPicPr>
            <p:nvPr/>
          </p:nvPicPr>
          <p:blipFill>
            <a:blip r:embed="rId4"/>
            <a:stretch>
              <a:fillRect/>
            </a:stretch>
          </p:blipFill>
          <p:spPr>
            <a:xfrm>
              <a:off x="653325" y="5261775"/>
              <a:ext cx="7771103" cy="409575"/>
            </a:xfrm>
            <a:prstGeom prst="rect">
              <a:avLst/>
            </a:prstGeom>
          </p:spPr>
        </p:pic>
        <p:pic>
          <p:nvPicPr>
            <p:cNvPr id="11" name="Picture 10">
              <a:extLst>
                <a:ext uri="{FF2B5EF4-FFF2-40B4-BE49-F238E27FC236}">
                  <a16:creationId xmlns:a16="http://schemas.microsoft.com/office/drawing/2014/main" id="{EDA826E0-413E-428D-AF6F-36971B9F2442}"/>
                </a:ext>
              </a:extLst>
            </p:cNvPr>
            <p:cNvPicPr>
              <a:picLocks noChangeAspect="1"/>
            </p:cNvPicPr>
            <p:nvPr/>
          </p:nvPicPr>
          <p:blipFill>
            <a:blip r:embed="rId4"/>
            <a:stretch>
              <a:fillRect/>
            </a:stretch>
          </p:blipFill>
          <p:spPr>
            <a:xfrm>
              <a:off x="537198" y="1647427"/>
              <a:ext cx="321682" cy="3680916"/>
            </a:xfrm>
            <a:prstGeom prst="rect">
              <a:avLst/>
            </a:prstGeom>
          </p:spPr>
        </p:pic>
        <p:pic>
          <p:nvPicPr>
            <p:cNvPr id="12" name="Picture 11">
              <a:extLst>
                <a:ext uri="{FF2B5EF4-FFF2-40B4-BE49-F238E27FC236}">
                  <a16:creationId xmlns:a16="http://schemas.microsoft.com/office/drawing/2014/main" id="{5427A9A5-4376-4DCC-AEAA-17CBE17C5ACB}"/>
                </a:ext>
              </a:extLst>
            </p:cNvPr>
            <p:cNvPicPr>
              <a:picLocks noChangeAspect="1"/>
            </p:cNvPicPr>
            <p:nvPr/>
          </p:nvPicPr>
          <p:blipFill>
            <a:blip r:embed="rId4"/>
            <a:stretch>
              <a:fillRect/>
            </a:stretch>
          </p:blipFill>
          <p:spPr>
            <a:xfrm>
              <a:off x="8102746" y="1518752"/>
              <a:ext cx="321682" cy="3878349"/>
            </a:xfrm>
            <a:prstGeom prst="rect">
              <a:avLst/>
            </a:prstGeom>
          </p:spPr>
        </p:pic>
      </p:grpSp>
      <p:pic>
        <p:nvPicPr>
          <p:cNvPr id="14" name="Picture 13">
            <a:extLst>
              <a:ext uri="{FF2B5EF4-FFF2-40B4-BE49-F238E27FC236}">
                <a16:creationId xmlns:a16="http://schemas.microsoft.com/office/drawing/2014/main" id="{4C7CAA49-1EC0-47E1-A4D7-A54C314D525F}"/>
              </a:ext>
            </a:extLst>
          </p:cNvPr>
          <p:cNvPicPr>
            <a:picLocks noChangeAspect="1"/>
          </p:cNvPicPr>
          <p:nvPr/>
        </p:nvPicPr>
        <p:blipFill>
          <a:blip r:embed="rId5"/>
          <a:stretch>
            <a:fillRect/>
          </a:stretch>
        </p:blipFill>
        <p:spPr>
          <a:xfrm>
            <a:off x="6988904" y="2513174"/>
            <a:ext cx="1104401" cy="2743200"/>
          </a:xfrm>
          <a:prstGeom prst="rect">
            <a:avLst/>
          </a:prstGeom>
        </p:spPr>
      </p:pic>
      <p:pic>
        <p:nvPicPr>
          <p:cNvPr id="15" name="Picture 14">
            <a:extLst>
              <a:ext uri="{FF2B5EF4-FFF2-40B4-BE49-F238E27FC236}">
                <a16:creationId xmlns:a16="http://schemas.microsoft.com/office/drawing/2014/main" id="{8F88C6AC-005C-47FA-AB00-6D35A386F8F4}"/>
              </a:ext>
            </a:extLst>
          </p:cNvPr>
          <p:cNvPicPr>
            <a:picLocks noChangeAspect="1"/>
          </p:cNvPicPr>
          <p:nvPr/>
        </p:nvPicPr>
        <p:blipFill>
          <a:blip r:embed="rId5"/>
          <a:stretch>
            <a:fillRect/>
          </a:stretch>
        </p:blipFill>
        <p:spPr>
          <a:xfrm>
            <a:off x="858880" y="1981337"/>
            <a:ext cx="6557436" cy="3233866"/>
          </a:xfrm>
          <a:prstGeom prst="rect">
            <a:avLst/>
          </a:prstGeom>
        </p:spPr>
      </p:pic>
      <p:pic>
        <p:nvPicPr>
          <p:cNvPr id="16" name="Picture 15">
            <a:extLst>
              <a:ext uri="{FF2B5EF4-FFF2-40B4-BE49-F238E27FC236}">
                <a16:creationId xmlns:a16="http://schemas.microsoft.com/office/drawing/2014/main" id="{2522B44B-3695-470A-BE46-39E3ACEC9841}"/>
              </a:ext>
            </a:extLst>
          </p:cNvPr>
          <p:cNvPicPr>
            <a:picLocks noChangeAspect="1"/>
          </p:cNvPicPr>
          <p:nvPr/>
        </p:nvPicPr>
        <p:blipFill>
          <a:blip r:embed="rId6"/>
          <a:stretch>
            <a:fillRect/>
          </a:stretch>
        </p:blipFill>
        <p:spPr>
          <a:xfrm>
            <a:off x="1167902" y="5625245"/>
            <a:ext cx="6934844" cy="577942"/>
          </a:xfrm>
          <a:prstGeom prst="rect">
            <a:avLst/>
          </a:prstGeom>
        </p:spPr>
      </p:pic>
      <p:sp>
        <p:nvSpPr>
          <p:cNvPr id="17" name="Textfeld 20">
            <a:extLst>
              <a:ext uri="{FF2B5EF4-FFF2-40B4-BE49-F238E27FC236}">
                <a16:creationId xmlns:a16="http://schemas.microsoft.com/office/drawing/2014/main" id="{3849F726-0D80-4CA2-830E-00ADA35F8C79}"/>
              </a:ext>
            </a:extLst>
          </p:cNvPr>
          <p:cNvSpPr txBox="1"/>
          <p:nvPr/>
        </p:nvSpPr>
        <p:spPr>
          <a:xfrm>
            <a:off x="8093304" y="1651568"/>
            <a:ext cx="3574197" cy="1206484"/>
          </a:xfrm>
          <a:prstGeom prst="rect">
            <a:avLst/>
          </a:prstGeom>
          <a:noFill/>
          <a:ln w="9525">
            <a:noFill/>
            <a:miter lim="800000"/>
            <a:headEnd/>
            <a:tailEnd/>
          </a:ln>
        </p:spPr>
        <p:txBody>
          <a:bodyPr wrap="square">
            <a:spAutoFit/>
          </a:bodyPr>
          <a:lstStyle>
            <a:defPPr>
              <a:defRPr lang="de-DE"/>
            </a:defPPr>
            <a:lvl1pPr marL="287338" indent="-287338">
              <a:spcBef>
                <a:spcPts val="1200"/>
              </a:spcBef>
              <a:buBlip>
                <a:blip r:embed="rId7"/>
              </a:buBlip>
              <a:defRPr sz="1600">
                <a:latin typeface="Arial" pitchFamily="34" charset="0"/>
                <a:cs typeface="Arial" pitchFamily="34" charset="0"/>
              </a:defRPr>
            </a:lvl1pPr>
          </a:lstStyle>
          <a:p>
            <a:pPr marL="88900" lvl="2" fontAlgn="base">
              <a:lnSpc>
                <a:spcPct val="90000"/>
              </a:lnSpc>
              <a:spcBef>
                <a:spcPts val="600"/>
              </a:spcBef>
              <a:spcAft>
                <a:spcPts val="600"/>
              </a:spcAft>
              <a:buClr>
                <a:schemeClr val="tx2"/>
              </a:buClr>
              <a:buSzPct val="100000"/>
              <a:defRPr/>
            </a:pPr>
            <a:r>
              <a:rPr lang="en-AU" sz="1600" dirty="0">
                <a:solidFill>
                  <a:schemeClr val="bg2">
                    <a:lumMod val="50000"/>
                  </a:schemeClr>
                </a:solidFill>
                <a:cs typeface="Arial" panose="020B0604020202020204" pitchFamily="34" charset="0"/>
              </a:rPr>
              <a:t>Assuming that the Z-Wave sockets have been installed, the control page allows user to observe the appliances consumption as well as adjust the parameters and sockets in use.</a:t>
            </a:r>
          </a:p>
        </p:txBody>
      </p:sp>
      <p:pic>
        <p:nvPicPr>
          <p:cNvPr id="18" name="Picture 17">
            <a:extLst>
              <a:ext uri="{FF2B5EF4-FFF2-40B4-BE49-F238E27FC236}">
                <a16:creationId xmlns:a16="http://schemas.microsoft.com/office/drawing/2014/main" id="{3FCE0454-2A99-401A-ADB1-9ABB4922A28F}"/>
              </a:ext>
            </a:extLst>
          </p:cNvPr>
          <p:cNvPicPr>
            <a:picLocks noChangeAspect="1"/>
          </p:cNvPicPr>
          <p:nvPr/>
        </p:nvPicPr>
        <p:blipFill>
          <a:blip r:embed="rId8"/>
          <a:stretch>
            <a:fillRect/>
          </a:stretch>
        </p:blipFill>
        <p:spPr>
          <a:xfrm>
            <a:off x="2381601" y="1881786"/>
            <a:ext cx="4508353" cy="3371316"/>
          </a:xfrm>
          <a:prstGeom prst="rect">
            <a:avLst/>
          </a:prstGeom>
        </p:spPr>
      </p:pic>
      <p:pic>
        <p:nvPicPr>
          <p:cNvPr id="19" name="Picture 18">
            <a:extLst>
              <a:ext uri="{FF2B5EF4-FFF2-40B4-BE49-F238E27FC236}">
                <a16:creationId xmlns:a16="http://schemas.microsoft.com/office/drawing/2014/main" id="{678B1EBC-39F8-44C8-9D17-1B9BC7FA9048}"/>
              </a:ext>
            </a:extLst>
          </p:cNvPr>
          <p:cNvPicPr>
            <a:picLocks noChangeAspect="1"/>
          </p:cNvPicPr>
          <p:nvPr/>
        </p:nvPicPr>
        <p:blipFill>
          <a:blip r:embed="rId9"/>
          <a:stretch>
            <a:fillRect/>
          </a:stretch>
        </p:blipFill>
        <p:spPr>
          <a:xfrm>
            <a:off x="2583065" y="1923719"/>
            <a:ext cx="1264463" cy="2206956"/>
          </a:xfrm>
          <a:prstGeom prst="rect">
            <a:avLst/>
          </a:prstGeom>
        </p:spPr>
      </p:pic>
      <p:pic>
        <p:nvPicPr>
          <p:cNvPr id="20" name="Picture 19">
            <a:extLst>
              <a:ext uri="{FF2B5EF4-FFF2-40B4-BE49-F238E27FC236}">
                <a16:creationId xmlns:a16="http://schemas.microsoft.com/office/drawing/2014/main" id="{94C7E28A-E4F1-4A75-8566-C037BA635069}"/>
              </a:ext>
            </a:extLst>
          </p:cNvPr>
          <p:cNvPicPr>
            <a:picLocks noChangeAspect="1"/>
          </p:cNvPicPr>
          <p:nvPr/>
        </p:nvPicPr>
        <p:blipFill>
          <a:blip r:embed="rId10"/>
          <a:stretch>
            <a:fillRect/>
          </a:stretch>
        </p:blipFill>
        <p:spPr>
          <a:xfrm>
            <a:off x="2177914" y="2311478"/>
            <a:ext cx="1800623" cy="2763169"/>
          </a:xfrm>
          <a:prstGeom prst="rect">
            <a:avLst/>
          </a:prstGeom>
        </p:spPr>
      </p:pic>
      <p:sp>
        <p:nvSpPr>
          <p:cNvPr id="13" name="Rectangle 12">
            <a:extLst>
              <a:ext uri="{FF2B5EF4-FFF2-40B4-BE49-F238E27FC236}">
                <a16:creationId xmlns:a16="http://schemas.microsoft.com/office/drawing/2014/main" id="{A8626EF6-4DFB-4949-97FE-D472709096DF}"/>
              </a:ext>
            </a:extLst>
          </p:cNvPr>
          <p:cNvSpPr/>
          <p:nvPr/>
        </p:nvSpPr>
        <p:spPr>
          <a:xfrm>
            <a:off x="848588" y="1656100"/>
            <a:ext cx="7244717" cy="3597002"/>
          </a:xfrm>
          <a:prstGeom prst="rect">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6322727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p:cNvSpPr>
            <a:spLocks noGrp="1"/>
          </p:cNvSpPr>
          <p:nvPr>
            <p:ph type="title"/>
          </p:nvPr>
        </p:nvSpPr>
        <p:spPr>
          <a:xfrm>
            <a:off x="350996" y="382419"/>
            <a:ext cx="11502711" cy="1077880"/>
          </a:xfrm>
        </p:spPr>
        <p:txBody>
          <a:bodyPr>
            <a:normAutofit/>
          </a:bodyPr>
          <a:lstStyle/>
          <a:p>
            <a:r>
              <a:rPr lang="en-AU" sz="1997" dirty="0">
                <a:solidFill>
                  <a:schemeClr val="accent2"/>
                </a:solidFill>
              </a:rPr>
              <a:t>Products &amp; Innovation.</a:t>
            </a:r>
            <a:br>
              <a:rPr lang="en-AU" dirty="0"/>
            </a:br>
            <a:r>
              <a:rPr lang="en-AU" dirty="0"/>
              <a:t>sonnenBatterie User Portal </a:t>
            </a:r>
            <a:r>
              <a:rPr lang="en-AU" sz="2000" dirty="0">
                <a:solidFill>
                  <a:srgbClr val="4CCFEF"/>
                </a:solidFill>
              </a:rPr>
              <a:t>– Performance Overview</a:t>
            </a:r>
          </a:p>
        </p:txBody>
      </p:sp>
      <p:pic>
        <p:nvPicPr>
          <p:cNvPr id="8" name="Picture 7">
            <a:extLst>
              <a:ext uri="{FF2B5EF4-FFF2-40B4-BE49-F238E27FC236}">
                <a16:creationId xmlns:a16="http://schemas.microsoft.com/office/drawing/2014/main" id="{810F8804-F41A-40F6-A968-128D572EF4E4}"/>
              </a:ext>
            </a:extLst>
          </p:cNvPr>
          <p:cNvPicPr>
            <a:picLocks noChangeAspect="1"/>
          </p:cNvPicPr>
          <p:nvPr/>
        </p:nvPicPr>
        <p:blipFill>
          <a:blip r:embed="rId2"/>
          <a:stretch>
            <a:fillRect/>
          </a:stretch>
        </p:blipFill>
        <p:spPr>
          <a:xfrm>
            <a:off x="197694" y="197371"/>
            <a:ext cx="1548172" cy="582841"/>
          </a:xfrm>
          <a:prstGeom prst="rect">
            <a:avLst/>
          </a:prstGeom>
        </p:spPr>
      </p:pic>
      <p:sp>
        <p:nvSpPr>
          <p:cNvPr id="9" name="Rectangle 8">
            <a:extLst>
              <a:ext uri="{FF2B5EF4-FFF2-40B4-BE49-F238E27FC236}">
                <a16:creationId xmlns:a16="http://schemas.microsoft.com/office/drawing/2014/main" id="{A47ACAB1-39EC-40AD-B0D6-00C838547023}"/>
              </a:ext>
            </a:extLst>
          </p:cNvPr>
          <p:cNvSpPr/>
          <p:nvPr/>
        </p:nvSpPr>
        <p:spPr>
          <a:xfrm>
            <a:off x="1637854" y="378000"/>
            <a:ext cx="1800200" cy="4022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400" dirty="0" err="1">
              <a:latin typeface="Brandon Text Bold" panose="020B0803020203060203" pitchFamily="34" charset="0"/>
            </a:endParaRPr>
          </a:p>
        </p:txBody>
      </p:sp>
      <p:pic>
        <p:nvPicPr>
          <p:cNvPr id="5" name="Picture 4">
            <a:extLst>
              <a:ext uri="{FF2B5EF4-FFF2-40B4-BE49-F238E27FC236}">
                <a16:creationId xmlns:a16="http://schemas.microsoft.com/office/drawing/2014/main" id="{DAA322BD-00D0-49A2-AA55-313A4DE6566F}"/>
              </a:ext>
            </a:extLst>
          </p:cNvPr>
          <p:cNvPicPr>
            <a:picLocks noChangeAspect="1"/>
          </p:cNvPicPr>
          <p:nvPr/>
        </p:nvPicPr>
        <p:blipFill>
          <a:blip r:embed="rId3"/>
          <a:stretch>
            <a:fillRect/>
          </a:stretch>
        </p:blipFill>
        <p:spPr>
          <a:xfrm>
            <a:off x="791580" y="1653429"/>
            <a:ext cx="7378466" cy="2171615"/>
          </a:xfrm>
          <a:prstGeom prst="rect">
            <a:avLst/>
          </a:prstGeom>
        </p:spPr>
      </p:pic>
      <p:grpSp>
        <p:nvGrpSpPr>
          <p:cNvPr id="7" name="Group 6">
            <a:extLst>
              <a:ext uri="{FF2B5EF4-FFF2-40B4-BE49-F238E27FC236}">
                <a16:creationId xmlns:a16="http://schemas.microsoft.com/office/drawing/2014/main" id="{777E7F32-1695-456D-A105-D414636F07C2}"/>
              </a:ext>
            </a:extLst>
          </p:cNvPr>
          <p:cNvGrpSpPr/>
          <p:nvPr/>
        </p:nvGrpSpPr>
        <p:grpSpPr>
          <a:xfrm>
            <a:off x="537198" y="1518752"/>
            <a:ext cx="7887230" cy="4152598"/>
            <a:chOff x="537198" y="1518752"/>
            <a:chExt cx="7887230" cy="4152598"/>
          </a:xfrm>
        </p:grpSpPr>
        <p:pic>
          <p:nvPicPr>
            <p:cNvPr id="10" name="Picture 9">
              <a:extLst>
                <a:ext uri="{FF2B5EF4-FFF2-40B4-BE49-F238E27FC236}">
                  <a16:creationId xmlns:a16="http://schemas.microsoft.com/office/drawing/2014/main" id="{F1901F0F-D66A-463A-9FEA-5407ED547965}"/>
                </a:ext>
              </a:extLst>
            </p:cNvPr>
            <p:cNvPicPr>
              <a:picLocks noChangeAspect="1"/>
            </p:cNvPicPr>
            <p:nvPr/>
          </p:nvPicPr>
          <p:blipFill>
            <a:blip r:embed="rId4"/>
            <a:stretch>
              <a:fillRect/>
            </a:stretch>
          </p:blipFill>
          <p:spPr>
            <a:xfrm>
              <a:off x="653325" y="5261775"/>
              <a:ext cx="7771103" cy="409575"/>
            </a:xfrm>
            <a:prstGeom prst="rect">
              <a:avLst/>
            </a:prstGeom>
          </p:spPr>
        </p:pic>
        <p:pic>
          <p:nvPicPr>
            <p:cNvPr id="11" name="Picture 10">
              <a:extLst>
                <a:ext uri="{FF2B5EF4-FFF2-40B4-BE49-F238E27FC236}">
                  <a16:creationId xmlns:a16="http://schemas.microsoft.com/office/drawing/2014/main" id="{2FA2F1D3-1609-440A-9F4D-182EFED1C963}"/>
                </a:ext>
              </a:extLst>
            </p:cNvPr>
            <p:cNvPicPr>
              <a:picLocks noChangeAspect="1"/>
            </p:cNvPicPr>
            <p:nvPr/>
          </p:nvPicPr>
          <p:blipFill>
            <a:blip r:embed="rId4"/>
            <a:stretch>
              <a:fillRect/>
            </a:stretch>
          </p:blipFill>
          <p:spPr>
            <a:xfrm>
              <a:off x="537198" y="1647427"/>
              <a:ext cx="321682" cy="3680916"/>
            </a:xfrm>
            <a:prstGeom prst="rect">
              <a:avLst/>
            </a:prstGeom>
          </p:spPr>
        </p:pic>
        <p:pic>
          <p:nvPicPr>
            <p:cNvPr id="12" name="Picture 11">
              <a:extLst>
                <a:ext uri="{FF2B5EF4-FFF2-40B4-BE49-F238E27FC236}">
                  <a16:creationId xmlns:a16="http://schemas.microsoft.com/office/drawing/2014/main" id="{0DC93011-A88A-4722-AC1F-0BD57152E96A}"/>
                </a:ext>
              </a:extLst>
            </p:cNvPr>
            <p:cNvPicPr>
              <a:picLocks noChangeAspect="1"/>
            </p:cNvPicPr>
            <p:nvPr/>
          </p:nvPicPr>
          <p:blipFill>
            <a:blip r:embed="rId4"/>
            <a:stretch>
              <a:fillRect/>
            </a:stretch>
          </p:blipFill>
          <p:spPr>
            <a:xfrm>
              <a:off x="8102746" y="1518752"/>
              <a:ext cx="321682" cy="3878349"/>
            </a:xfrm>
            <a:prstGeom prst="rect">
              <a:avLst/>
            </a:prstGeom>
          </p:spPr>
        </p:pic>
      </p:grpSp>
      <p:pic>
        <p:nvPicPr>
          <p:cNvPr id="14" name="Picture 13">
            <a:extLst>
              <a:ext uri="{FF2B5EF4-FFF2-40B4-BE49-F238E27FC236}">
                <a16:creationId xmlns:a16="http://schemas.microsoft.com/office/drawing/2014/main" id="{0C6B60B0-561E-4F66-ADF7-6D5DC366CCB4}"/>
              </a:ext>
            </a:extLst>
          </p:cNvPr>
          <p:cNvPicPr>
            <a:picLocks noChangeAspect="1"/>
          </p:cNvPicPr>
          <p:nvPr/>
        </p:nvPicPr>
        <p:blipFill>
          <a:blip r:embed="rId5"/>
          <a:stretch>
            <a:fillRect/>
          </a:stretch>
        </p:blipFill>
        <p:spPr>
          <a:xfrm>
            <a:off x="6988904" y="2513174"/>
            <a:ext cx="1104401" cy="2743200"/>
          </a:xfrm>
          <a:prstGeom prst="rect">
            <a:avLst/>
          </a:prstGeom>
        </p:spPr>
      </p:pic>
      <p:pic>
        <p:nvPicPr>
          <p:cNvPr id="15" name="Picture 14">
            <a:extLst>
              <a:ext uri="{FF2B5EF4-FFF2-40B4-BE49-F238E27FC236}">
                <a16:creationId xmlns:a16="http://schemas.microsoft.com/office/drawing/2014/main" id="{D5B035AD-D254-42F0-B014-A35FA8D9A2AF}"/>
              </a:ext>
            </a:extLst>
          </p:cNvPr>
          <p:cNvPicPr>
            <a:picLocks noChangeAspect="1"/>
          </p:cNvPicPr>
          <p:nvPr/>
        </p:nvPicPr>
        <p:blipFill>
          <a:blip r:embed="rId5"/>
          <a:stretch>
            <a:fillRect/>
          </a:stretch>
        </p:blipFill>
        <p:spPr>
          <a:xfrm>
            <a:off x="858880" y="1981337"/>
            <a:ext cx="6557436" cy="3233866"/>
          </a:xfrm>
          <a:prstGeom prst="rect">
            <a:avLst/>
          </a:prstGeom>
        </p:spPr>
      </p:pic>
      <p:pic>
        <p:nvPicPr>
          <p:cNvPr id="16" name="Picture 15">
            <a:extLst>
              <a:ext uri="{FF2B5EF4-FFF2-40B4-BE49-F238E27FC236}">
                <a16:creationId xmlns:a16="http://schemas.microsoft.com/office/drawing/2014/main" id="{0B626056-53F5-4F06-B832-EC833F91E172}"/>
              </a:ext>
            </a:extLst>
          </p:cNvPr>
          <p:cNvPicPr>
            <a:picLocks noChangeAspect="1"/>
          </p:cNvPicPr>
          <p:nvPr/>
        </p:nvPicPr>
        <p:blipFill>
          <a:blip r:embed="rId6"/>
          <a:stretch>
            <a:fillRect/>
          </a:stretch>
        </p:blipFill>
        <p:spPr>
          <a:xfrm>
            <a:off x="1167902" y="5625245"/>
            <a:ext cx="6934844" cy="577942"/>
          </a:xfrm>
          <a:prstGeom prst="rect">
            <a:avLst/>
          </a:prstGeom>
        </p:spPr>
      </p:pic>
      <p:sp>
        <p:nvSpPr>
          <p:cNvPr id="17" name="Textfeld 20">
            <a:extLst>
              <a:ext uri="{FF2B5EF4-FFF2-40B4-BE49-F238E27FC236}">
                <a16:creationId xmlns:a16="http://schemas.microsoft.com/office/drawing/2014/main" id="{44F3633D-034A-4F47-8739-1A16A64F8240}"/>
              </a:ext>
            </a:extLst>
          </p:cNvPr>
          <p:cNvSpPr txBox="1"/>
          <p:nvPr/>
        </p:nvSpPr>
        <p:spPr>
          <a:xfrm>
            <a:off x="8150313" y="1659479"/>
            <a:ext cx="3871594" cy="1428083"/>
          </a:xfrm>
          <a:prstGeom prst="rect">
            <a:avLst/>
          </a:prstGeom>
          <a:noFill/>
          <a:ln w="9525">
            <a:noFill/>
            <a:miter lim="800000"/>
            <a:headEnd/>
            <a:tailEnd/>
          </a:ln>
        </p:spPr>
        <p:txBody>
          <a:bodyPr wrap="square">
            <a:spAutoFit/>
          </a:bodyPr>
          <a:lstStyle>
            <a:defPPr>
              <a:defRPr lang="de-DE"/>
            </a:defPPr>
            <a:lvl1pPr marL="287338" indent="-287338">
              <a:spcBef>
                <a:spcPts val="1200"/>
              </a:spcBef>
              <a:buBlip>
                <a:blip r:embed="rId7"/>
              </a:buBlip>
              <a:defRPr sz="1600">
                <a:latin typeface="Arial" pitchFamily="34" charset="0"/>
                <a:cs typeface="Arial" pitchFamily="34" charset="0"/>
              </a:defRPr>
            </a:lvl1pPr>
          </a:lstStyle>
          <a:p>
            <a:pPr marL="88900" lvl="2" fontAlgn="base">
              <a:lnSpc>
                <a:spcPct val="90000"/>
              </a:lnSpc>
              <a:spcBef>
                <a:spcPts val="600"/>
              </a:spcBef>
              <a:spcAft>
                <a:spcPts val="600"/>
              </a:spcAft>
              <a:buClr>
                <a:schemeClr val="tx2"/>
              </a:buClr>
              <a:buSzPct val="100000"/>
              <a:defRPr/>
            </a:pPr>
            <a:r>
              <a:rPr lang="en-AU" sz="1600" dirty="0">
                <a:solidFill>
                  <a:schemeClr val="bg2">
                    <a:lumMod val="50000"/>
                  </a:schemeClr>
                </a:solidFill>
                <a:cs typeface="Arial" panose="020B0604020202020204" pitchFamily="34" charset="0"/>
              </a:rPr>
              <a:t>The history option will allow the user an interactive graph that will display all of the charge, consumption, PV production and discharge values. The graph date range and duration can be adjusted as desired.</a:t>
            </a:r>
          </a:p>
        </p:txBody>
      </p:sp>
      <p:pic>
        <p:nvPicPr>
          <p:cNvPr id="18" name="Picture 17">
            <a:extLst>
              <a:ext uri="{FF2B5EF4-FFF2-40B4-BE49-F238E27FC236}">
                <a16:creationId xmlns:a16="http://schemas.microsoft.com/office/drawing/2014/main" id="{EA25CDC2-9D53-4A39-8433-6D7B1A6AEEDE}"/>
              </a:ext>
            </a:extLst>
          </p:cNvPr>
          <p:cNvPicPr>
            <a:picLocks noChangeAspect="1"/>
          </p:cNvPicPr>
          <p:nvPr/>
        </p:nvPicPr>
        <p:blipFill>
          <a:blip r:embed="rId8"/>
          <a:stretch>
            <a:fillRect/>
          </a:stretch>
        </p:blipFill>
        <p:spPr>
          <a:xfrm>
            <a:off x="1443876" y="2057682"/>
            <a:ext cx="5868320" cy="3081175"/>
          </a:xfrm>
          <a:prstGeom prst="rect">
            <a:avLst/>
          </a:prstGeom>
        </p:spPr>
      </p:pic>
      <p:pic>
        <p:nvPicPr>
          <p:cNvPr id="19" name="Picture 18">
            <a:extLst>
              <a:ext uri="{FF2B5EF4-FFF2-40B4-BE49-F238E27FC236}">
                <a16:creationId xmlns:a16="http://schemas.microsoft.com/office/drawing/2014/main" id="{AF3391FD-548F-4401-86F9-979B063D95E2}"/>
              </a:ext>
            </a:extLst>
          </p:cNvPr>
          <p:cNvPicPr>
            <a:picLocks noChangeAspect="1"/>
          </p:cNvPicPr>
          <p:nvPr/>
        </p:nvPicPr>
        <p:blipFill>
          <a:blip r:embed="rId9"/>
          <a:stretch>
            <a:fillRect/>
          </a:stretch>
        </p:blipFill>
        <p:spPr>
          <a:xfrm>
            <a:off x="1434435" y="2888940"/>
            <a:ext cx="1373369" cy="1577615"/>
          </a:xfrm>
          <a:prstGeom prst="rect">
            <a:avLst/>
          </a:prstGeom>
        </p:spPr>
      </p:pic>
      <p:sp>
        <p:nvSpPr>
          <p:cNvPr id="13" name="Rectangle 12">
            <a:extLst>
              <a:ext uri="{FF2B5EF4-FFF2-40B4-BE49-F238E27FC236}">
                <a16:creationId xmlns:a16="http://schemas.microsoft.com/office/drawing/2014/main" id="{568E1862-085B-4B3C-83F0-B277F694477A}"/>
              </a:ext>
            </a:extLst>
          </p:cNvPr>
          <p:cNvSpPr/>
          <p:nvPr/>
        </p:nvSpPr>
        <p:spPr>
          <a:xfrm>
            <a:off x="848588" y="1656100"/>
            <a:ext cx="7244717" cy="3597002"/>
          </a:xfrm>
          <a:prstGeom prst="rect">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0773041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p:cNvSpPr>
            <a:spLocks noGrp="1"/>
          </p:cNvSpPr>
          <p:nvPr>
            <p:ph type="title"/>
          </p:nvPr>
        </p:nvSpPr>
        <p:spPr>
          <a:xfrm>
            <a:off x="350996" y="382419"/>
            <a:ext cx="11502711" cy="1077880"/>
          </a:xfrm>
        </p:spPr>
        <p:txBody>
          <a:bodyPr>
            <a:normAutofit/>
          </a:bodyPr>
          <a:lstStyle/>
          <a:p>
            <a:r>
              <a:rPr lang="en-AU" sz="1997" dirty="0">
                <a:solidFill>
                  <a:schemeClr val="accent2"/>
                </a:solidFill>
              </a:rPr>
              <a:t>Products &amp; Innovation.</a:t>
            </a:r>
            <a:br>
              <a:rPr lang="en-AU" dirty="0"/>
            </a:br>
            <a:r>
              <a:rPr lang="en-AU" dirty="0"/>
              <a:t>sonnenBatterie User Portal </a:t>
            </a:r>
            <a:r>
              <a:rPr lang="en-AU" sz="2000" dirty="0">
                <a:solidFill>
                  <a:srgbClr val="4CCFEF"/>
                </a:solidFill>
              </a:rPr>
              <a:t>– System Overview</a:t>
            </a:r>
          </a:p>
        </p:txBody>
      </p:sp>
      <p:pic>
        <p:nvPicPr>
          <p:cNvPr id="8" name="Picture 7">
            <a:extLst>
              <a:ext uri="{FF2B5EF4-FFF2-40B4-BE49-F238E27FC236}">
                <a16:creationId xmlns:a16="http://schemas.microsoft.com/office/drawing/2014/main" id="{810F8804-F41A-40F6-A968-128D572EF4E4}"/>
              </a:ext>
            </a:extLst>
          </p:cNvPr>
          <p:cNvPicPr>
            <a:picLocks noChangeAspect="1"/>
          </p:cNvPicPr>
          <p:nvPr/>
        </p:nvPicPr>
        <p:blipFill>
          <a:blip r:embed="rId2"/>
          <a:stretch>
            <a:fillRect/>
          </a:stretch>
        </p:blipFill>
        <p:spPr>
          <a:xfrm>
            <a:off x="197694" y="197371"/>
            <a:ext cx="1548172" cy="582841"/>
          </a:xfrm>
          <a:prstGeom prst="rect">
            <a:avLst/>
          </a:prstGeom>
        </p:spPr>
      </p:pic>
      <p:sp>
        <p:nvSpPr>
          <p:cNvPr id="9" name="Rectangle 8">
            <a:extLst>
              <a:ext uri="{FF2B5EF4-FFF2-40B4-BE49-F238E27FC236}">
                <a16:creationId xmlns:a16="http://schemas.microsoft.com/office/drawing/2014/main" id="{A47ACAB1-39EC-40AD-B0D6-00C838547023}"/>
              </a:ext>
            </a:extLst>
          </p:cNvPr>
          <p:cNvSpPr/>
          <p:nvPr/>
        </p:nvSpPr>
        <p:spPr>
          <a:xfrm>
            <a:off x="1637854" y="378000"/>
            <a:ext cx="1800200" cy="4022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400" dirty="0" err="1">
              <a:latin typeface="Brandon Text Bold" panose="020B0803020203060203" pitchFamily="34" charset="0"/>
            </a:endParaRPr>
          </a:p>
        </p:txBody>
      </p:sp>
      <p:pic>
        <p:nvPicPr>
          <p:cNvPr id="5" name="Picture 4">
            <a:extLst>
              <a:ext uri="{FF2B5EF4-FFF2-40B4-BE49-F238E27FC236}">
                <a16:creationId xmlns:a16="http://schemas.microsoft.com/office/drawing/2014/main" id="{29D5D516-88D8-4436-BEB6-F03BF4A2E28D}"/>
              </a:ext>
            </a:extLst>
          </p:cNvPr>
          <p:cNvPicPr>
            <a:picLocks noChangeAspect="1"/>
          </p:cNvPicPr>
          <p:nvPr/>
        </p:nvPicPr>
        <p:blipFill>
          <a:blip r:embed="rId3"/>
          <a:stretch>
            <a:fillRect/>
          </a:stretch>
        </p:blipFill>
        <p:spPr>
          <a:xfrm>
            <a:off x="791580" y="1653429"/>
            <a:ext cx="7378466" cy="2171615"/>
          </a:xfrm>
          <a:prstGeom prst="rect">
            <a:avLst/>
          </a:prstGeom>
        </p:spPr>
      </p:pic>
      <p:grpSp>
        <p:nvGrpSpPr>
          <p:cNvPr id="7" name="Group 6">
            <a:extLst>
              <a:ext uri="{FF2B5EF4-FFF2-40B4-BE49-F238E27FC236}">
                <a16:creationId xmlns:a16="http://schemas.microsoft.com/office/drawing/2014/main" id="{D6ED957B-A5A0-4DAA-9B9E-82C2CC90D7D2}"/>
              </a:ext>
            </a:extLst>
          </p:cNvPr>
          <p:cNvGrpSpPr/>
          <p:nvPr/>
        </p:nvGrpSpPr>
        <p:grpSpPr>
          <a:xfrm>
            <a:off x="537198" y="1518752"/>
            <a:ext cx="7887230" cy="4152598"/>
            <a:chOff x="537198" y="1518752"/>
            <a:chExt cx="7887230" cy="4152598"/>
          </a:xfrm>
        </p:grpSpPr>
        <p:pic>
          <p:nvPicPr>
            <p:cNvPr id="10" name="Picture 9">
              <a:extLst>
                <a:ext uri="{FF2B5EF4-FFF2-40B4-BE49-F238E27FC236}">
                  <a16:creationId xmlns:a16="http://schemas.microsoft.com/office/drawing/2014/main" id="{679EE0E2-0FF2-4FE1-ABB8-5662EFB4E814}"/>
                </a:ext>
              </a:extLst>
            </p:cNvPr>
            <p:cNvPicPr>
              <a:picLocks noChangeAspect="1"/>
            </p:cNvPicPr>
            <p:nvPr/>
          </p:nvPicPr>
          <p:blipFill>
            <a:blip r:embed="rId4"/>
            <a:stretch>
              <a:fillRect/>
            </a:stretch>
          </p:blipFill>
          <p:spPr>
            <a:xfrm>
              <a:off x="653325" y="5261775"/>
              <a:ext cx="7771103" cy="409575"/>
            </a:xfrm>
            <a:prstGeom prst="rect">
              <a:avLst/>
            </a:prstGeom>
          </p:spPr>
        </p:pic>
        <p:pic>
          <p:nvPicPr>
            <p:cNvPr id="11" name="Picture 10">
              <a:extLst>
                <a:ext uri="{FF2B5EF4-FFF2-40B4-BE49-F238E27FC236}">
                  <a16:creationId xmlns:a16="http://schemas.microsoft.com/office/drawing/2014/main" id="{CE12F1D9-8F4D-4065-8664-9FFDE89DBF43}"/>
                </a:ext>
              </a:extLst>
            </p:cNvPr>
            <p:cNvPicPr>
              <a:picLocks noChangeAspect="1"/>
            </p:cNvPicPr>
            <p:nvPr/>
          </p:nvPicPr>
          <p:blipFill>
            <a:blip r:embed="rId4"/>
            <a:stretch>
              <a:fillRect/>
            </a:stretch>
          </p:blipFill>
          <p:spPr>
            <a:xfrm>
              <a:off x="537198" y="1647427"/>
              <a:ext cx="321682" cy="3680916"/>
            </a:xfrm>
            <a:prstGeom prst="rect">
              <a:avLst/>
            </a:prstGeom>
          </p:spPr>
        </p:pic>
        <p:pic>
          <p:nvPicPr>
            <p:cNvPr id="12" name="Picture 11">
              <a:extLst>
                <a:ext uri="{FF2B5EF4-FFF2-40B4-BE49-F238E27FC236}">
                  <a16:creationId xmlns:a16="http://schemas.microsoft.com/office/drawing/2014/main" id="{DB5DC1B6-186E-44A9-B7A0-0EE5B511AB4D}"/>
                </a:ext>
              </a:extLst>
            </p:cNvPr>
            <p:cNvPicPr>
              <a:picLocks noChangeAspect="1"/>
            </p:cNvPicPr>
            <p:nvPr/>
          </p:nvPicPr>
          <p:blipFill>
            <a:blip r:embed="rId4"/>
            <a:stretch>
              <a:fillRect/>
            </a:stretch>
          </p:blipFill>
          <p:spPr>
            <a:xfrm>
              <a:off x="8102746" y="1518752"/>
              <a:ext cx="321682" cy="3878349"/>
            </a:xfrm>
            <a:prstGeom prst="rect">
              <a:avLst/>
            </a:prstGeom>
          </p:spPr>
        </p:pic>
      </p:grpSp>
      <p:pic>
        <p:nvPicPr>
          <p:cNvPr id="14" name="Picture 13">
            <a:extLst>
              <a:ext uri="{FF2B5EF4-FFF2-40B4-BE49-F238E27FC236}">
                <a16:creationId xmlns:a16="http://schemas.microsoft.com/office/drawing/2014/main" id="{6066FFCB-7EB4-4F77-9712-A19720C62290}"/>
              </a:ext>
            </a:extLst>
          </p:cNvPr>
          <p:cNvPicPr>
            <a:picLocks noChangeAspect="1"/>
          </p:cNvPicPr>
          <p:nvPr/>
        </p:nvPicPr>
        <p:blipFill>
          <a:blip r:embed="rId5"/>
          <a:stretch>
            <a:fillRect/>
          </a:stretch>
        </p:blipFill>
        <p:spPr>
          <a:xfrm>
            <a:off x="6988904" y="2513174"/>
            <a:ext cx="1104401" cy="2743200"/>
          </a:xfrm>
          <a:prstGeom prst="rect">
            <a:avLst/>
          </a:prstGeom>
        </p:spPr>
      </p:pic>
      <p:pic>
        <p:nvPicPr>
          <p:cNvPr id="15" name="Picture 14">
            <a:extLst>
              <a:ext uri="{FF2B5EF4-FFF2-40B4-BE49-F238E27FC236}">
                <a16:creationId xmlns:a16="http://schemas.microsoft.com/office/drawing/2014/main" id="{22A67029-897C-4A42-BCFC-82B7B3F6E908}"/>
              </a:ext>
            </a:extLst>
          </p:cNvPr>
          <p:cNvPicPr>
            <a:picLocks noChangeAspect="1"/>
          </p:cNvPicPr>
          <p:nvPr/>
        </p:nvPicPr>
        <p:blipFill>
          <a:blip r:embed="rId5"/>
          <a:stretch>
            <a:fillRect/>
          </a:stretch>
        </p:blipFill>
        <p:spPr>
          <a:xfrm>
            <a:off x="858880" y="1981337"/>
            <a:ext cx="6557436" cy="3233866"/>
          </a:xfrm>
          <a:prstGeom prst="rect">
            <a:avLst/>
          </a:prstGeom>
        </p:spPr>
      </p:pic>
      <p:pic>
        <p:nvPicPr>
          <p:cNvPr id="16" name="Picture 15">
            <a:extLst>
              <a:ext uri="{FF2B5EF4-FFF2-40B4-BE49-F238E27FC236}">
                <a16:creationId xmlns:a16="http://schemas.microsoft.com/office/drawing/2014/main" id="{FD765188-DE3F-4838-88E1-15FF4D486AB0}"/>
              </a:ext>
            </a:extLst>
          </p:cNvPr>
          <p:cNvPicPr>
            <a:picLocks noChangeAspect="1"/>
          </p:cNvPicPr>
          <p:nvPr/>
        </p:nvPicPr>
        <p:blipFill>
          <a:blip r:embed="rId6"/>
          <a:stretch>
            <a:fillRect/>
          </a:stretch>
        </p:blipFill>
        <p:spPr>
          <a:xfrm>
            <a:off x="1167902" y="5625245"/>
            <a:ext cx="6934844" cy="577942"/>
          </a:xfrm>
          <a:prstGeom prst="rect">
            <a:avLst/>
          </a:prstGeom>
        </p:spPr>
      </p:pic>
      <p:sp>
        <p:nvSpPr>
          <p:cNvPr id="17" name="Textfeld 20">
            <a:extLst>
              <a:ext uri="{FF2B5EF4-FFF2-40B4-BE49-F238E27FC236}">
                <a16:creationId xmlns:a16="http://schemas.microsoft.com/office/drawing/2014/main" id="{61A75166-A265-47D0-8A8B-E118FEA7F165}"/>
              </a:ext>
            </a:extLst>
          </p:cNvPr>
          <p:cNvSpPr txBox="1"/>
          <p:nvPr/>
        </p:nvSpPr>
        <p:spPr>
          <a:xfrm>
            <a:off x="8102746" y="1651133"/>
            <a:ext cx="4023007" cy="984885"/>
          </a:xfrm>
          <a:prstGeom prst="rect">
            <a:avLst/>
          </a:prstGeom>
          <a:noFill/>
          <a:ln w="9525">
            <a:noFill/>
            <a:miter lim="800000"/>
            <a:headEnd/>
            <a:tailEnd/>
          </a:ln>
        </p:spPr>
        <p:txBody>
          <a:bodyPr wrap="square">
            <a:spAutoFit/>
          </a:bodyPr>
          <a:lstStyle>
            <a:defPPr>
              <a:defRPr lang="de-DE"/>
            </a:defPPr>
            <a:lvl1pPr marL="287338" indent="-287338">
              <a:spcBef>
                <a:spcPts val="1200"/>
              </a:spcBef>
              <a:buBlip>
                <a:blip r:embed="rId7"/>
              </a:buBlip>
              <a:defRPr sz="1600">
                <a:latin typeface="Arial" pitchFamily="34" charset="0"/>
                <a:cs typeface="Arial" pitchFamily="34" charset="0"/>
              </a:defRPr>
            </a:lvl1pPr>
          </a:lstStyle>
          <a:p>
            <a:pPr marL="88900" lvl="2" fontAlgn="base">
              <a:lnSpc>
                <a:spcPct val="90000"/>
              </a:lnSpc>
              <a:spcBef>
                <a:spcPts val="600"/>
              </a:spcBef>
              <a:spcAft>
                <a:spcPts val="600"/>
              </a:spcAft>
              <a:buClr>
                <a:schemeClr val="tx2"/>
              </a:buClr>
              <a:buSzPct val="100000"/>
              <a:defRPr/>
            </a:pPr>
            <a:r>
              <a:rPr lang="en-AU" sz="1600" dirty="0">
                <a:solidFill>
                  <a:schemeClr val="bg2">
                    <a:lumMod val="50000"/>
                  </a:schemeClr>
                </a:solidFill>
                <a:cs typeface="Arial" panose="020B0604020202020204" pitchFamily="34" charset="0"/>
              </a:rPr>
              <a:t>In addition to the interactive graph the history selection will also illustrate the key production and consumption parameters in pie chart form.</a:t>
            </a:r>
          </a:p>
        </p:txBody>
      </p:sp>
      <p:pic>
        <p:nvPicPr>
          <p:cNvPr id="18" name="Picture 17">
            <a:extLst>
              <a:ext uri="{FF2B5EF4-FFF2-40B4-BE49-F238E27FC236}">
                <a16:creationId xmlns:a16="http://schemas.microsoft.com/office/drawing/2014/main" id="{8DE798F1-D7F3-4C2F-9EE2-6329BD2786FC}"/>
              </a:ext>
            </a:extLst>
          </p:cNvPr>
          <p:cNvPicPr>
            <a:picLocks noChangeAspect="1"/>
          </p:cNvPicPr>
          <p:nvPr/>
        </p:nvPicPr>
        <p:blipFill>
          <a:blip r:embed="rId8"/>
          <a:stretch>
            <a:fillRect/>
          </a:stretch>
        </p:blipFill>
        <p:spPr>
          <a:xfrm>
            <a:off x="1443876" y="2057682"/>
            <a:ext cx="5868320" cy="3081175"/>
          </a:xfrm>
          <a:prstGeom prst="rect">
            <a:avLst/>
          </a:prstGeom>
        </p:spPr>
      </p:pic>
      <p:pic>
        <p:nvPicPr>
          <p:cNvPr id="19" name="Picture 18">
            <a:extLst>
              <a:ext uri="{FF2B5EF4-FFF2-40B4-BE49-F238E27FC236}">
                <a16:creationId xmlns:a16="http://schemas.microsoft.com/office/drawing/2014/main" id="{8DED3E46-811D-4A21-919F-E5417BBD9DC2}"/>
              </a:ext>
            </a:extLst>
          </p:cNvPr>
          <p:cNvPicPr>
            <a:picLocks noChangeAspect="1"/>
          </p:cNvPicPr>
          <p:nvPr/>
        </p:nvPicPr>
        <p:blipFill>
          <a:blip r:embed="rId5"/>
          <a:stretch>
            <a:fillRect/>
          </a:stretch>
        </p:blipFill>
        <p:spPr>
          <a:xfrm>
            <a:off x="2835141" y="2057683"/>
            <a:ext cx="4733575" cy="3104542"/>
          </a:xfrm>
          <a:prstGeom prst="rect">
            <a:avLst/>
          </a:prstGeom>
        </p:spPr>
      </p:pic>
      <p:pic>
        <p:nvPicPr>
          <p:cNvPr id="20" name="Picture 19">
            <a:extLst>
              <a:ext uri="{FF2B5EF4-FFF2-40B4-BE49-F238E27FC236}">
                <a16:creationId xmlns:a16="http://schemas.microsoft.com/office/drawing/2014/main" id="{2FB34A01-2D84-44DF-9C88-A79AAF9D60CC}"/>
              </a:ext>
            </a:extLst>
          </p:cNvPr>
          <p:cNvPicPr>
            <a:picLocks noChangeAspect="1"/>
          </p:cNvPicPr>
          <p:nvPr/>
        </p:nvPicPr>
        <p:blipFill>
          <a:blip r:embed="rId9"/>
          <a:stretch>
            <a:fillRect/>
          </a:stretch>
        </p:blipFill>
        <p:spPr>
          <a:xfrm>
            <a:off x="2835141" y="2275323"/>
            <a:ext cx="4779863" cy="2406833"/>
          </a:xfrm>
          <a:prstGeom prst="rect">
            <a:avLst/>
          </a:prstGeom>
        </p:spPr>
      </p:pic>
      <p:pic>
        <p:nvPicPr>
          <p:cNvPr id="21" name="Picture 20">
            <a:extLst>
              <a:ext uri="{FF2B5EF4-FFF2-40B4-BE49-F238E27FC236}">
                <a16:creationId xmlns:a16="http://schemas.microsoft.com/office/drawing/2014/main" id="{12E275C6-DF4E-4FFC-A083-B983EC670297}"/>
              </a:ext>
            </a:extLst>
          </p:cNvPr>
          <p:cNvPicPr>
            <a:picLocks noChangeAspect="1"/>
          </p:cNvPicPr>
          <p:nvPr/>
        </p:nvPicPr>
        <p:blipFill>
          <a:blip r:embed="rId10"/>
          <a:stretch>
            <a:fillRect/>
          </a:stretch>
        </p:blipFill>
        <p:spPr>
          <a:xfrm>
            <a:off x="1231591" y="2050590"/>
            <a:ext cx="1540872" cy="2679348"/>
          </a:xfrm>
          <a:prstGeom prst="rect">
            <a:avLst/>
          </a:prstGeom>
        </p:spPr>
      </p:pic>
      <p:sp>
        <p:nvSpPr>
          <p:cNvPr id="13" name="Rectangle 12">
            <a:extLst>
              <a:ext uri="{FF2B5EF4-FFF2-40B4-BE49-F238E27FC236}">
                <a16:creationId xmlns:a16="http://schemas.microsoft.com/office/drawing/2014/main" id="{411D199E-50A6-4A00-9C4A-9229645DA70C}"/>
              </a:ext>
            </a:extLst>
          </p:cNvPr>
          <p:cNvSpPr/>
          <p:nvPr/>
        </p:nvSpPr>
        <p:spPr>
          <a:xfrm>
            <a:off x="848588" y="1656100"/>
            <a:ext cx="7244717" cy="3597002"/>
          </a:xfrm>
          <a:prstGeom prst="rect">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953060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p:cNvSpPr>
            <a:spLocks noGrp="1"/>
          </p:cNvSpPr>
          <p:nvPr>
            <p:ph type="title"/>
          </p:nvPr>
        </p:nvSpPr>
        <p:spPr>
          <a:xfrm>
            <a:off x="350996" y="382419"/>
            <a:ext cx="11502711" cy="1077880"/>
          </a:xfrm>
        </p:spPr>
        <p:txBody>
          <a:bodyPr>
            <a:normAutofit/>
          </a:bodyPr>
          <a:lstStyle/>
          <a:p>
            <a:r>
              <a:rPr lang="en-AU" sz="1997" dirty="0">
                <a:solidFill>
                  <a:schemeClr val="accent2"/>
                </a:solidFill>
              </a:rPr>
              <a:t>Products &amp; Innovation.</a:t>
            </a:r>
            <a:br>
              <a:rPr lang="en-AU" dirty="0"/>
            </a:br>
            <a:r>
              <a:rPr lang="en-AU" dirty="0"/>
              <a:t>sonnenBatterie User Portal </a:t>
            </a:r>
            <a:r>
              <a:rPr lang="en-AU" sz="2000" dirty="0">
                <a:solidFill>
                  <a:srgbClr val="4CCFEF"/>
                </a:solidFill>
              </a:rPr>
              <a:t>– Performance Forecasting</a:t>
            </a:r>
          </a:p>
        </p:txBody>
      </p:sp>
      <p:pic>
        <p:nvPicPr>
          <p:cNvPr id="8" name="Picture 7">
            <a:extLst>
              <a:ext uri="{FF2B5EF4-FFF2-40B4-BE49-F238E27FC236}">
                <a16:creationId xmlns:a16="http://schemas.microsoft.com/office/drawing/2014/main" id="{810F8804-F41A-40F6-A968-128D572EF4E4}"/>
              </a:ext>
            </a:extLst>
          </p:cNvPr>
          <p:cNvPicPr>
            <a:picLocks noChangeAspect="1"/>
          </p:cNvPicPr>
          <p:nvPr/>
        </p:nvPicPr>
        <p:blipFill>
          <a:blip r:embed="rId2"/>
          <a:stretch>
            <a:fillRect/>
          </a:stretch>
        </p:blipFill>
        <p:spPr>
          <a:xfrm>
            <a:off x="197694" y="197371"/>
            <a:ext cx="1548172" cy="582841"/>
          </a:xfrm>
          <a:prstGeom prst="rect">
            <a:avLst/>
          </a:prstGeom>
        </p:spPr>
      </p:pic>
      <p:sp>
        <p:nvSpPr>
          <p:cNvPr id="9" name="Rectangle 8">
            <a:extLst>
              <a:ext uri="{FF2B5EF4-FFF2-40B4-BE49-F238E27FC236}">
                <a16:creationId xmlns:a16="http://schemas.microsoft.com/office/drawing/2014/main" id="{A47ACAB1-39EC-40AD-B0D6-00C838547023}"/>
              </a:ext>
            </a:extLst>
          </p:cNvPr>
          <p:cNvSpPr/>
          <p:nvPr/>
        </p:nvSpPr>
        <p:spPr>
          <a:xfrm>
            <a:off x="1637854" y="378000"/>
            <a:ext cx="1800200" cy="4022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400" dirty="0" err="1">
              <a:latin typeface="Brandon Text Bold" panose="020B0803020203060203" pitchFamily="34" charset="0"/>
            </a:endParaRPr>
          </a:p>
        </p:txBody>
      </p:sp>
      <p:pic>
        <p:nvPicPr>
          <p:cNvPr id="5" name="Picture 4">
            <a:extLst>
              <a:ext uri="{FF2B5EF4-FFF2-40B4-BE49-F238E27FC236}">
                <a16:creationId xmlns:a16="http://schemas.microsoft.com/office/drawing/2014/main" id="{A0349485-4C19-4F08-A651-7E3760F5E236}"/>
              </a:ext>
            </a:extLst>
          </p:cNvPr>
          <p:cNvPicPr>
            <a:picLocks noChangeAspect="1"/>
          </p:cNvPicPr>
          <p:nvPr/>
        </p:nvPicPr>
        <p:blipFill>
          <a:blip r:embed="rId3"/>
          <a:stretch>
            <a:fillRect/>
          </a:stretch>
        </p:blipFill>
        <p:spPr>
          <a:xfrm>
            <a:off x="791580" y="1653429"/>
            <a:ext cx="7378466" cy="2171615"/>
          </a:xfrm>
          <a:prstGeom prst="rect">
            <a:avLst/>
          </a:prstGeom>
        </p:spPr>
      </p:pic>
      <p:grpSp>
        <p:nvGrpSpPr>
          <p:cNvPr id="7" name="Group 6">
            <a:extLst>
              <a:ext uri="{FF2B5EF4-FFF2-40B4-BE49-F238E27FC236}">
                <a16:creationId xmlns:a16="http://schemas.microsoft.com/office/drawing/2014/main" id="{B8552F75-CF8D-4133-83F7-81EB5FB2B7BD}"/>
              </a:ext>
            </a:extLst>
          </p:cNvPr>
          <p:cNvGrpSpPr/>
          <p:nvPr/>
        </p:nvGrpSpPr>
        <p:grpSpPr>
          <a:xfrm>
            <a:off x="537198" y="1518752"/>
            <a:ext cx="7887230" cy="4152598"/>
            <a:chOff x="537198" y="1518752"/>
            <a:chExt cx="7887230" cy="4152598"/>
          </a:xfrm>
        </p:grpSpPr>
        <p:pic>
          <p:nvPicPr>
            <p:cNvPr id="10" name="Picture 9">
              <a:extLst>
                <a:ext uri="{FF2B5EF4-FFF2-40B4-BE49-F238E27FC236}">
                  <a16:creationId xmlns:a16="http://schemas.microsoft.com/office/drawing/2014/main" id="{52F47224-EC6B-455E-854C-592C481E4103}"/>
                </a:ext>
              </a:extLst>
            </p:cNvPr>
            <p:cNvPicPr>
              <a:picLocks noChangeAspect="1"/>
            </p:cNvPicPr>
            <p:nvPr/>
          </p:nvPicPr>
          <p:blipFill>
            <a:blip r:embed="rId4"/>
            <a:stretch>
              <a:fillRect/>
            </a:stretch>
          </p:blipFill>
          <p:spPr>
            <a:xfrm>
              <a:off x="653325" y="5261775"/>
              <a:ext cx="7771103" cy="409575"/>
            </a:xfrm>
            <a:prstGeom prst="rect">
              <a:avLst/>
            </a:prstGeom>
          </p:spPr>
        </p:pic>
        <p:pic>
          <p:nvPicPr>
            <p:cNvPr id="11" name="Picture 10">
              <a:extLst>
                <a:ext uri="{FF2B5EF4-FFF2-40B4-BE49-F238E27FC236}">
                  <a16:creationId xmlns:a16="http://schemas.microsoft.com/office/drawing/2014/main" id="{E230FF57-14A9-43EE-9268-89DD24EFDF83}"/>
                </a:ext>
              </a:extLst>
            </p:cNvPr>
            <p:cNvPicPr>
              <a:picLocks noChangeAspect="1"/>
            </p:cNvPicPr>
            <p:nvPr/>
          </p:nvPicPr>
          <p:blipFill>
            <a:blip r:embed="rId4"/>
            <a:stretch>
              <a:fillRect/>
            </a:stretch>
          </p:blipFill>
          <p:spPr>
            <a:xfrm>
              <a:off x="537198" y="1647427"/>
              <a:ext cx="321682" cy="3680916"/>
            </a:xfrm>
            <a:prstGeom prst="rect">
              <a:avLst/>
            </a:prstGeom>
          </p:spPr>
        </p:pic>
        <p:pic>
          <p:nvPicPr>
            <p:cNvPr id="12" name="Picture 11">
              <a:extLst>
                <a:ext uri="{FF2B5EF4-FFF2-40B4-BE49-F238E27FC236}">
                  <a16:creationId xmlns:a16="http://schemas.microsoft.com/office/drawing/2014/main" id="{F644B64E-27A2-4F50-BC18-179F31832D83}"/>
                </a:ext>
              </a:extLst>
            </p:cNvPr>
            <p:cNvPicPr>
              <a:picLocks noChangeAspect="1"/>
            </p:cNvPicPr>
            <p:nvPr/>
          </p:nvPicPr>
          <p:blipFill>
            <a:blip r:embed="rId4"/>
            <a:stretch>
              <a:fillRect/>
            </a:stretch>
          </p:blipFill>
          <p:spPr>
            <a:xfrm>
              <a:off x="8102746" y="1518752"/>
              <a:ext cx="321682" cy="3878349"/>
            </a:xfrm>
            <a:prstGeom prst="rect">
              <a:avLst/>
            </a:prstGeom>
          </p:spPr>
        </p:pic>
      </p:grpSp>
      <p:pic>
        <p:nvPicPr>
          <p:cNvPr id="14" name="Picture 13">
            <a:extLst>
              <a:ext uri="{FF2B5EF4-FFF2-40B4-BE49-F238E27FC236}">
                <a16:creationId xmlns:a16="http://schemas.microsoft.com/office/drawing/2014/main" id="{850A0E2B-1363-4C8A-B0CB-3DABA858FC63}"/>
              </a:ext>
            </a:extLst>
          </p:cNvPr>
          <p:cNvPicPr>
            <a:picLocks noChangeAspect="1"/>
          </p:cNvPicPr>
          <p:nvPr/>
        </p:nvPicPr>
        <p:blipFill>
          <a:blip r:embed="rId5"/>
          <a:stretch>
            <a:fillRect/>
          </a:stretch>
        </p:blipFill>
        <p:spPr>
          <a:xfrm>
            <a:off x="6988904" y="2513174"/>
            <a:ext cx="1104401" cy="2743200"/>
          </a:xfrm>
          <a:prstGeom prst="rect">
            <a:avLst/>
          </a:prstGeom>
        </p:spPr>
      </p:pic>
      <p:pic>
        <p:nvPicPr>
          <p:cNvPr id="15" name="Picture 14">
            <a:extLst>
              <a:ext uri="{FF2B5EF4-FFF2-40B4-BE49-F238E27FC236}">
                <a16:creationId xmlns:a16="http://schemas.microsoft.com/office/drawing/2014/main" id="{72F453EF-1AC7-4595-8623-97A0A5FAA95A}"/>
              </a:ext>
            </a:extLst>
          </p:cNvPr>
          <p:cNvPicPr>
            <a:picLocks noChangeAspect="1"/>
          </p:cNvPicPr>
          <p:nvPr/>
        </p:nvPicPr>
        <p:blipFill>
          <a:blip r:embed="rId5"/>
          <a:stretch>
            <a:fillRect/>
          </a:stretch>
        </p:blipFill>
        <p:spPr>
          <a:xfrm>
            <a:off x="858880" y="1981337"/>
            <a:ext cx="6557436" cy="3233866"/>
          </a:xfrm>
          <a:prstGeom prst="rect">
            <a:avLst/>
          </a:prstGeom>
        </p:spPr>
      </p:pic>
      <p:pic>
        <p:nvPicPr>
          <p:cNvPr id="16" name="Picture 15">
            <a:extLst>
              <a:ext uri="{FF2B5EF4-FFF2-40B4-BE49-F238E27FC236}">
                <a16:creationId xmlns:a16="http://schemas.microsoft.com/office/drawing/2014/main" id="{F771DB05-2833-42F5-80B5-36E144AA1FDC}"/>
              </a:ext>
            </a:extLst>
          </p:cNvPr>
          <p:cNvPicPr>
            <a:picLocks noChangeAspect="1"/>
          </p:cNvPicPr>
          <p:nvPr/>
        </p:nvPicPr>
        <p:blipFill>
          <a:blip r:embed="rId6"/>
          <a:stretch>
            <a:fillRect/>
          </a:stretch>
        </p:blipFill>
        <p:spPr>
          <a:xfrm>
            <a:off x="1167902" y="5625245"/>
            <a:ext cx="6934844" cy="577942"/>
          </a:xfrm>
          <a:prstGeom prst="rect">
            <a:avLst/>
          </a:prstGeom>
        </p:spPr>
      </p:pic>
      <p:sp>
        <p:nvSpPr>
          <p:cNvPr id="17" name="Textfeld 20">
            <a:extLst>
              <a:ext uri="{FF2B5EF4-FFF2-40B4-BE49-F238E27FC236}">
                <a16:creationId xmlns:a16="http://schemas.microsoft.com/office/drawing/2014/main" id="{625C605B-5306-4BA9-BC19-70D5D0C8D0DC}"/>
              </a:ext>
            </a:extLst>
          </p:cNvPr>
          <p:cNvSpPr txBox="1"/>
          <p:nvPr/>
        </p:nvSpPr>
        <p:spPr>
          <a:xfrm>
            <a:off x="8093305" y="1644273"/>
            <a:ext cx="3601692" cy="2092881"/>
          </a:xfrm>
          <a:prstGeom prst="rect">
            <a:avLst/>
          </a:prstGeom>
          <a:noFill/>
          <a:ln w="9525">
            <a:noFill/>
            <a:miter lim="800000"/>
            <a:headEnd/>
            <a:tailEnd/>
          </a:ln>
        </p:spPr>
        <p:txBody>
          <a:bodyPr wrap="square">
            <a:spAutoFit/>
          </a:bodyPr>
          <a:lstStyle>
            <a:defPPr>
              <a:defRPr lang="de-DE"/>
            </a:defPPr>
            <a:lvl1pPr marL="287338" indent="-287338">
              <a:spcBef>
                <a:spcPts val="1200"/>
              </a:spcBef>
              <a:buBlip>
                <a:blip r:embed="rId7"/>
              </a:buBlip>
              <a:defRPr sz="1600">
                <a:latin typeface="Arial" pitchFamily="34" charset="0"/>
                <a:cs typeface="Arial" pitchFamily="34" charset="0"/>
              </a:defRPr>
            </a:lvl1pPr>
          </a:lstStyle>
          <a:p>
            <a:pPr marL="88900" lvl="2" fontAlgn="base">
              <a:lnSpc>
                <a:spcPct val="90000"/>
              </a:lnSpc>
              <a:spcBef>
                <a:spcPts val="600"/>
              </a:spcBef>
              <a:spcAft>
                <a:spcPts val="600"/>
              </a:spcAft>
              <a:buClr>
                <a:schemeClr val="tx2"/>
              </a:buClr>
              <a:buSzPct val="100000"/>
              <a:defRPr/>
            </a:pPr>
            <a:r>
              <a:rPr lang="en-AU" sz="1600" dirty="0">
                <a:solidFill>
                  <a:schemeClr val="bg2">
                    <a:lumMod val="50000"/>
                  </a:schemeClr>
                </a:solidFill>
                <a:cs typeface="Arial" panose="020B0604020202020204" pitchFamily="34" charset="0"/>
              </a:rPr>
              <a:t>The forecast selection combines the system history view with the internal </a:t>
            </a:r>
            <a:r>
              <a:rPr lang="en-AU" sz="1600" dirty="0" err="1">
                <a:solidFill>
                  <a:schemeClr val="bg2">
                    <a:lumMod val="50000"/>
                  </a:schemeClr>
                </a:solidFill>
                <a:cs typeface="Arial" panose="020B0604020202020204" pitchFamily="34" charset="0"/>
              </a:rPr>
              <a:t>sonnen</a:t>
            </a:r>
            <a:r>
              <a:rPr lang="en-AU" sz="1600" dirty="0">
                <a:solidFill>
                  <a:schemeClr val="bg2">
                    <a:lumMod val="50000"/>
                  </a:schemeClr>
                </a:solidFill>
                <a:cs typeface="Arial" panose="020B0604020202020204" pitchFamily="34" charset="0"/>
              </a:rPr>
              <a:t> self learning algorithm as well as weather data to not only forecast the PV production but also the overall consumption. From this data the system will forecast the most efficient method for self consumption over the coming period..</a:t>
            </a:r>
          </a:p>
        </p:txBody>
      </p:sp>
      <p:pic>
        <p:nvPicPr>
          <p:cNvPr id="18" name="Picture 17">
            <a:extLst>
              <a:ext uri="{FF2B5EF4-FFF2-40B4-BE49-F238E27FC236}">
                <a16:creationId xmlns:a16="http://schemas.microsoft.com/office/drawing/2014/main" id="{91C63469-44AE-4AC5-8B8A-519BA5BC641F}"/>
              </a:ext>
            </a:extLst>
          </p:cNvPr>
          <p:cNvPicPr>
            <a:picLocks noChangeAspect="1"/>
          </p:cNvPicPr>
          <p:nvPr/>
        </p:nvPicPr>
        <p:blipFill>
          <a:blip r:embed="rId8"/>
          <a:stretch>
            <a:fillRect/>
          </a:stretch>
        </p:blipFill>
        <p:spPr>
          <a:xfrm>
            <a:off x="1443876" y="2057682"/>
            <a:ext cx="5868320" cy="3081175"/>
          </a:xfrm>
          <a:prstGeom prst="rect">
            <a:avLst/>
          </a:prstGeom>
        </p:spPr>
      </p:pic>
      <p:pic>
        <p:nvPicPr>
          <p:cNvPr id="19" name="Picture 18">
            <a:extLst>
              <a:ext uri="{FF2B5EF4-FFF2-40B4-BE49-F238E27FC236}">
                <a16:creationId xmlns:a16="http://schemas.microsoft.com/office/drawing/2014/main" id="{448EBFF1-DDC5-4C74-AA59-CDDE70B58AF8}"/>
              </a:ext>
            </a:extLst>
          </p:cNvPr>
          <p:cNvPicPr>
            <a:picLocks noChangeAspect="1"/>
          </p:cNvPicPr>
          <p:nvPr/>
        </p:nvPicPr>
        <p:blipFill>
          <a:blip r:embed="rId9"/>
          <a:stretch>
            <a:fillRect/>
          </a:stretch>
        </p:blipFill>
        <p:spPr>
          <a:xfrm>
            <a:off x="1363806" y="1918702"/>
            <a:ext cx="6363900" cy="3181950"/>
          </a:xfrm>
          <a:prstGeom prst="rect">
            <a:avLst/>
          </a:prstGeom>
        </p:spPr>
      </p:pic>
      <p:pic>
        <p:nvPicPr>
          <p:cNvPr id="20" name="Picture 19">
            <a:extLst>
              <a:ext uri="{FF2B5EF4-FFF2-40B4-BE49-F238E27FC236}">
                <a16:creationId xmlns:a16="http://schemas.microsoft.com/office/drawing/2014/main" id="{6BAA7300-648F-4B42-A000-F6D6C9DB96D3}"/>
              </a:ext>
            </a:extLst>
          </p:cNvPr>
          <p:cNvPicPr>
            <a:picLocks noChangeAspect="1"/>
          </p:cNvPicPr>
          <p:nvPr/>
        </p:nvPicPr>
        <p:blipFill>
          <a:blip r:embed="rId10"/>
          <a:stretch>
            <a:fillRect/>
          </a:stretch>
        </p:blipFill>
        <p:spPr>
          <a:xfrm>
            <a:off x="1323920" y="2379238"/>
            <a:ext cx="1576471" cy="2696807"/>
          </a:xfrm>
          <a:prstGeom prst="rect">
            <a:avLst/>
          </a:prstGeom>
        </p:spPr>
      </p:pic>
      <p:sp>
        <p:nvSpPr>
          <p:cNvPr id="13" name="Rectangle 12">
            <a:extLst>
              <a:ext uri="{FF2B5EF4-FFF2-40B4-BE49-F238E27FC236}">
                <a16:creationId xmlns:a16="http://schemas.microsoft.com/office/drawing/2014/main" id="{02B7DA8C-DBE9-487D-B183-73AE7C7D55C8}"/>
              </a:ext>
            </a:extLst>
          </p:cNvPr>
          <p:cNvSpPr/>
          <p:nvPr/>
        </p:nvSpPr>
        <p:spPr>
          <a:xfrm>
            <a:off x="848588" y="1656100"/>
            <a:ext cx="7244717" cy="3597002"/>
          </a:xfrm>
          <a:prstGeom prst="rect">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1107136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p:cNvSpPr>
            <a:spLocks noGrp="1"/>
          </p:cNvSpPr>
          <p:nvPr>
            <p:ph type="title"/>
          </p:nvPr>
        </p:nvSpPr>
        <p:spPr>
          <a:xfrm>
            <a:off x="350996" y="382419"/>
            <a:ext cx="11502711" cy="1077880"/>
          </a:xfrm>
        </p:spPr>
        <p:txBody>
          <a:bodyPr>
            <a:normAutofit/>
          </a:bodyPr>
          <a:lstStyle/>
          <a:p>
            <a:r>
              <a:rPr lang="en-AU" sz="1997" dirty="0">
                <a:solidFill>
                  <a:schemeClr val="accent2"/>
                </a:solidFill>
              </a:rPr>
              <a:t>Products &amp; Innovation.</a:t>
            </a:r>
            <a:br>
              <a:rPr lang="en-AU" dirty="0"/>
            </a:br>
            <a:r>
              <a:rPr lang="en-AU" dirty="0"/>
              <a:t>sonnenBatterie User Portal </a:t>
            </a:r>
            <a:r>
              <a:rPr lang="en-AU" sz="2000" dirty="0">
                <a:solidFill>
                  <a:srgbClr val="4CCFEF"/>
                </a:solidFill>
              </a:rPr>
              <a:t>– Data Downloads</a:t>
            </a:r>
          </a:p>
        </p:txBody>
      </p:sp>
      <p:pic>
        <p:nvPicPr>
          <p:cNvPr id="8" name="Picture 7">
            <a:extLst>
              <a:ext uri="{FF2B5EF4-FFF2-40B4-BE49-F238E27FC236}">
                <a16:creationId xmlns:a16="http://schemas.microsoft.com/office/drawing/2014/main" id="{810F8804-F41A-40F6-A968-128D572EF4E4}"/>
              </a:ext>
            </a:extLst>
          </p:cNvPr>
          <p:cNvPicPr>
            <a:picLocks noChangeAspect="1"/>
          </p:cNvPicPr>
          <p:nvPr/>
        </p:nvPicPr>
        <p:blipFill>
          <a:blip r:embed="rId2"/>
          <a:stretch>
            <a:fillRect/>
          </a:stretch>
        </p:blipFill>
        <p:spPr>
          <a:xfrm>
            <a:off x="197694" y="197371"/>
            <a:ext cx="1548172" cy="582841"/>
          </a:xfrm>
          <a:prstGeom prst="rect">
            <a:avLst/>
          </a:prstGeom>
        </p:spPr>
      </p:pic>
      <p:sp>
        <p:nvSpPr>
          <p:cNvPr id="9" name="Rectangle 8">
            <a:extLst>
              <a:ext uri="{FF2B5EF4-FFF2-40B4-BE49-F238E27FC236}">
                <a16:creationId xmlns:a16="http://schemas.microsoft.com/office/drawing/2014/main" id="{A47ACAB1-39EC-40AD-B0D6-00C838547023}"/>
              </a:ext>
            </a:extLst>
          </p:cNvPr>
          <p:cNvSpPr/>
          <p:nvPr/>
        </p:nvSpPr>
        <p:spPr>
          <a:xfrm>
            <a:off x="1637854" y="378000"/>
            <a:ext cx="1800200" cy="4022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400" dirty="0" err="1">
              <a:latin typeface="Brandon Text Bold" panose="020B0803020203060203" pitchFamily="34" charset="0"/>
            </a:endParaRPr>
          </a:p>
        </p:txBody>
      </p:sp>
      <p:pic>
        <p:nvPicPr>
          <p:cNvPr id="5" name="Picture 4">
            <a:extLst>
              <a:ext uri="{FF2B5EF4-FFF2-40B4-BE49-F238E27FC236}">
                <a16:creationId xmlns:a16="http://schemas.microsoft.com/office/drawing/2014/main" id="{217EC5C0-734C-4DFC-9099-ABD337BBE161}"/>
              </a:ext>
            </a:extLst>
          </p:cNvPr>
          <p:cNvPicPr>
            <a:picLocks noChangeAspect="1"/>
          </p:cNvPicPr>
          <p:nvPr/>
        </p:nvPicPr>
        <p:blipFill>
          <a:blip r:embed="rId3"/>
          <a:stretch>
            <a:fillRect/>
          </a:stretch>
        </p:blipFill>
        <p:spPr>
          <a:xfrm>
            <a:off x="791580" y="1653429"/>
            <a:ext cx="7378466" cy="2171615"/>
          </a:xfrm>
          <a:prstGeom prst="rect">
            <a:avLst/>
          </a:prstGeom>
        </p:spPr>
      </p:pic>
      <p:grpSp>
        <p:nvGrpSpPr>
          <p:cNvPr id="7" name="Group 6">
            <a:extLst>
              <a:ext uri="{FF2B5EF4-FFF2-40B4-BE49-F238E27FC236}">
                <a16:creationId xmlns:a16="http://schemas.microsoft.com/office/drawing/2014/main" id="{584D2068-54D3-40BD-B951-9DFD28C62059}"/>
              </a:ext>
            </a:extLst>
          </p:cNvPr>
          <p:cNvGrpSpPr/>
          <p:nvPr/>
        </p:nvGrpSpPr>
        <p:grpSpPr>
          <a:xfrm>
            <a:off x="537198" y="1518752"/>
            <a:ext cx="7887230" cy="4152598"/>
            <a:chOff x="537198" y="1518752"/>
            <a:chExt cx="7887230" cy="4152598"/>
          </a:xfrm>
        </p:grpSpPr>
        <p:pic>
          <p:nvPicPr>
            <p:cNvPr id="10" name="Picture 9">
              <a:extLst>
                <a:ext uri="{FF2B5EF4-FFF2-40B4-BE49-F238E27FC236}">
                  <a16:creationId xmlns:a16="http://schemas.microsoft.com/office/drawing/2014/main" id="{BEF2A198-A487-41D5-8441-7931F4527522}"/>
                </a:ext>
              </a:extLst>
            </p:cNvPr>
            <p:cNvPicPr>
              <a:picLocks noChangeAspect="1"/>
            </p:cNvPicPr>
            <p:nvPr/>
          </p:nvPicPr>
          <p:blipFill>
            <a:blip r:embed="rId4"/>
            <a:stretch>
              <a:fillRect/>
            </a:stretch>
          </p:blipFill>
          <p:spPr>
            <a:xfrm>
              <a:off x="653325" y="5261775"/>
              <a:ext cx="7771103" cy="409575"/>
            </a:xfrm>
            <a:prstGeom prst="rect">
              <a:avLst/>
            </a:prstGeom>
          </p:spPr>
        </p:pic>
        <p:pic>
          <p:nvPicPr>
            <p:cNvPr id="11" name="Picture 10">
              <a:extLst>
                <a:ext uri="{FF2B5EF4-FFF2-40B4-BE49-F238E27FC236}">
                  <a16:creationId xmlns:a16="http://schemas.microsoft.com/office/drawing/2014/main" id="{02F26D46-BEF7-441B-B7F5-337ED3DE5C29}"/>
                </a:ext>
              </a:extLst>
            </p:cNvPr>
            <p:cNvPicPr>
              <a:picLocks noChangeAspect="1"/>
            </p:cNvPicPr>
            <p:nvPr/>
          </p:nvPicPr>
          <p:blipFill>
            <a:blip r:embed="rId4"/>
            <a:stretch>
              <a:fillRect/>
            </a:stretch>
          </p:blipFill>
          <p:spPr>
            <a:xfrm>
              <a:off x="537198" y="1647427"/>
              <a:ext cx="321682" cy="3680916"/>
            </a:xfrm>
            <a:prstGeom prst="rect">
              <a:avLst/>
            </a:prstGeom>
          </p:spPr>
        </p:pic>
        <p:pic>
          <p:nvPicPr>
            <p:cNvPr id="12" name="Picture 11">
              <a:extLst>
                <a:ext uri="{FF2B5EF4-FFF2-40B4-BE49-F238E27FC236}">
                  <a16:creationId xmlns:a16="http://schemas.microsoft.com/office/drawing/2014/main" id="{796357AE-52B6-4C59-BFEC-6F77F75563C6}"/>
                </a:ext>
              </a:extLst>
            </p:cNvPr>
            <p:cNvPicPr>
              <a:picLocks noChangeAspect="1"/>
            </p:cNvPicPr>
            <p:nvPr/>
          </p:nvPicPr>
          <p:blipFill>
            <a:blip r:embed="rId4"/>
            <a:stretch>
              <a:fillRect/>
            </a:stretch>
          </p:blipFill>
          <p:spPr>
            <a:xfrm>
              <a:off x="8102746" y="1518752"/>
              <a:ext cx="321682" cy="3878349"/>
            </a:xfrm>
            <a:prstGeom prst="rect">
              <a:avLst/>
            </a:prstGeom>
          </p:spPr>
        </p:pic>
      </p:grpSp>
      <p:pic>
        <p:nvPicPr>
          <p:cNvPr id="14" name="Picture 13">
            <a:extLst>
              <a:ext uri="{FF2B5EF4-FFF2-40B4-BE49-F238E27FC236}">
                <a16:creationId xmlns:a16="http://schemas.microsoft.com/office/drawing/2014/main" id="{843A7415-C368-4C9E-9721-ECCD369FF6C3}"/>
              </a:ext>
            </a:extLst>
          </p:cNvPr>
          <p:cNvPicPr>
            <a:picLocks noChangeAspect="1"/>
          </p:cNvPicPr>
          <p:nvPr/>
        </p:nvPicPr>
        <p:blipFill>
          <a:blip r:embed="rId5"/>
          <a:stretch>
            <a:fillRect/>
          </a:stretch>
        </p:blipFill>
        <p:spPr>
          <a:xfrm>
            <a:off x="6988904" y="2513174"/>
            <a:ext cx="1104401" cy="2743200"/>
          </a:xfrm>
          <a:prstGeom prst="rect">
            <a:avLst/>
          </a:prstGeom>
        </p:spPr>
      </p:pic>
      <p:pic>
        <p:nvPicPr>
          <p:cNvPr id="15" name="Picture 14">
            <a:extLst>
              <a:ext uri="{FF2B5EF4-FFF2-40B4-BE49-F238E27FC236}">
                <a16:creationId xmlns:a16="http://schemas.microsoft.com/office/drawing/2014/main" id="{90B34CDA-677B-4447-A923-57DA0F2D93FF}"/>
              </a:ext>
            </a:extLst>
          </p:cNvPr>
          <p:cNvPicPr>
            <a:picLocks noChangeAspect="1"/>
          </p:cNvPicPr>
          <p:nvPr/>
        </p:nvPicPr>
        <p:blipFill>
          <a:blip r:embed="rId5"/>
          <a:stretch>
            <a:fillRect/>
          </a:stretch>
        </p:blipFill>
        <p:spPr>
          <a:xfrm>
            <a:off x="858880" y="1981337"/>
            <a:ext cx="6557436" cy="3233866"/>
          </a:xfrm>
          <a:prstGeom prst="rect">
            <a:avLst/>
          </a:prstGeom>
        </p:spPr>
      </p:pic>
      <p:pic>
        <p:nvPicPr>
          <p:cNvPr id="16" name="Picture 15">
            <a:extLst>
              <a:ext uri="{FF2B5EF4-FFF2-40B4-BE49-F238E27FC236}">
                <a16:creationId xmlns:a16="http://schemas.microsoft.com/office/drawing/2014/main" id="{F21567AF-2F50-474F-879D-D2FC0510D4AE}"/>
              </a:ext>
            </a:extLst>
          </p:cNvPr>
          <p:cNvPicPr>
            <a:picLocks noChangeAspect="1"/>
          </p:cNvPicPr>
          <p:nvPr/>
        </p:nvPicPr>
        <p:blipFill>
          <a:blip r:embed="rId6"/>
          <a:stretch>
            <a:fillRect/>
          </a:stretch>
        </p:blipFill>
        <p:spPr>
          <a:xfrm>
            <a:off x="1167902" y="5625245"/>
            <a:ext cx="6934844" cy="577942"/>
          </a:xfrm>
          <a:prstGeom prst="rect">
            <a:avLst/>
          </a:prstGeom>
        </p:spPr>
      </p:pic>
      <p:sp>
        <p:nvSpPr>
          <p:cNvPr id="17" name="Textfeld 20">
            <a:extLst>
              <a:ext uri="{FF2B5EF4-FFF2-40B4-BE49-F238E27FC236}">
                <a16:creationId xmlns:a16="http://schemas.microsoft.com/office/drawing/2014/main" id="{CD117033-1E24-4460-BB21-68A9BC0EFA74}"/>
              </a:ext>
            </a:extLst>
          </p:cNvPr>
          <p:cNvSpPr txBox="1"/>
          <p:nvPr/>
        </p:nvSpPr>
        <p:spPr>
          <a:xfrm>
            <a:off x="8093305" y="1706455"/>
            <a:ext cx="3870608" cy="763286"/>
          </a:xfrm>
          <a:prstGeom prst="rect">
            <a:avLst/>
          </a:prstGeom>
          <a:noFill/>
          <a:ln w="9525">
            <a:noFill/>
            <a:miter lim="800000"/>
            <a:headEnd/>
            <a:tailEnd/>
          </a:ln>
        </p:spPr>
        <p:txBody>
          <a:bodyPr wrap="square">
            <a:spAutoFit/>
          </a:bodyPr>
          <a:lstStyle>
            <a:defPPr>
              <a:defRPr lang="de-DE"/>
            </a:defPPr>
            <a:lvl1pPr marL="287338" indent="-287338">
              <a:spcBef>
                <a:spcPts val="1200"/>
              </a:spcBef>
              <a:buBlip>
                <a:blip r:embed="rId7"/>
              </a:buBlip>
              <a:defRPr sz="1600">
                <a:latin typeface="Arial" pitchFamily="34" charset="0"/>
                <a:cs typeface="Arial" pitchFamily="34" charset="0"/>
              </a:defRPr>
            </a:lvl1pPr>
          </a:lstStyle>
          <a:p>
            <a:pPr marL="88900" lvl="2" fontAlgn="base">
              <a:lnSpc>
                <a:spcPct val="90000"/>
              </a:lnSpc>
              <a:spcBef>
                <a:spcPts val="600"/>
              </a:spcBef>
              <a:spcAft>
                <a:spcPts val="600"/>
              </a:spcAft>
              <a:buClr>
                <a:schemeClr val="tx2"/>
              </a:buClr>
              <a:buSzPct val="100000"/>
              <a:defRPr/>
            </a:pPr>
            <a:r>
              <a:rPr lang="en-AU" sz="1600" dirty="0">
                <a:solidFill>
                  <a:schemeClr val="bg2">
                    <a:lumMod val="50000"/>
                  </a:schemeClr>
                </a:solidFill>
                <a:cs typeface="Arial" panose="020B0604020202020204" pitchFamily="34" charset="0"/>
              </a:rPr>
              <a:t>Operational data as well as additional resources can be selected and downloaded from this region.</a:t>
            </a:r>
          </a:p>
        </p:txBody>
      </p:sp>
      <p:pic>
        <p:nvPicPr>
          <p:cNvPr id="18" name="Picture 17">
            <a:extLst>
              <a:ext uri="{FF2B5EF4-FFF2-40B4-BE49-F238E27FC236}">
                <a16:creationId xmlns:a16="http://schemas.microsoft.com/office/drawing/2014/main" id="{CEC54ABA-F679-45DF-85D6-925DD312FFD6}"/>
              </a:ext>
            </a:extLst>
          </p:cNvPr>
          <p:cNvPicPr>
            <a:picLocks noChangeAspect="1"/>
          </p:cNvPicPr>
          <p:nvPr/>
        </p:nvPicPr>
        <p:blipFill>
          <a:blip r:embed="rId8"/>
          <a:stretch>
            <a:fillRect/>
          </a:stretch>
        </p:blipFill>
        <p:spPr>
          <a:xfrm>
            <a:off x="915888" y="1729591"/>
            <a:ext cx="6638233" cy="3354455"/>
          </a:xfrm>
          <a:prstGeom prst="rect">
            <a:avLst/>
          </a:prstGeom>
        </p:spPr>
      </p:pic>
      <p:sp>
        <p:nvSpPr>
          <p:cNvPr id="13" name="Rectangle 12">
            <a:extLst>
              <a:ext uri="{FF2B5EF4-FFF2-40B4-BE49-F238E27FC236}">
                <a16:creationId xmlns:a16="http://schemas.microsoft.com/office/drawing/2014/main" id="{A85A4267-E96D-49ED-929E-1FCA4FDA6E2F}"/>
              </a:ext>
            </a:extLst>
          </p:cNvPr>
          <p:cNvSpPr/>
          <p:nvPr/>
        </p:nvSpPr>
        <p:spPr>
          <a:xfrm>
            <a:off x="848588" y="1656100"/>
            <a:ext cx="7244717" cy="3597002"/>
          </a:xfrm>
          <a:prstGeom prst="rect">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1175678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p:cNvSpPr>
            <a:spLocks noGrp="1"/>
          </p:cNvSpPr>
          <p:nvPr>
            <p:ph type="title"/>
          </p:nvPr>
        </p:nvSpPr>
        <p:spPr>
          <a:xfrm>
            <a:off x="350996" y="382419"/>
            <a:ext cx="11502711" cy="1077880"/>
          </a:xfrm>
        </p:spPr>
        <p:txBody>
          <a:bodyPr>
            <a:normAutofit/>
          </a:bodyPr>
          <a:lstStyle/>
          <a:p>
            <a:r>
              <a:rPr lang="en-AU" sz="1997" dirty="0">
                <a:solidFill>
                  <a:schemeClr val="accent2"/>
                </a:solidFill>
              </a:rPr>
              <a:t>Products &amp; Innovation.</a:t>
            </a:r>
            <a:br>
              <a:rPr lang="en-AU" dirty="0"/>
            </a:br>
            <a:r>
              <a:rPr lang="en-AU" dirty="0"/>
              <a:t>sonnenBatterie User Portal </a:t>
            </a:r>
            <a:r>
              <a:rPr lang="en-AU" sz="2000" dirty="0">
                <a:solidFill>
                  <a:srgbClr val="4CCFEF"/>
                </a:solidFill>
              </a:rPr>
              <a:t>– Mapping</a:t>
            </a:r>
          </a:p>
        </p:txBody>
      </p:sp>
      <p:pic>
        <p:nvPicPr>
          <p:cNvPr id="8" name="Picture 7">
            <a:extLst>
              <a:ext uri="{FF2B5EF4-FFF2-40B4-BE49-F238E27FC236}">
                <a16:creationId xmlns:a16="http://schemas.microsoft.com/office/drawing/2014/main" id="{810F8804-F41A-40F6-A968-128D572EF4E4}"/>
              </a:ext>
            </a:extLst>
          </p:cNvPr>
          <p:cNvPicPr>
            <a:picLocks noChangeAspect="1"/>
          </p:cNvPicPr>
          <p:nvPr/>
        </p:nvPicPr>
        <p:blipFill>
          <a:blip r:embed="rId2"/>
          <a:stretch>
            <a:fillRect/>
          </a:stretch>
        </p:blipFill>
        <p:spPr>
          <a:xfrm>
            <a:off x="197694" y="197371"/>
            <a:ext cx="1548172" cy="582841"/>
          </a:xfrm>
          <a:prstGeom prst="rect">
            <a:avLst/>
          </a:prstGeom>
        </p:spPr>
      </p:pic>
      <p:sp>
        <p:nvSpPr>
          <p:cNvPr id="9" name="Rectangle 8">
            <a:extLst>
              <a:ext uri="{FF2B5EF4-FFF2-40B4-BE49-F238E27FC236}">
                <a16:creationId xmlns:a16="http://schemas.microsoft.com/office/drawing/2014/main" id="{A47ACAB1-39EC-40AD-B0D6-00C838547023}"/>
              </a:ext>
            </a:extLst>
          </p:cNvPr>
          <p:cNvSpPr/>
          <p:nvPr/>
        </p:nvSpPr>
        <p:spPr>
          <a:xfrm>
            <a:off x="1637854" y="378000"/>
            <a:ext cx="1800200" cy="4022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400" dirty="0" err="1">
              <a:latin typeface="Brandon Text Bold" panose="020B0803020203060203" pitchFamily="34" charset="0"/>
            </a:endParaRPr>
          </a:p>
        </p:txBody>
      </p:sp>
      <p:pic>
        <p:nvPicPr>
          <p:cNvPr id="5" name="Picture 4">
            <a:extLst>
              <a:ext uri="{FF2B5EF4-FFF2-40B4-BE49-F238E27FC236}">
                <a16:creationId xmlns:a16="http://schemas.microsoft.com/office/drawing/2014/main" id="{C9437459-5F7A-4A84-9E85-AA3B410CC35D}"/>
              </a:ext>
            </a:extLst>
          </p:cNvPr>
          <p:cNvPicPr>
            <a:picLocks noChangeAspect="1"/>
          </p:cNvPicPr>
          <p:nvPr/>
        </p:nvPicPr>
        <p:blipFill>
          <a:blip r:embed="rId3"/>
          <a:stretch>
            <a:fillRect/>
          </a:stretch>
        </p:blipFill>
        <p:spPr>
          <a:xfrm>
            <a:off x="791580" y="1653429"/>
            <a:ext cx="7378466" cy="2171615"/>
          </a:xfrm>
          <a:prstGeom prst="rect">
            <a:avLst/>
          </a:prstGeom>
        </p:spPr>
      </p:pic>
      <p:grpSp>
        <p:nvGrpSpPr>
          <p:cNvPr id="7" name="Group 6">
            <a:extLst>
              <a:ext uri="{FF2B5EF4-FFF2-40B4-BE49-F238E27FC236}">
                <a16:creationId xmlns:a16="http://schemas.microsoft.com/office/drawing/2014/main" id="{B856C3DB-2CCB-4DEE-8ADD-EE21256C7234}"/>
              </a:ext>
            </a:extLst>
          </p:cNvPr>
          <p:cNvGrpSpPr/>
          <p:nvPr/>
        </p:nvGrpSpPr>
        <p:grpSpPr>
          <a:xfrm>
            <a:off x="537198" y="1518752"/>
            <a:ext cx="7887230" cy="4152598"/>
            <a:chOff x="537198" y="1518752"/>
            <a:chExt cx="7887230" cy="4152598"/>
          </a:xfrm>
        </p:grpSpPr>
        <p:pic>
          <p:nvPicPr>
            <p:cNvPr id="10" name="Picture 9">
              <a:extLst>
                <a:ext uri="{FF2B5EF4-FFF2-40B4-BE49-F238E27FC236}">
                  <a16:creationId xmlns:a16="http://schemas.microsoft.com/office/drawing/2014/main" id="{4C9EA01B-B10A-47D7-A697-158342D4EA85}"/>
                </a:ext>
              </a:extLst>
            </p:cNvPr>
            <p:cNvPicPr>
              <a:picLocks noChangeAspect="1"/>
            </p:cNvPicPr>
            <p:nvPr/>
          </p:nvPicPr>
          <p:blipFill>
            <a:blip r:embed="rId4"/>
            <a:stretch>
              <a:fillRect/>
            </a:stretch>
          </p:blipFill>
          <p:spPr>
            <a:xfrm>
              <a:off x="653325" y="5261775"/>
              <a:ext cx="7771103" cy="409575"/>
            </a:xfrm>
            <a:prstGeom prst="rect">
              <a:avLst/>
            </a:prstGeom>
          </p:spPr>
        </p:pic>
        <p:pic>
          <p:nvPicPr>
            <p:cNvPr id="11" name="Picture 10">
              <a:extLst>
                <a:ext uri="{FF2B5EF4-FFF2-40B4-BE49-F238E27FC236}">
                  <a16:creationId xmlns:a16="http://schemas.microsoft.com/office/drawing/2014/main" id="{A21F878E-E75C-405B-A4C2-A276096C449A}"/>
                </a:ext>
              </a:extLst>
            </p:cNvPr>
            <p:cNvPicPr>
              <a:picLocks noChangeAspect="1"/>
            </p:cNvPicPr>
            <p:nvPr/>
          </p:nvPicPr>
          <p:blipFill>
            <a:blip r:embed="rId4"/>
            <a:stretch>
              <a:fillRect/>
            </a:stretch>
          </p:blipFill>
          <p:spPr>
            <a:xfrm>
              <a:off x="537198" y="1647427"/>
              <a:ext cx="321682" cy="3680916"/>
            </a:xfrm>
            <a:prstGeom prst="rect">
              <a:avLst/>
            </a:prstGeom>
          </p:spPr>
        </p:pic>
        <p:pic>
          <p:nvPicPr>
            <p:cNvPr id="12" name="Picture 11">
              <a:extLst>
                <a:ext uri="{FF2B5EF4-FFF2-40B4-BE49-F238E27FC236}">
                  <a16:creationId xmlns:a16="http://schemas.microsoft.com/office/drawing/2014/main" id="{C8C33755-124F-42A6-9C98-73DCE0C949BA}"/>
                </a:ext>
              </a:extLst>
            </p:cNvPr>
            <p:cNvPicPr>
              <a:picLocks noChangeAspect="1"/>
            </p:cNvPicPr>
            <p:nvPr/>
          </p:nvPicPr>
          <p:blipFill>
            <a:blip r:embed="rId4"/>
            <a:stretch>
              <a:fillRect/>
            </a:stretch>
          </p:blipFill>
          <p:spPr>
            <a:xfrm>
              <a:off x="8102746" y="1518752"/>
              <a:ext cx="321682" cy="3878349"/>
            </a:xfrm>
            <a:prstGeom prst="rect">
              <a:avLst/>
            </a:prstGeom>
          </p:spPr>
        </p:pic>
      </p:grpSp>
      <p:pic>
        <p:nvPicPr>
          <p:cNvPr id="14" name="Picture 13">
            <a:extLst>
              <a:ext uri="{FF2B5EF4-FFF2-40B4-BE49-F238E27FC236}">
                <a16:creationId xmlns:a16="http://schemas.microsoft.com/office/drawing/2014/main" id="{C9E592BF-36CA-4FFE-8F08-ABFFC8484441}"/>
              </a:ext>
            </a:extLst>
          </p:cNvPr>
          <p:cNvPicPr>
            <a:picLocks noChangeAspect="1"/>
          </p:cNvPicPr>
          <p:nvPr/>
        </p:nvPicPr>
        <p:blipFill>
          <a:blip r:embed="rId5"/>
          <a:stretch>
            <a:fillRect/>
          </a:stretch>
        </p:blipFill>
        <p:spPr>
          <a:xfrm>
            <a:off x="6988904" y="2513174"/>
            <a:ext cx="1104401" cy="2743200"/>
          </a:xfrm>
          <a:prstGeom prst="rect">
            <a:avLst/>
          </a:prstGeom>
        </p:spPr>
      </p:pic>
      <p:pic>
        <p:nvPicPr>
          <p:cNvPr id="15" name="Picture 14">
            <a:extLst>
              <a:ext uri="{FF2B5EF4-FFF2-40B4-BE49-F238E27FC236}">
                <a16:creationId xmlns:a16="http://schemas.microsoft.com/office/drawing/2014/main" id="{BDABF3E7-A84B-4310-A169-267B250D5CD6}"/>
              </a:ext>
            </a:extLst>
          </p:cNvPr>
          <p:cNvPicPr>
            <a:picLocks noChangeAspect="1"/>
          </p:cNvPicPr>
          <p:nvPr/>
        </p:nvPicPr>
        <p:blipFill>
          <a:blip r:embed="rId5"/>
          <a:stretch>
            <a:fillRect/>
          </a:stretch>
        </p:blipFill>
        <p:spPr>
          <a:xfrm>
            <a:off x="858880" y="1981337"/>
            <a:ext cx="6557436" cy="3233866"/>
          </a:xfrm>
          <a:prstGeom prst="rect">
            <a:avLst/>
          </a:prstGeom>
        </p:spPr>
      </p:pic>
      <p:pic>
        <p:nvPicPr>
          <p:cNvPr id="16" name="Picture 15">
            <a:extLst>
              <a:ext uri="{FF2B5EF4-FFF2-40B4-BE49-F238E27FC236}">
                <a16:creationId xmlns:a16="http://schemas.microsoft.com/office/drawing/2014/main" id="{5D2C9BC3-CEA4-483D-B608-E3E77965870A}"/>
              </a:ext>
            </a:extLst>
          </p:cNvPr>
          <p:cNvPicPr>
            <a:picLocks noChangeAspect="1"/>
          </p:cNvPicPr>
          <p:nvPr/>
        </p:nvPicPr>
        <p:blipFill>
          <a:blip r:embed="rId6"/>
          <a:stretch>
            <a:fillRect/>
          </a:stretch>
        </p:blipFill>
        <p:spPr>
          <a:xfrm>
            <a:off x="1167902" y="5625245"/>
            <a:ext cx="6934844" cy="577942"/>
          </a:xfrm>
          <a:prstGeom prst="rect">
            <a:avLst/>
          </a:prstGeom>
        </p:spPr>
      </p:pic>
      <p:sp>
        <p:nvSpPr>
          <p:cNvPr id="17" name="Textfeld 20">
            <a:extLst>
              <a:ext uri="{FF2B5EF4-FFF2-40B4-BE49-F238E27FC236}">
                <a16:creationId xmlns:a16="http://schemas.microsoft.com/office/drawing/2014/main" id="{A9EFEDEC-6BF5-46E8-9919-196F0A6120D0}"/>
              </a:ext>
            </a:extLst>
          </p:cNvPr>
          <p:cNvSpPr txBox="1"/>
          <p:nvPr/>
        </p:nvSpPr>
        <p:spPr>
          <a:xfrm>
            <a:off x="8308300" y="1727316"/>
            <a:ext cx="3545407" cy="984885"/>
          </a:xfrm>
          <a:prstGeom prst="rect">
            <a:avLst/>
          </a:prstGeom>
          <a:noFill/>
          <a:ln w="9525">
            <a:noFill/>
            <a:miter lim="800000"/>
            <a:headEnd/>
            <a:tailEnd/>
          </a:ln>
        </p:spPr>
        <p:txBody>
          <a:bodyPr wrap="square">
            <a:spAutoFit/>
          </a:bodyPr>
          <a:lstStyle>
            <a:defPPr>
              <a:defRPr lang="de-DE"/>
            </a:defPPr>
            <a:lvl1pPr marL="287338" indent="-287338">
              <a:spcBef>
                <a:spcPts val="1200"/>
              </a:spcBef>
              <a:buBlip>
                <a:blip r:embed="rId7"/>
              </a:buBlip>
              <a:defRPr sz="1600">
                <a:latin typeface="Arial" pitchFamily="34" charset="0"/>
                <a:cs typeface="Arial" pitchFamily="34" charset="0"/>
              </a:defRPr>
            </a:lvl1pPr>
          </a:lstStyle>
          <a:p>
            <a:pPr marL="88900" lvl="2" fontAlgn="base">
              <a:lnSpc>
                <a:spcPct val="90000"/>
              </a:lnSpc>
              <a:spcBef>
                <a:spcPts val="600"/>
              </a:spcBef>
              <a:spcAft>
                <a:spcPts val="600"/>
              </a:spcAft>
              <a:buClr>
                <a:schemeClr val="tx2"/>
              </a:buClr>
              <a:buSzPct val="100000"/>
              <a:defRPr/>
            </a:pPr>
            <a:r>
              <a:rPr lang="en-AU" sz="1600" dirty="0">
                <a:solidFill>
                  <a:schemeClr val="bg2">
                    <a:lumMod val="50000"/>
                  </a:schemeClr>
                </a:solidFill>
                <a:cs typeface="Arial" panose="020B0604020202020204" pitchFamily="34" charset="0"/>
              </a:rPr>
              <a:t>When the location description is selected a map will appear showing the exact position of the installation in real time.</a:t>
            </a:r>
          </a:p>
        </p:txBody>
      </p:sp>
      <p:pic>
        <p:nvPicPr>
          <p:cNvPr id="18" name="Picture 17">
            <a:extLst>
              <a:ext uri="{FF2B5EF4-FFF2-40B4-BE49-F238E27FC236}">
                <a16:creationId xmlns:a16="http://schemas.microsoft.com/office/drawing/2014/main" id="{68D538D2-D5B1-4ED1-B2B3-4D88548BE46F}"/>
              </a:ext>
            </a:extLst>
          </p:cNvPr>
          <p:cNvPicPr>
            <a:picLocks noChangeAspect="1"/>
          </p:cNvPicPr>
          <p:nvPr/>
        </p:nvPicPr>
        <p:blipFill>
          <a:blip r:embed="rId8"/>
          <a:stretch>
            <a:fillRect/>
          </a:stretch>
        </p:blipFill>
        <p:spPr>
          <a:xfrm>
            <a:off x="1360049" y="1923117"/>
            <a:ext cx="6065708" cy="3257656"/>
          </a:xfrm>
          <a:prstGeom prst="rect">
            <a:avLst/>
          </a:prstGeom>
        </p:spPr>
      </p:pic>
      <p:sp>
        <p:nvSpPr>
          <p:cNvPr id="13" name="Rectangle 12">
            <a:extLst>
              <a:ext uri="{FF2B5EF4-FFF2-40B4-BE49-F238E27FC236}">
                <a16:creationId xmlns:a16="http://schemas.microsoft.com/office/drawing/2014/main" id="{63BC3D7C-C912-4C24-982E-3A8F3AA27CAC}"/>
              </a:ext>
            </a:extLst>
          </p:cNvPr>
          <p:cNvSpPr/>
          <p:nvPr/>
        </p:nvSpPr>
        <p:spPr>
          <a:xfrm>
            <a:off x="848588" y="1656100"/>
            <a:ext cx="7244717" cy="3597002"/>
          </a:xfrm>
          <a:prstGeom prst="rect">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3686965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1">
            <a:extLst>
              <a:ext uri="{FF2B5EF4-FFF2-40B4-BE49-F238E27FC236}">
                <a16:creationId xmlns:a16="http://schemas.microsoft.com/office/drawing/2014/main" id="{16CB1F19-5256-4D5F-B38E-080BD7369CE0}"/>
              </a:ext>
            </a:extLst>
          </p:cNvPr>
          <p:cNvSpPr txBox="1">
            <a:spLocks/>
          </p:cNvSpPr>
          <p:nvPr/>
        </p:nvSpPr>
        <p:spPr>
          <a:xfrm>
            <a:off x="1133987" y="5597972"/>
            <a:ext cx="9936721" cy="936104"/>
          </a:xfrm>
          <a:prstGeom prst="rect">
            <a:avLst/>
          </a:prstGeom>
        </p:spPr>
        <p:txBody>
          <a:bodyPr/>
          <a:lstStyle>
            <a:lvl1pPr algn="l" defTabSz="914400" rtl="0" eaLnBrk="1" latinLnBrk="0" hangingPunct="1">
              <a:lnSpc>
                <a:spcPct val="90000"/>
              </a:lnSpc>
              <a:spcBef>
                <a:spcPct val="0"/>
              </a:spcBef>
              <a:buNone/>
              <a:defRPr sz="3500" kern="1200">
                <a:solidFill>
                  <a:schemeClr val="tx2"/>
                </a:solidFill>
                <a:latin typeface="+mj-lt"/>
                <a:ea typeface="+mj-ea"/>
                <a:cs typeface="+mj-cs"/>
              </a:defRPr>
            </a:lvl1pPr>
          </a:lstStyle>
          <a:p>
            <a:pPr algn="ctr"/>
            <a:r>
              <a:rPr lang="en-AU" dirty="0">
                <a:solidFill>
                  <a:schemeClr val="bg1"/>
                </a:solidFill>
              </a:rPr>
              <a:t>Partner Portal</a:t>
            </a:r>
          </a:p>
        </p:txBody>
      </p:sp>
      <p:pic>
        <p:nvPicPr>
          <p:cNvPr id="4" name="Picture 3">
            <a:extLst>
              <a:ext uri="{FF2B5EF4-FFF2-40B4-BE49-F238E27FC236}">
                <a16:creationId xmlns:a16="http://schemas.microsoft.com/office/drawing/2014/main" id="{E3044A24-E6CE-43C7-8886-C38591999B25}"/>
              </a:ext>
            </a:extLst>
          </p:cNvPr>
          <p:cNvPicPr>
            <a:picLocks noChangeAspect="1"/>
          </p:cNvPicPr>
          <p:nvPr/>
        </p:nvPicPr>
        <p:blipFill>
          <a:blip r:embed="rId2"/>
          <a:stretch>
            <a:fillRect/>
          </a:stretch>
        </p:blipFill>
        <p:spPr>
          <a:xfrm>
            <a:off x="1529950" y="712006"/>
            <a:ext cx="9144793" cy="4669941"/>
          </a:xfrm>
          <a:prstGeom prst="rect">
            <a:avLst/>
          </a:prstGeom>
        </p:spPr>
      </p:pic>
      <p:grpSp>
        <p:nvGrpSpPr>
          <p:cNvPr id="8" name="Group 7">
            <a:extLst>
              <a:ext uri="{FF2B5EF4-FFF2-40B4-BE49-F238E27FC236}">
                <a16:creationId xmlns:a16="http://schemas.microsoft.com/office/drawing/2014/main" id="{4F294B42-12A1-4335-99E4-0F5E69999E1B}"/>
              </a:ext>
            </a:extLst>
          </p:cNvPr>
          <p:cNvGrpSpPr/>
          <p:nvPr/>
        </p:nvGrpSpPr>
        <p:grpSpPr>
          <a:xfrm>
            <a:off x="182274" y="197371"/>
            <a:ext cx="1579011" cy="468052"/>
            <a:chOff x="112850" y="845443"/>
            <a:chExt cx="1579011" cy="468052"/>
          </a:xfrm>
        </p:grpSpPr>
        <p:pic>
          <p:nvPicPr>
            <p:cNvPr id="5" name="Picture 4">
              <a:extLst>
                <a:ext uri="{FF2B5EF4-FFF2-40B4-BE49-F238E27FC236}">
                  <a16:creationId xmlns:a16="http://schemas.microsoft.com/office/drawing/2014/main" id="{924B1D11-1282-414F-9943-E92451036EE0}"/>
                </a:ext>
              </a:extLst>
            </p:cNvPr>
            <p:cNvPicPr>
              <a:picLocks noChangeAspect="1"/>
            </p:cNvPicPr>
            <p:nvPr/>
          </p:nvPicPr>
          <p:blipFill>
            <a:blip r:embed="rId3"/>
            <a:stretch>
              <a:fillRect/>
            </a:stretch>
          </p:blipFill>
          <p:spPr>
            <a:xfrm>
              <a:off x="575737" y="942989"/>
              <a:ext cx="1116124" cy="298498"/>
            </a:xfrm>
            <a:prstGeom prst="rect">
              <a:avLst/>
            </a:prstGeom>
          </p:spPr>
        </p:pic>
        <p:pic>
          <p:nvPicPr>
            <p:cNvPr id="6" name="Picture 5">
              <a:extLst>
                <a:ext uri="{FF2B5EF4-FFF2-40B4-BE49-F238E27FC236}">
                  <a16:creationId xmlns:a16="http://schemas.microsoft.com/office/drawing/2014/main" id="{2A4A466B-6CF3-4172-9CF2-1045B156F8FE}"/>
                </a:ext>
              </a:extLst>
            </p:cNvPr>
            <p:cNvPicPr>
              <a:picLocks noChangeAspect="1"/>
            </p:cNvPicPr>
            <p:nvPr/>
          </p:nvPicPr>
          <p:blipFill>
            <a:blip r:embed="rId4"/>
            <a:stretch>
              <a:fillRect/>
            </a:stretch>
          </p:blipFill>
          <p:spPr>
            <a:xfrm>
              <a:off x="112850" y="845443"/>
              <a:ext cx="504056" cy="468052"/>
            </a:xfrm>
            <a:prstGeom prst="rect">
              <a:avLst/>
            </a:prstGeom>
          </p:spPr>
        </p:pic>
      </p:grpSp>
    </p:spTree>
    <p:extLst>
      <p:ext uri="{BB962C8B-B14F-4D97-AF65-F5344CB8AC3E}">
        <p14:creationId xmlns:p14="http://schemas.microsoft.com/office/powerpoint/2010/main" val="12743854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p:cNvSpPr>
            <a:spLocks noGrp="1"/>
          </p:cNvSpPr>
          <p:nvPr>
            <p:ph type="title"/>
          </p:nvPr>
        </p:nvSpPr>
        <p:spPr>
          <a:xfrm>
            <a:off x="350996" y="382419"/>
            <a:ext cx="11502711" cy="1077880"/>
          </a:xfrm>
        </p:spPr>
        <p:txBody>
          <a:bodyPr>
            <a:normAutofit/>
          </a:bodyPr>
          <a:lstStyle/>
          <a:p>
            <a:r>
              <a:rPr lang="en-AU" sz="1997" dirty="0">
                <a:solidFill>
                  <a:schemeClr val="accent2"/>
                </a:solidFill>
              </a:rPr>
              <a:t>Products &amp; Innovation.</a:t>
            </a:r>
            <a:br>
              <a:rPr lang="en-AU" dirty="0"/>
            </a:br>
            <a:r>
              <a:rPr lang="en-AU" dirty="0"/>
              <a:t>sonnenBatterie Partner Portal </a:t>
            </a:r>
            <a:r>
              <a:rPr lang="en-AU" sz="2000" dirty="0">
                <a:solidFill>
                  <a:srgbClr val="4CCFEF"/>
                </a:solidFill>
              </a:rPr>
              <a:t>– Registration</a:t>
            </a:r>
          </a:p>
        </p:txBody>
      </p:sp>
      <p:pic>
        <p:nvPicPr>
          <p:cNvPr id="8" name="Picture 7">
            <a:extLst>
              <a:ext uri="{FF2B5EF4-FFF2-40B4-BE49-F238E27FC236}">
                <a16:creationId xmlns:a16="http://schemas.microsoft.com/office/drawing/2014/main" id="{810F8804-F41A-40F6-A968-128D572EF4E4}"/>
              </a:ext>
            </a:extLst>
          </p:cNvPr>
          <p:cNvPicPr>
            <a:picLocks noChangeAspect="1"/>
          </p:cNvPicPr>
          <p:nvPr/>
        </p:nvPicPr>
        <p:blipFill>
          <a:blip r:embed="rId2"/>
          <a:stretch>
            <a:fillRect/>
          </a:stretch>
        </p:blipFill>
        <p:spPr>
          <a:xfrm>
            <a:off x="197694" y="197371"/>
            <a:ext cx="1548172" cy="582841"/>
          </a:xfrm>
          <a:prstGeom prst="rect">
            <a:avLst/>
          </a:prstGeom>
        </p:spPr>
      </p:pic>
      <p:sp>
        <p:nvSpPr>
          <p:cNvPr id="9" name="Rectangle 8">
            <a:extLst>
              <a:ext uri="{FF2B5EF4-FFF2-40B4-BE49-F238E27FC236}">
                <a16:creationId xmlns:a16="http://schemas.microsoft.com/office/drawing/2014/main" id="{A47ACAB1-39EC-40AD-B0D6-00C838547023}"/>
              </a:ext>
            </a:extLst>
          </p:cNvPr>
          <p:cNvSpPr/>
          <p:nvPr/>
        </p:nvSpPr>
        <p:spPr>
          <a:xfrm>
            <a:off x="1637854" y="378000"/>
            <a:ext cx="1800200" cy="4022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400" dirty="0" err="1">
              <a:latin typeface="Brandon Text Bold" panose="020B0803020203060203" pitchFamily="34" charset="0"/>
            </a:endParaRPr>
          </a:p>
        </p:txBody>
      </p:sp>
      <p:pic>
        <p:nvPicPr>
          <p:cNvPr id="19" name="Picture 18">
            <a:extLst>
              <a:ext uri="{FF2B5EF4-FFF2-40B4-BE49-F238E27FC236}">
                <a16:creationId xmlns:a16="http://schemas.microsoft.com/office/drawing/2014/main" id="{36BD98E5-DCDC-46A9-B431-974B6A894ED6}"/>
              </a:ext>
            </a:extLst>
          </p:cNvPr>
          <p:cNvPicPr>
            <a:picLocks noChangeAspect="1"/>
          </p:cNvPicPr>
          <p:nvPr/>
        </p:nvPicPr>
        <p:blipFill>
          <a:blip r:embed="rId3"/>
          <a:stretch>
            <a:fillRect/>
          </a:stretch>
        </p:blipFill>
        <p:spPr>
          <a:xfrm>
            <a:off x="791580" y="1653429"/>
            <a:ext cx="7378466" cy="2171615"/>
          </a:xfrm>
          <a:prstGeom prst="rect">
            <a:avLst/>
          </a:prstGeom>
        </p:spPr>
      </p:pic>
      <p:grpSp>
        <p:nvGrpSpPr>
          <p:cNvPr id="20" name="Group 19">
            <a:extLst>
              <a:ext uri="{FF2B5EF4-FFF2-40B4-BE49-F238E27FC236}">
                <a16:creationId xmlns:a16="http://schemas.microsoft.com/office/drawing/2014/main" id="{21A7F955-A3DA-4589-9DA6-976BBB17065C}"/>
              </a:ext>
            </a:extLst>
          </p:cNvPr>
          <p:cNvGrpSpPr/>
          <p:nvPr/>
        </p:nvGrpSpPr>
        <p:grpSpPr>
          <a:xfrm>
            <a:off x="537198" y="1518752"/>
            <a:ext cx="7887230" cy="4152598"/>
            <a:chOff x="537198" y="1518752"/>
            <a:chExt cx="7887230" cy="4152598"/>
          </a:xfrm>
        </p:grpSpPr>
        <p:pic>
          <p:nvPicPr>
            <p:cNvPr id="21" name="Picture 20">
              <a:extLst>
                <a:ext uri="{FF2B5EF4-FFF2-40B4-BE49-F238E27FC236}">
                  <a16:creationId xmlns:a16="http://schemas.microsoft.com/office/drawing/2014/main" id="{18F79596-F2BE-42DA-8B62-F0FE52CD5EF9}"/>
                </a:ext>
              </a:extLst>
            </p:cNvPr>
            <p:cNvPicPr>
              <a:picLocks noChangeAspect="1"/>
            </p:cNvPicPr>
            <p:nvPr/>
          </p:nvPicPr>
          <p:blipFill>
            <a:blip r:embed="rId4"/>
            <a:stretch>
              <a:fillRect/>
            </a:stretch>
          </p:blipFill>
          <p:spPr>
            <a:xfrm>
              <a:off x="653325" y="5261775"/>
              <a:ext cx="7771103" cy="409575"/>
            </a:xfrm>
            <a:prstGeom prst="rect">
              <a:avLst/>
            </a:prstGeom>
          </p:spPr>
        </p:pic>
        <p:pic>
          <p:nvPicPr>
            <p:cNvPr id="22" name="Picture 21">
              <a:extLst>
                <a:ext uri="{FF2B5EF4-FFF2-40B4-BE49-F238E27FC236}">
                  <a16:creationId xmlns:a16="http://schemas.microsoft.com/office/drawing/2014/main" id="{B8CAA512-EC51-49CD-9FFF-65FB94FC5939}"/>
                </a:ext>
              </a:extLst>
            </p:cNvPr>
            <p:cNvPicPr>
              <a:picLocks noChangeAspect="1"/>
            </p:cNvPicPr>
            <p:nvPr/>
          </p:nvPicPr>
          <p:blipFill>
            <a:blip r:embed="rId4"/>
            <a:stretch>
              <a:fillRect/>
            </a:stretch>
          </p:blipFill>
          <p:spPr>
            <a:xfrm>
              <a:off x="537198" y="1647427"/>
              <a:ext cx="321682" cy="3680916"/>
            </a:xfrm>
            <a:prstGeom prst="rect">
              <a:avLst/>
            </a:prstGeom>
          </p:spPr>
        </p:pic>
        <p:pic>
          <p:nvPicPr>
            <p:cNvPr id="23" name="Picture 22">
              <a:extLst>
                <a:ext uri="{FF2B5EF4-FFF2-40B4-BE49-F238E27FC236}">
                  <a16:creationId xmlns:a16="http://schemas.microsoft.com/office/drawing/2014/main" id="{92FF3115-24C7-49A3-A33C-5456DE2FB7C0}"/>
                </a:ext>
              </a:extLst>
            </p:cNvPr>
            <p:cNvPicPr>
              <a:picLocks noChangeAspect="1"/>
            </p:cNvPicPr>
            <p:nvPr/>
          </p:nvPicPr>
          <p:blipFill>
            <a:blip r:embed="rId4"/>
            <a:stretch>
              <a:fillRect/>
            </a:stretch>
          </p:blipFill>
          <p:spPr>
            <a:xfrm>
              <a:off x="8102746" y="1518752"/>
              <a:ext cx="321682" cy="3878349"/>
            </a:xfrm>
            <a:prstGeom prst="rect">
              <a:avLst/>
            </a:prstGeom>
          </p:spPr>
        </p:pic>
      </p:grpSp>
      <p:pic>
        <p:nvPicPr>
          <p:cNvPr id="25" name="Picture 24">
            <a:extLst>
              <a:ext uri="{FF2B5EF4-FFF2-40B4-BE49-F238E27FC236}">
                <a16:creationId xmlns:a16="http://schemas.microsoft.com/office/drawing/2014/main" id="{6D816AA6-58CB-452F-99C6-A218B3A81465}"/>
              </a:ext>
            </a:extLst>
          </p:cNvPr>
          <p:cNvPicPr>
            <a:picLocks noChangeAspect="1"/>
          </p:cNvPicPr>
          <p:nvPr/>
        </p:nvPicPr>
        <p:blipFill>
          <a:blip r:embed="rId5"/>
          <a:stretch>
            <a:fillRect/>
          </a:stretch>
        </p:blipFill>
        <p:spPr>
          <a:xfrm>
            <a:off x="6988904" y="2513174"/>
            <a:ext cx="1104401" cy="2743200"/>
          </a:xfrm>
          <a:prstGeom prst="rect">
            <a:avLst/>
          </a:prstGeom>
        </p:spPr>
      </p:pic>
      <p:pic>
        <p:nvPicPr>
          <p:cNvPr id="26" name="Picture 25">
            <a:extLst>
              <a:ext uri="{FF2B5EF4-FFF2-40B4-BE49-F238E27FC236}">
                <a16:creationId xmlns:a16="http://schemas.microsoft.com/office/drawing/2014/main" id="{5FE5C373-1644-4D16-9E2A-D00ABF64DFA9}"/>
              </a:ext>
            </a:extLst>
          </p:cNvPr>
          <p:cNvPicPr>
            <a:picLocks noChangeAspect="1"/>
          </p:cNvPicPr>
          <p:nvPr/>
        </p:nvPicPr>
        <p:blipFill>
          <a:blip r:embed="rId5"/>
          <a:stretch>
            <a:fillRect/>
          </a:stretch>
        </p:blipFill>
        <p:spPr>
          <a:xfrm>
            <a:off x="858880" y="1981337"/>
            <a:ext cx="6557436" cy="3233866"/>
          </a:xfrm>
          <a:prstGeom prst="rect">
            <a:avLst/>
          </a:prstGeom>
        </p:spPr>
      </p:pic>
      <p:pic>
        <p:nvPicPr>
          <p:cNvPr id="27" name="Picture 26">
            <a:extLst>
              <a:ext uri="{FF2B5EF4-FFF2-40B4-BE49-F238E27FC236}">
                <a16:creationId xmlns:a16="http://schemas.microsoft.com/office/drawing/2014/main" id="{279133CA-C960-4D96-AD40-9DC2A242991F}"/>
              </a:ext>
            </a:extLst>
          </p:cNvPr>
          <p:cNvPicPr>
            <a:picLocks noChangeAspect="1"/>
          </p:cNvPicPr>
          <p:nvPr/>
        </p:nvPicPr>
        <p:blipFill>
          <a:blip r:embed="rId6"/>
          <a:stretch>
            <a:fillRect/>
          </a:stretch>
        </p:blipFill>
        <p:spPr>
          <a:xfrm>
            <a:off x="1167902" y="5625245"/>
            <a:ext cx="6934844" cy="577942"/>
          </a:xfrm>
          <a:prstGeom prst="rect">
            <a:avLst/>
          </a:prstGeom>
        </p:spPr>
      </p:pic>
      <p:sp>
        <p:nvSpPr>
          <p:cNvPr id="28" name="Textfeld 20">
            <a:extLst>
              <a:ext uri="{FF2B5EF4-FFF2-40B4-BE49-F238E27FC236}">
                <a16:creationId xmlns:a16="http://schemas.microsoft.com/office/drawing/2014/main" id="{F894A5D8-21AB-4100-974E-E9A82684EB2F}"/>
              </a:ext>
            </a:extLst>
          </p:cNvPr>
          <p:cNvSpPr txBox="1"/>
          <p:nvPr/>
        </p:nvSpPr>
        <p:spPr>
          <a:xfrm>
            <a:off x="8179487" y="1743343"/>
            <a:ext cx="3860748" cy="2111347"/>
          </a:xfrm>
          <a:prstGeom prst="rect">
            <a:avLst/>
          </a:prstGeom>
          <a:noFill/>
          <a:ln w="9525">
            <a:noFill/>
            <a:miter lim="800000"/>
            <a:headEnd/>
            <a:tailEnd/>
          </a:ln>
        </p:spPr>
        <p:txBody>
          <a:bodyPr wrap="square">
            <a:spAutoFit/>
          </a:bodyPr>
          <a:lstStyle>
            <a:defPPr>
              <a:defRPr lang="de-DE"/>
            </a:defPPr>
            <a:lvl1pPr marL="287338" indent="-287338">
              <a:spcBef>
                <a:spcPts val="1200"/>
              </a:spcBef>
              <a:buBlip>
                <a:blip r:embed="rId7"/>
              </a:buBlip>
              <a:defRPr sz="1600">
                <a:latin typeface="Arial" pitchFamily="34" charset="0"/>
                <a:cs typeface="Arial" pitchFamily="34" charset="0"/>
              </a:defRPr>
            </a:lvl1pPr>
          </a:lstStyle>
          <a:p>
            <a:pPr marL="88900" lvl="2" fontAlgn="base">
              <a:lnSpc>
                <a:spcPct val="90000"/>
              </a:lnSpc>
              <a:spcBef>
                <a:spcPts val="600"/>
              </a:spcBef>
              <a:spcAft>
                <a:spcPts val="600"/>
              </a:spcAft>
              <a:buClr>
                <a:schemeClr val="tx2"/>
              </a:buClr>
              <a:buSzPct val="100000"/>
              <a:defRPr/>
            </a:pPr>
            <a:r>
              <a:rPr lang="en-AU" sz="1600" dirty="0">
                <a:solidFill>
                  <a:schemeClr val="bg2">
                    <a:lumMod val="50000"/>
                  </a:schemeClr>
                </a:solidFill>
                <a:cs typeface="Arial" panose="020B0604020202020204" pitchFamily="34" charset="0"/>
              </a:rPr>
              <a:t>To register for the Partner Login web portal visit: </a:t>
            </a:r>
          </a:p>
          <a:p>
            <a:pPr marL="88900" lvl="2" fontAlgn="base">
              <a:lnSpc>
                <a:spcPct val="90000"/>
              </a:lnSpc>
              <a:spcBef>
                <a:spcPts val="600"/>
              </a:spcBef>
              <a:spcAft>
                <a:spcPts val="600"/>
              </a:spcAft>
              <a:buClr>
                <a:schemeClr val="tx2"/>
              </a:buClr>
              <a:buSzPct val="100000"/>
              <a:defRPr/>
            </a:pPr>
            <a:r>
              <a:rPr lang="en-AU" sz="1600" dirty="0">
                <a:solidFill>
                  <a:schemeClr val="bg2">
                    <a:lumMod val="50000"/>
                  </a:schemeClr>
                </a:solidFill>
                <a:cs typeface="Arial" panose="020B0604020202020204" pitchFamily="34" charset="0"/>
                <a:hlinkClick r:id="rId8"/>
              </a:rPr>
              <a:t>https://my.sonnen-batterie.com/register</a:t>
            </a:r>
            <a:r>
              <a:rPr lang="en-AU" sz="1600" dirty="0">
                <a:solidFill>
                  <a:schemeClr val="bg2">
                    <a:lumMod val="50000"/>
                  </a:schemeClr>
                </a:solidFill>
                <a:cs typeface="Arial" panose="020B0604020202020204" pitchFamily="34" charset="0"/>
              </a:rPr>
              <a:t>.</a:t>
            </a:r>
          </a:p>
          <a:p>
            <a:pPr marL="88900" lvl="2" fontAlgn="base">
              <a:lnSpc>
                <a:spcPct val="90000"/>
              </a:lnSpc>
              <a:spcBef>
                <a:spcPts val="600"/>
              </a:spcBef>
              <a:spcAft>
                <a:spcPts val="600"/>
              </a:spcAft>
              <a:buClr>
                <a:schemeClr val="tx2"/>
              </a:buClr>
              <a:buSzPct val="100000"/>
              <a:defRPr/>
            </a:pPr>
            <a:endParaRPr lang="en-AU" sz="1600" dirty="0">
              <a:solidFill>
                <a:schemeClr val="bg2">
                  <a:lumMod val="50000"/>
                </a:schemeClr>
              </a:solidFill>
              <a:cs typeface="Arial" panose="020B0604020202020204" pitchFamily="34" charset="0"/>
            </a:endParaRPr>
          </a:p>
          <a:p>
            <a:pPr marL="88900" lvl="2" fontAlgn="base">
              <a:lnSpc>
                <a:spcPct val="90000"/>
              </a:lnSpc>
              <a:spcBef>
                <a:spcPts val="600"/>
              </a:spcBef>
              <a:spcAft>
                <a:spcPts val="600"/>
              </a:spcAft>
              <a:buClr>
                <a:schemeClr val="tx2"/>
              </a:buClr>
              <a:buSzPct val="100000"/>
              <a:defRPr/>
            </a:pPr>
            <a:r>
              <a:rPr lang="en-AU" sz="1600" dirty="0">
                <a:solidFill>
                  <a:schemeClr val="bg2">
                    <a:lumMod val="50000"/>
                  </a:schemeClr>
                </a:solidFill>
                <a:cs typeface="Arial" panose="020B0604020202020204" pitchFamily="34" charset="0"/>
              </a:rPr>
              <a:t>Alternatively contact the sonnen AU service team and they can set the portal up on your behalf.</a:t>
            </a:r>
          </a:p>
        </p:txBody>
      </p:sp>
      <p:pic>
        <p:nvPicPr>
          <p:cNvPr id="29" name="Picture 28">
            <a:extLst>
              <a:ext uri="{FF2B5EF4-FFF2-40B4-BE49-F238E27FC236}">
                <a16:creationId xmlns:a16="http://schemas.microsoft.com/office/drawing/2014/main" id="{19B0886E-422F-445D-94FD-45AE62238B73}"/>
              </a:ext>
            </a:extLst>
          </p:cNvPr>
          <p:cNvPicPr>
            <a:picLocks noChangeAspect="1"/>
          </p:cNvPicPr>
          <p:nvPr/>
        </p:nvPicPr>
        <p:blipFill>
          <a:blip r:embed="rId9"/>
          <a:stretch>
            <a:fillRect/>
          </a:stretch>
        </p:blipFill>
        <p:spPr>
          <a:xfrm>
            <a:off x="1880297" y="1847649"/>
            <a:ext cx="5051331" cy="3367554"/>
          </a:xfrm>
          <a:prstGeom prst="rect">
            <a:avLst/>
          </a:prstGeom>
        </p:spPr>
      </p:pic>
      <p:sp>
        <p:nvSpPr>
          <p:cNvPr id="24" name="Rectangle 23">
            <a:extLst>
              <a:ext uri="{FF2B5EF4-FFF2-40B4-BE49-F238E27FC236}">
                <a16:creationId xmlns:a16="http://schemas.microsoft.com/office/drawing/2014/main" id="{3CEB6B86-C49C-49EB-9D9B-B206CB5863F9}"/>
              </a:ext>
            </a:extLst>
          </p:cNvPr>
          <p:cNvSpPr/>
          <p:nvPr/>
        </p:nvSpPr>
        <p:spPr>
          <a:xfrm>
            <a:off x="848588" y="1656100"/>
            <a:ext cx="7244717" cy="3597002"/>
          </a:xfrm>
          <a:prstGeom prst="rect">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6593164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p:cNvSpPr>
            <a:spLocks noGrp="1"/>
          </p:cNvSpPr>
          <p:nvPr>
            <p:ph type="title"/>
          </p:nvPr>
        </p:nvSpPr>
        <p:spPr>
          <a:xfrm>
            <a:off x="350996" y="382419"/>
            <a:ext cx="11502711" cy="1077880"/>
          </a:xfrm>
        </p:spPr>
        <p:txBody>
          <a:bodyPr>
            <a:normAutofit/>
          </a:bodyPr>
          <a:lstStyle/>
          <a:p>
            <a:r>
              <a:rPr lang="en-AU" sz="1997" dirty="0">
                <a:solidFill>
                  <a:schemeClr val="accent2"/>
                </a:solidFill>
              </a:rPr>
              <a:t>Products &amp; Innovation.</a:t>
            </a:r>
            <a:br>
              <a:rPr lang="en-AU" dirty="0"/>
            </a:br>
            <a:r>
              <a:rPr lang="en-AU" dirty="0"/>
              <a:t>sonnenBatterie Partner Portal </a:t>
            </a:r>
            <a:r>
              <a:rPr lang="en-AU" sz="2000" dirty="0">
                <a:solidFill>
                  <a:srgbClr val="4CCFEF"/>
                </a:solidFill>
              </a:rPr>
              <a:t>– Demo Portal</a:t>
            </a:r>
          </a:p>
        </p:txBody>
      </p:sp>
      <p:pic>
        <p:nvPicPr>
          <p:cNvPr id="8" name="Picture 7">
            <a:extLst>
              <a:ext uri="{FF2B5EF4-FFF2-40B4-BE49-F238E27FC236}">
                <a16:creationId xmlns:a16="http://schemas.microsoft.com/office/drawing/2014/main" id="{810F8804-F41A-40F6-A968-128D572EF4E4}"/>
              </a:ext>
            </a:extLst>
          </p:cNvPr>
          <p:cNvPicPr>
            <a:picLocks noChangeAspect="1"/>
          </p:cNvPicPr>
          <p:nvPr/>
        </p:nvPicPr>
        <p:blipFill>
          <a:blip r:embed="rId2"/>
          <a:stretch>
            <a:fillRect/>
          </a:stretch>
        </p:blipFill>
        <p:spPr>
          <a:xfrm>
            <a:off x="197694" y="197371"/>
            <a:ext cx="1548172" cy="582841"/>
          </a:xfrm>
          <a:prstGeom prst="rect">
            <a:avLst/>
          </a:prstGeom>
        </p:spPr>
      </p:pic>
      <p:sp>
        <p:nvSpPr>
          <p:cNvPr id="9" name="Rectangle 8">
            <a:extLst>
              <a:ext uri="{FF2B5EF4-FFF2-40B4-BE49-F238E27FC236}">
                <a16:creationId xmlns:a16="http://schemas.microsoft.com/office/drawing/2014/main" id="{A47ACAB1-39EC-40AD-B0D6-00C838547023}"/>
              </a:ext>
            </a:extLst>
          </p:cNvPr>
          <p:cNvSpPr/>
          <p:nvPr/>
        </p:nvSpPr>
        <p:spPr>
          <a:xfrm>
            <a:off x="1637854" y="378000"/>
            <a:ext cx="1800200" cy="4022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400" dirty="0" err="1">
              <a:latin typeface="Brandon Text Bold" panose="020B0803020203060203" pitchFamily="34" charset="0"/>
            </a:endParaRPr>
          </a:p>
        </p:txBody>
      </p:sp>
      <p:pic>
        <p:nvPicPr>
          <p:cNvPr id="5" name="Picture 4">
            <a:extLst>
              <a:ext uri="{FF2B5EF4-FFF2-40B4-BE49-F238E27FC236}">
                <a16:creationId xmlns:a16="http://schemas.microsoft.com/office/drawing/2014/main" id="{F39F51C5-FB2F-4197-98BF-934AEE85EE53}"/>
              </a:ext>
            </a:extLst>
          </p:cNvPr>
          <p:cNvPicPr>
            <a:picLocks noChangeAspect="1"/>
          </p:cNvPicPr>
          <p:nvPr/>
        </p:nvPicPr>
        <p:blipFill>
          <a:blip r:embed="rId3"/>
          <a:stretch>
            <a:fillRect/>
          </a:stretch>
        </p:blipFill>
        <p:spPr>
          <a:xfrm>
            <a:off x="791580" y="1653429"/>
            <a:ext cx="7378466" cy="2171615"/>
          </a:xfrm>
          <a:prstGeom prst="rect">
            <a:avLst/>
          </a:prstGeom>
        </p:spPr>
      </p:pic>
      <p:grpSp>
        <p:nvGrpSpPr>
          <p:cNvPr id="7" name="Group 6">
            <a:extLst>
              <a:ext uri="{FF2B5EF4-FFF2-40B4-BE49-F238E27FC236}">
                <a16:creationId xmlns:a16="http://schemas.microsoft.com/office/drawing/2014/main" id="{F6A6721C-BD0A-4B0A-9A51-8B44AD3544A1}"/>
              </a:ext>
            </a:extLst>
          </p:cNvPr>
          <p:cNvGrpSpPr/>
          <p:nvPr/>
        </p:nvGrpSpPr>
        <p:grpSpPr>
          <a:xfrm>
            <a:off x="537198" y="1518752"/>
            <a:ext cx="7887230" cy="4152598"/>
            <a:chOff x="537198" y="1518752"/>
            <a:chExt cx="7887230" cy="4152598"/>
          </a:xfrm>
        </p:grpSpPr>
        <p:pic>
          <p:nvPicPr>
            <p:cNvPr id="10" name="Picture 9">
              <a:extLst>
                <a:ext uri="{FF2B5EF4-FFF2-40B4-BE49-F238E27FC236}">
                  <a16:creationId xmlns:a16="http://schemas.microsoft.com/office/drawing/2014/main" id="{F2454B8C-001E-4310-91EE-4E549E081804}"/>
                </a:ext>
              </a:extLst>
            </p:cNvPr>
            <p:cNvPicPr>
              <a:picLocks noChangeAspect="1"/>
            </p:cNvPicPr>
            <p:nvPr/>
          </p:nvPicPr>
          <p:blipFill>
            <a:blip r:embed="rId4"/>
            <a:stretch>
              <a:fillRect/>
            </a:stretch>
          </p:blipFill>
          <p:spPr>
            <a:xfrm>
              <a:off x="653325" y="5261775"/>
              <a:ext cx="7771103" cy="409575"/>
            </a:xfrm>
            <a:prstGeom prst="rect">
              <a:avLst/>
            </a:prstGeom>
          </p:spPr>
        </p:pic>
        <p:pic>
          <p:nvPicPr>
            <p:cNvPr id="11" name="Picture 10">
              <a:extLst>
                <a:ext uri="{FF2B5EF4-FFF2-40B4-BE49-F238E27FC236}">
                  <a16:creationId xmlns:a16="http://schemas.microsoft.com/office/drawing/2014/main" id="{F902A7AD-0095-4569-B851-5EB142B06436}"/>
                </a:ext>
              </a:extLst>
            </p:cNvPr>
            <p:cNvPicPr>
              <a:picLocks noChangeAspect="1"/>
            </p:cNvPicPr>
            <p:nvPr/>
          </p:nvPicPr>
          <p:blipFill>
            <a:blip r:embed="rId4"/>
            <a:stretch>
              <a:fillRect/>
            </a:stretch>
          </p:blipFill>
          <p:spPr>
            <a:xfrm>
              <a:off x="537198" y="1647427"/>
              <a:ext cx="321682" cy="3680916"/>
            </a:xfrm>
            <a:prstGeom prst="rect">
              <a:avLst/>
            </a:prstGeom>
          </p:spPr>
        </p:pic>
        <p:pic>
          <p:nvPicPr>
            <p:cNvPr id="12" name="Picture 11">
              <a:extLst>
                <a:ext uri="{FF2B5EF4-FFF2-40B4-BE49-F238E27FC236}">
                  <a16:creationId xmlns:a16="http://schemas.microsoft.com/office/drawing/2014/main" id="{4243B71A-BAC7-416C-91C8-E3896BE9E2A7}"/>
                </a:ext>
              </a:extLst>
            </p:cNvPr>
            <p:cNvPicPr>
              <a:picLocks noChangeAspect="1"/>
            </p:cNvPicPr>
            <p:nvPr/>
          </p:nvPicPr>
          <p:blipFill>
            <a:blip r:embed="rId4"/>
            <a:stretch>
              <a:fillRect/>
            </a:stretch>
          </p:blipFill>
          <p:spPr>
            <a:xfrm>
              <a:off x="8102746" y="1518752"/>
              <a:ext cx="321682" cy="3878349"/>
            </a:xfrm>
            <a:prstGeom prst="rect">
              <a:avLst/>
            </a:prstGeom>
          </p:spPr>
        </p:pic>
      </p:grpSp>
      <p:pic>
        <p:nvPicPr>
          <p:cNvPr id="14" name="Picture 13">
            <a:extLst>
              <a:ext uri="{FF2B5EF4-FFF2-40B4-BE49-F238E27FC236}">
                <a16:creationId xmlns:a16="http://schemas.microsoft.com/office/drawing/2014/main" id="{A66E5ECF-37D8-4987-9482-712DB06AAA1D}"/>
              </a:ext>
            </a:extLst>
          </p:cNvPr>
          <p:cNvPicPr>
            <a:picLocks noChangeAspect="1"/>
          </p:cNvPicPr>
          <p:nvPr/>
        </p:nvPicPr>
        <p:blipFill>
          <a:blip r:embed="rId5"/>
          <a:stretch>
            <a:fillRect/>
          </a:stretch>
        </p:blipFill>
        <p:spPr>
          <a:xfrm>
            <a:off x="6988904" y="2513174"/>
            <a:ext cx="1104401" cy="2743200"/>
          </a:xfrm>
          <a:prstGeom prst="rect">
            <a:avLst/>
          </a:prstGeom>
        </p:spPr>
      </p:pic>
      <p:pic>
        <p:nvPicPr>
          <p:cNvPr id="15" name="Picture 14">
            <a:extLst>
              <a:ext uri="{FF2B5EF4-FFF2-40B4-BE49-F238E27FC236}">
                <a16:creationId xmlns:a16="http://schemas.microsoft.com/office/drawing/2014/main" id="{CDC0E194-B040-4C9D-9C7C-9ECA65C2D2AD}"/>
              </a:ext>
            </a:extLst>
          </p:cNvPr>
          <p:cNvPicPr>
            <a:picLocks noChangeAspect="1"/>
          </p:cNvPicPr>
          <p:nvPr/>
        </p:nvPicPr>
        <p:blipFill>
          <a:blip r:embed="rId5"/>
          <a:stretch>
            <a:fillRect/>
          </a:stretch>
        </p:blipFill>
        <p:spPr>
          <a:xfrm>
            <a:off x="858880" y="1981337"/>
            <a:ext cx="6557436" cy="3233866"/>
          </a:xfrm>
          <a:prstGeom prst="rect">
            <a:avLst/>
          </a:prstGeom>
        </p:spPr>
      </p:pic>
      <p:pic>
        <p:nvPicPr>
          <p:cNvPr id="16" name="Picture 15">
            <a:extLst>
              <a:ext uri="{FF2B5EF4-FFF2-40B4-BE49-F238E27FC236}">
                <a16:creationId xmlns:a16="http://schemas.microsoft.com/office/drawing/2014/main" id="{66DFF62D-EDB6-4AAB-8CFE-261BB5FC9F5D}"/>
              </a:ext>
            </a:extLst>
          </p:cNvPr>
          <p:cNvPicPr>
            <a:picLocks noChangeAspect="1"/>
          </p:cNvPicPr>
          <p:nvPr/>
        </p:nvPicPr>
        <p:blipFill>
          <a:blip r:embed="rId6"/>
          <a:stretch>
            <a:fillRect/>
          </a:stretch>
        </p:blipFill>
        <p:spPr>
          <a:xfrm>
            <a:off x="1167902" y="5625245"/>
            <a:ext cx="6934844" cy="577942"/>
          </a:xfrm>
          <a:prstGeom prst="rect">
            <a:avLst/>
          </a:prstGeom>
        </p:spPr>
      </p:pic>
      <p:sp>
        <p:nvSpPr>
          <p:cNvPr id="17" name="Textfeld 20">
            <a:extLst>
              <a:ext uri="{FF2B5EF4-FFF2-40B4-BE49-F238E27FC236}">
                <a16:creationId xmlns:a16="http://schemas.microsoft.com/office/drawing/2014/main" id="{58D3515D-53D8-47FE-8695-F15EC5E6CC3D}"/>
              </a:ext>
            </a:extLst>
          </p:cNvPr>
          <p:cNvSpPr txBox="1"/>
          <p:nvPr/>
        </p:nvSpPr>
        <p:spPr>
          <a:xfrm>
            <a:off x="8179487" y="1681267"/>
            <a:ext cx="3881206" cy="1292662"/>
          </a:xfrm>
          <a:prstGeom prst="rect">
            <a:avLst/>
          </a:prstGeom>
          <a:noFill/>
          <a:ln w="9525">
            <a:noFill/>
            <a:miter lim="800000"/>
            <a:headEnd/>
            <a:tailEnd/>
          </a:ln>
        </p:spPr>
        <p:txBody>
          <a:bodyPr wrap="square">
            <a:spAutoFit/>
          </a:bodyPr>
          <a:lstStyle>
            <a:defPPr>
              <a:defRPr lang="de-DE"/>
            </a:defPPr>
            <a:lvl1pPr marL="287338" indent="-287338">
              <a:spcBef>
                <a:spcPts val="1200"/>
              </a:spcBef>
              <a:buBlip>
                <a:blip r:embed="rId7"/>
              </a:buBlip>
              <a:defRPr sz="1600">
                <a:latin typeface="Arial" pitchFamily="34" charset="0"/>
                <a:cs typeface="Arial" pitchFamily="34" charset="0"/>
              </a:defRPr>
            </a:lvl1pPr>
          </a:lstStyle>
          <a:p>
            <a:pPr marL="88900" lvl="2" fontAlgn="base">
              <a:lnSpc>
                <a:spcPct val="90000"/>
              </a:lnSpc>
              <a:spcBef>
                <a:spcPts val="600"/>
              </a:spcBef>
              <a:spcAft>
                <a:spcPts val="600"/>
              </a:spcAft>
              <a:buClr>
                <a:schemeClr val="tx2"/>
              </a:buClr>
              <a:buSzPct val="100000"/>
              <a:defRPr/>
            </a:pPr>
            <a:r>
              <a:rPr lang="en-AU" sz="1600" dirty="0">
                <a:solidFill>
                  <a:schemeClr val="bg2">
                    <a:lumMod val="50000"/>
                  </a:schemeClr>
                </a:solidFill>
                <a:cs typeface="Arial" panose="020B0604020202020204" pitchFamily="34" charset="0"/>
              </a:rPr>
              <a:t>For a demo of the Partner Login web portal login as: </a:t>
            </a:r>
          </a:p>
          <a:p>
            <a:pPr marL="88900" lvl="2" fontAlgn="base">
              <a:lnSpc>
                <a:spcPct val="90000"/>
              </a:lnSpc>
              <a:spcBef>
                <a:spcPts val="600"/>
              </a:spcBef>
              <a:spcAft>
                <a:spcPts val="600"/>
              </a:spcAft>
              <a:buClr>
                <a:schemeClr val="tx2"/>
              </a:buClr>
              <a:buSzPct val="100000"/>
              <a:defRPr/>
            </a:pPr>
            <a:r>
              <a:rPr lang="en-AU" sz="1600" dirty="0">
                <a:solidFill>
                  <a:schemeClr val="bg2">
                    <a:lumMod val="50000"/>
                  </a:schemeClr>
                </a:solidFill>
                <a:cs typeface="Arial" panose="020B0604020202020204" pitchFamily="34" charset="0"/>
              </a:rPr>
              <a:t>User Name: demo</a:t>
            </a:r>
          </a:p>
          <a:p>
            <a:pPr marL="88900" lvl="2" fontAlgn="base">
              <a:lnSpc>
                <a:spcPct val="90000"/>
              </a:lnSpc>
              <a:spcBef>
                <a:spcPts val="600"/>
              </a:spcBef>
              <a:spcAft>
                <a:spcPts val="600"/>
              </a:spcAft>
              <a:buClr>
                <a:schemeClr val="tx2"/>
              </a:buClr>
              <a:buSzPct val="100000"/>
              <a:defRPr/>
            </a:pPr>
            <a:r>
              <a:rPr lang="en-AU" sz="1600" dirty="0">
                <a:solidFill>
                  <a:schemeClr val="bg2">
                    <a:lumMod val="50000"/>
                  </a:schemeClr>
                </a:solidFill>
                <a:cs typeface="Arial" panose="020B0604020202020204" pitchFamily="34" charset="0"/>
              </a:rPr>
              <a:t>Password: </a:t>
            </a:r>
            <a:r>
              <a:rPr lang="en-AU" sz="1600" dirty="0" err="1">
                <a:solidFill>
                  <a:schemeClr val="bg2">
                    <a:lumMod val="50000"/>
                  </a:schemeClr>
                </a:solidFill>
                <a:cs typeface="Arial" panose="020B0604020202020204" pitchFamily="34" charset="0"/>
              </a:rPr>
              <a:t>PartnerDemo</a:t>
            </a:r>
            <a:endParaRPr lang="en-AU" sz="1600" dirty="0">
              <a:solidFill>
                <a:schemeClr val="bg2">
                  <a:lumMod val="50000"/>
                </a:schemeClr>
              </a:solidFill>
              <a:cs typeface="Arial" panose="020B0604020202020204" pitchFamily="34" charset="0"/>
            </a:endParaRPr>
          </a:p>
        </p:txBody>
      </p:sp>
      <p:pic>
        <p:nvPicPr>
          <p:cNvPr id="18" name="Picture 17">
            <a:extLst>
              <a:ext uri="{FF2B5EF4-FFF2-40B4-BE49-F238E27FC236}">
                <a16:creationId xmlns:a16="http://schemas.microsoft.com/office/drawing/2014/main" id="{CBDC423F-D127-4F4F-A344-4EC7555F066D}"/>
              </a:ext>
            </a:extLst>
          </p:cNvPr>
          <p:cNvPicPr>
            <a:picLocks noChangeAspect="1"/>
          </p:cNvPicPr>
          <p:nvPr/>
        </p:nvPicPr>
        <p:blipFill>
          <a:blip r:embed="rId8"/>
          <a:stretch>
            <a:fillRect/>
          </a:stretch>
        </p:blipFill>
        <p:spPr>
          <a:xfrm>
            <a:off x="1837991" y="1882335"/>
            <a:ext cx="5276203" cy="3332868"/>
          </a:xfrm>
          <a:prstGeom prst="rect">
            <a:avLst/>
          </a:prstGeom>
        </p:spPr>
      </p:pic>
      <p:sp>
        <p:nvSpPr>
          <p:cNvPr id="13" name="Rectangle 12">
            <a:extLst>
              <a:ext uri="{FF2B5EF4-FFF2-40B4-BE49-F238E27FC236}">
                <a16:creationId xmlns:a16="http://schemas.microsoft.com/office/drawing/2014/main" id="{CC3F859D-53FF-45CD-B01F-6DBBA16E4EA4}"/>
              </a:ext>
            </a:extLst>
          </p:cNvPr>
          <p:cNvSpPr/>
          <p:nvPr/>
        </p:nvSpPr>
        <p:spPr>
          <a:xfrm>
            <a:off x="848588" y="1656100"/>
            <a:ext cx="7244717" cy="3597002"/>
          </a:xfrm>
          <a:prstGeom prst="rect">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022334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p:cNvSpPr>
            <a:spLocks noGrp="1"/>
          </p:cNvSpPr>
          <p:nvPr>
            <p:ph type="title"/>
          </p:nvPr>
        </p:nvSpPr>
        <p:spPr>
          <a:xfrm>
            <a:off x="350996" y="382419"/>
            <a:ext cx="11502711" cy="1077880"/>
          </a:xfrm>
        </p:spPr>
        <p:txBody>
          <a:bodyPr/>
          <a:lstStyle/>
          <a:p>
            <a:r>
              <a:rPr lang="en-AU" sz="1997" dirty="0">
                <a:solidFill>
                  <a:schemeClr val="accent2"/>
                </a:solidFill>
              </a:rPr>
              <a:t>Products &amp; Innovation.</a:t>
            </a:r>
            <a:br>
              <a:rPr lang="en-AU" dirty="0"/>
            </a:br>
            <a:r>
              <a:rPr lang="en-AU" dirty="0"/>
              <a:t>Product Specifications </a:t>
            </a:r>
            <a:r>
              <a:rPr lang="en-AU" sz="2000" dirty="0">
                <a:solidFill>
                  <a:srgbClr val="4CCFEF"/>
                </a:solidFill>
              </a:rPr>
              <a:t>– AC coupled – Single Phase – sonnenBatterie eco 8.2</a:t>
            </a:r>
          </a:p>
        </p:txBody>
      </p:sp>
      <p:pic>
        <p:nvPicPr>
          <p:cNvPr id="8" name="Picture 7">
            <a:extLst>
              <a:ext uri="{FF2B5EF4-FFF2-40B4-BE49-F238E27FC236}">
                <a16:creationId xmlns:a16="http://schemas.microsoft.com/office/drawing/2014/main" id="{810F8804-F41A-40F6-A968-128D572EF4E4}"/>
              </a:ext>
            </a:extLst>
          </p:cNvPr>
          <p:cNvPicPr>
            <a:picLocks noChangeAspect="1"/>
          </p:cNvPicPr>
          <p:nvPr/>
        </p:nvPicPr>
        <p:blipFill>
          <a:blip r:embed="rId2"/>
          <a:stretch>
            <a:fillRect/>
          </a:stretch>
        </p:blipFill>
        <p:spPr>
          <a:xfrm>
            <a:off x="197694" y="197371"/>
            <a:ext cx="1548172" cy="582841"/>
          </a:xfrm>
          <a:prstGeom prst="rect">
            <a:avLst/>
          </a:prstGeom>
        </p:spPr>
      </p:pic>
      <p:sp>
        <p:nvSpPr>
          <p:cNvPr id="9" name="Rectangle 8">
            <a:extLst>
              <a:ext uri="{FF2B5EF4-FFF2-40B4-BE49-F238E27FC236}">
                <a16:creationId xmlns:a16="http://schemas.microsoft.com/office/drawing/2014/main" id="{A47ACAB1-39EC-40AD-B0D6-00C838547023}"/>
              </a:ext>
            </a:extLst>
          </p:cNvPr>
          <p:cNvSpPr/>
          <p:nvPr/>
        </p:nvSpPr>
        <p:spPr>
          <a:xfrm>
            <a:off x="1637854" y="378000"/>
            <a:ext cx="1800200" cy="4022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400" dirty="0" err="1">
              <a:latin typeface="Brandon Text Bold" panose="020B0803020203060203" pitchFamily="34" charset="0"/>
            </a:endParaRPr>
          </a:p>
        </p:txBody>
      </p:sp>
      <p:pic>
        <p:nvPicPr>
          <p:cNvPr id="11" name="Picture 10">
            <a:extLst>
              <a:ext uri="{FF2B5EF4-FFF2-40B4-BE49-F238E27FC236}">
                <a16:creationId xmlns:a16="http://schemas.microsoft.com/office/drawing/2014/main" id="{30D12C93-835D-4E00-BF43-388926FEC89B}"/>
              </a:ext>
            </a:extLst>
          </p:cNvPr>
          <p:cNvPicPr>
            <a:picLocks noChangeAspect="1"/>
          </p:cNvPicPr>
          <p:nvPr/>
        </p:nvPicPr>
        <p:blipFill>
          <a:blip r:embed="rId3"/>
          <a:stretch>
            <a:fillRect/>
          </a:stretch>
        </p:blipFill>
        <p:spPr>
          <a:xfrm>
            <a:off x="1214971" y="1460299"/>
            <a:ext cx="9774758" cy="4706125"/>
          </a:xfrm>
          <a:prstGeom prst="rect">
            <a:avLst/>
          </a:prstGeom>
        </p:spPr>
      </p:pic>
      <p:pic>
        <p:nvPicPr>
          <p:cNvPr id="2" name="Picture 1">
            <a:extLst>
              <a:ext uri="{FF2B5EF4-FFF2-40B4-BE49-F238E27FC236}">
                <a16:creationId xmlns:a16="http://schemas.microsoft.com/office/drawing/2014/main" id="{0EFBC48D-9115-4454-AA92-726A2ABF29B1}"/>
              </a:ext>
            </a:extLst>
          </p:cNvPr>
          <p:cNvPicPr>
            <a:picLocks noChangeAspect="1"/>
          </p:cNvPicPr>
          <p:nvPr/>
        </p:nvPicPr>
        <p:blipFill>
          <a:blip r:embed="rId4"/>
          <a:stretch>
            <a:fillRect/>
          </a:stretch>
        </p:blipFill>
        <p:spPr>
          <a:xfrm>
            <a:off x="1214971" y="2033575"/>
            <a:ext cx="9774758" cy="1989838"/>
          </a:xfrm>
          <a:prstGeom prst="rect">
            <a:avLst/>
          </a:prstGeom>
        </p:spPr>
      </p:pic>
      <p:pic>
        <p:nvPicPr>
          <p:cNvPr id="3" name="Picture 2">
            <a:extLst>
              <a:ext uri="{FF2B5EF4-FFF2-40B4-BE49-F238E27FC236}">
                <a16:creationId xmlns:a16="http://schemas.microsoft.com/office/drawing/2014/main" id="{627994D0-2F8E-4C27-862B-6335259744FA}"/>
              </a:ext>
            </a:extLst>
          </p:cNvPr>
          <p:cNvPicPr>
            <a:picLocks noChangeAspect="1"/>
          </p:cNvPicPr>
          <p:nvPr/>
        </p:nvPicPr>
        <p:blipFill>
          <a:blip r:embed="rId5"/>
          <a:stretch>
            <a:fillRect/>
          </a:stretch>
        </p:blipFill>
        <p:spPr>
          <a:xfrm>
            <a:off x="1241810" y="4010128"/>
            <a:ext cx="9927939" cy="2307923"/>
          </a:xfrm>
          <a:prstGeom prst="rect">
            <a:avLst/>
          </a:prstGeom>
        </p:spPr>
      </p:pic>
    </p:spTree>
    <p:extLst>
      <p:ext uri="{BB962C8B-B14F-4D97-AF65-F5344CB8AC3E}">
        <p14:creationId xmlns:p14="http://schemas.microsoft.com/office/powerpoint/2010/main" val="6021702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p:cNvSpPr>
            <a:spLocks noGrp="1"/>
          </p:cNvSpPr>
          <p:nvPr>
            <p:ph type="title"/>
          </p:nvPr>
        </p:nvSpPr>
        <p:spPr>
          <a:xfrm>
            <a:off x="350996" y="382419"/>
            <a:ext cx="11502711" cy="1077880"/>
          </a:xfrm>
        </p:spPr>
        <p:txBody>
          <a:bodyPr>
            <a:normAutofit/>
          </a:bodyPr>
          <a:lstStyle/>
          <a:p>
            <a:r>
              <a:rPr lang="en-AU" sz="1997" dirty="0">
                <a:solidFill>
                  <a:schemeClr val="accent2"/>
                </a:solidFill>
              </a:rPr>
              <a:t>Products &amp; Innovation.</a:t>
            </a:r>
            <a:br>
              <a:rPr lang="en-AU" dirty="0"/>
            </a:br>
            <a:r>
              <a:rPr lang="en-AU" dirty="0"/>
              <a:t>sonnenBatterie Partner Portal </a:t>
            </a:r>
            <a:r>
              <a:rPr lang="en-AU" sz="2000" dirty="0">
                <a:solidFill>
                  <a:srgbClr val="4CCFEF"/>
                </a:solidFill>
              </a:rPr>
              <a:t>– Multiple System View</a:t>
            </a:r>
          </a:p>
        </p:txBody>
      </p:sp>
      <p:pic>
        <p:nvPicPr>
          <p:cNvPr id="8" name="Picture 7">
            <a:extLst>
              <a:ext uri="{FF2B5EF4-FFF2-40B4-BE49-F238E27FC236}">
                <a16:creationId xmlns:a16="http://schemas.microsoft.com/office/drawing/2014/main" id="{810F8804-F41A-40F6-A968-128D572EF4E4}"/>
              </a:ext>
            </a:extLst>
          </p:cNvPr>
          <p:cNvPicPr>
            <a:picLocks noChangeAspect="1"/>
          </p:cNvPicPr>
          <p:nvPr/>
        </p:nvPicPr>
        <p:blipFill>
          <a:blip r:embed="rId2"/>
          <a:stretch>
            <a:fillRect/>
          </a:stretch>
        </p:blipFill>
        <p:spPr>
          <a:xfrm>
            <a:off x="197694" y="197371"/>
            <a:ext cx="1548172" cy="582841"/>
          </a:xfrm>
          <a:prstGeom prst="rect">
            <a:avLst/>
          </a:prstGeom>
        </p:spPr>
      </p:pic>
      <p:sp>
        <p:nvSpPr>
          <p:cNvPr id="9" name="Rectangle 8">
            <a:extLst>
              <a:ext uri="{FF2B5EF4-FFF2-40B4-BE49-F238E27FC236}">
                <a16:creationId xmlns:a16="http://schemas.microsoft.com/office/drawing/2014/main" id="{A47ACAB1-39EC-40AD-B0D6-00C838547023}"/>
              </a:ext>
            </a:extLst>
          </p:cNvPr>
          <p:cNvSpPr/>
          <p:nvPr/>
        </p:nvSpPr>
        <p:spPr>
          <a:xfrm>
            <a:off x="1637854" y="378000"/>
            <a:ext cx="1800200" cy="4022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400" dirty="0" err="1">
              <a:latin typeface="Brandon Text Bold" panose="020B0803020203060203" pitchFamily="34" charset="0"/>
            </a:endParaRPr>
          </a:p>
        </p:txBody>
      </p:sp>
      <p:pic>
        <p:nvPicPr>
          <p:cNvPr id="5" name="Picture 4">
            <a:extLst>
              <a:ext uri="{FF2B5EF4-FFF2-40B4-BE49-F238E27FC236}">
                <a16:creationId xmlns:a16="http://schemas.microsoft.com/office/drawing/2014/main" id="{C7A410D3-288C-47F8-93BE-40D5904CC3A5}"/>
              </a:ext>
            </a:extLst>
          </p:cNvPr>
          <p:cNvPicPr>
            <a:picLocks noChangeAspect="1"/>
          </p:cNvPicPr>
          <p:nvPr/>
        </p:nvPicPr>
        <p:blipFill>
          <a:blip r:embed="rId3"/>
          <a:stretch>
            <a:fillRect/>
          </a:stretch>
        </p:blipFill>
        <p:spPr>
          <a:xfrm>
            <a:off x="791580" y="1664805"/>
            <a:ext cx="7378466" cy="2124236"/>
          </a:xfrm>
          <a:prstGeom prst="rect">
            <a:avLst/>
          </a:prstGeom>
        </p:spPr>
      </p:pic>
      <p:grpSp>
        <p:nvGrpSpPr>
          <p:cNvPr id="7" name="Group 6">
            <a:extLst>
              <a:ext uri="{FF2B5EF4-FFF2-40B4-BE49-F238E27FC236}">
                <a16:creationId xmlns:a16="http://schemas.microsoft.com/office/drawing/2014/main" id="{20651006-9A0F-4369-A797-D2F6F7FC691E}"/>
              </a:ext>
            </a:extLst>
          </p:cNvPr>
          <p:cNvGrpSpPr/>
          <p:nvPr/>
        </p:nvGrpSpPr>
        <p:grpSpPr>
          <a:xfrm>
            <a:off x="539552" y="1472647"/>
            <a:ext cx="7851226" cy="4152598"/>
            <a:chOff x="537198" y="1518752"/>
            <a:chExt cx="7887230" cy="4152598"/>
          </a:xfrm>
        </p:grpSpPr>
        <p:pic>
          <p:nvPicPr>
            <p:cNvPr id="10" name="Picture 9">
              <a:extLst>
                <a:ext uri="{FF2B5EF4-FFF2-40B4-BE49-F238E27FC236}">
                  <a16:creationId xmlns:a16="http://schemas.microsoft.com/office/drawing/2014/main" id="{D2ACFA12-90EA-4C90-88AA-9D9463ABB010}"/>
                </a:ext>
              </a:extLst>
            </p:cNvPr>
            <p:cNvPicPr>
              <a:picLocks noChangeAspect="1"/>
            </p:cNvPicPr>
            <p:nvPr/>
          </p:nvPicPr>
          <p:blipFill>
            <a:blip r:embed="rId4"/>
            <a:stretch>
              <a:fillRect/>
            </a:stretch>
          </p:blipFill>
          <p:spPr>
            <a:xfrm>
              <a:off x="653325" y="5261775"/>
              <a:ext cx="7771103" cy="409575"/>
            </a:xfrm>
            <a:prstGeom prst="rect">
              <a:avLst/>
            </a:prstGeom>
          </p:spPr>
        </p:pic>
        <p:pic>
          <p:nvPicPr>
            <p:cNvPr id="11" name="Picture 10">
              <a:extLst>
                <a:ext uri="{FF2B5EF4-FFF2-40B4-BE49-F238E27FC236}">
                  <a16:creationId xmlns:a16="http://schemas.microsoft.com/office/drawing/2014/main" id="{A519CB92-E207-45CF-9468-CF645F22CED1}"/>
                </a:ext>
              </a:extLst>
            </p:cNvPr>
            <p:cNvPicPr>
              <a:picLocks noChangeAspect="1"/>
            </p:cNvPicPr>
            <p:nvPr/>
          </p:nvPicPr>
          <p:blipFill>
            <a:blip r:embed="rId4"/>
            <a:stretch>
              <a:fillRect/>
            </a:stretch>
          </p:blipFill>
          <p:spPr>
            <a:xfrm>
              <a:off x="537198" y="1647427"/>
              <a:ext cx="321682" cy="3680916"/>
            </a:xfrm>
            <a:prstGeom prst="rect">
              <a:avLst/>
            </a:prstGeom>
          </p:spPr>
        </p:pic>
        <p:pic>
          <p:nvPicPr>
            <p:cNvPr id="12" name="Picture 11">
              <a:extLst>
                <a:ext uri="{FF2B5EF4-FFF2-40B4-BE49-F238E27FC236}">
                  <a16:creationId xmlns:a16="http://schemas.microsoft.com/office/drawing/2014/main" id="{4B7ED59E-F508-4F26-B7B7-80816DAD666B}"/>
                </a:ext>
              </a:extLst>
            </p:cNvPr>
            <p:cNvPicPr>
              <a:picLocks noChangeAspect="1"/>
            </p:cNvPicPr>
            <p:nvPr/>
          </p:nvPicPr>
          <p:blipFill>
            <a:blip r:embed="rId4"/>
            <a:stretch>
              <a:fillRect/>
            </a:stretch>
          </p:blipFill>
          <p:spPr>
            <a:xfrm>
              <a:off x="8102746" y="1518752"/>
              <a:ext cx="321682" cy="3878349"/>
            </a:xfrm>
            <a:prstGeom prst="rect">
              <a:avLst/>
            </a:prstGeom>
          </p:spPr>
        </p:pic>
      </p:grpSp>
      <p:pic>
        <p:nvPicPr>
          <p:cNvPr id="14" name="Picture 13">
            <a:extLst>
              <a:ext uri="{FF2B5EF4-FFF2-40B4-BE49-F238E27FC236}">
                <a16:creationId xmlns:a16="http://schemas.microsoft.com/office/drawing/2014/main" id="{0868F4CB-DBAF-428E-9824-8A63EC6D9672}"/>
              </a:ext>
            </a:extLst>
          </p:cNvPr>
          <p:cNvPicPr>
            <a:picLocks noChangeAspect="1"/>
          </p:cNvPicPr>
          <p:nvPr/>
        </p:nvPicPr>
        <p:blipFill>
          <a:blip r:embed="rId5"/>
          <a:stretch>
            <a:fillRect/>
          </a:stretch>
        </p:blipFill>
        <p:spPr>
          <a:xfrm>
            <a:off x="6988973" y="2481145"/>
            <a:ext cx="1073622" cy="2666749"/>
          </a:xfrm>
          <a:prstGeom prst="rect">
            <a:avLst/>
          </a:prstGeom>
        </p:spPr>
      </p:pic>
      <p:pic>
        <p:nvPicPr>
          <p:cNvPr id="15" name="Picture 14">
            <a:extLst>
              <a:ext uri="{FF2B5EF4-FFF2-40B4-BE49-F238E27FC236}">
                <a16:creationId xmlns:a16="http://schemas.microsoft.com/office/drawing/2014/main" id="{48BFA780-E4A8-43CF-8492-EEB77B7D34A7}"/>
              </a:ext>
            </a:extLst>
          </p:cNvPr>
          <p:cNvPicPr>
            <a:picLocks noChangeAspect="1"/>
          </p:cNvPicPr>
          <p:nvPr/>
        </p:nvPicPr>
        <p:blipFill>
          <a:blip r:embed="rId5"/>
          <a:stretch>
            <a:fillRect/>
          </a:stretch>
        </p:blipFill>
        <p:spPr>
          <a:xfrm>
            <a:off x="858880" y="1981337"/>
            <a:ext cx="6557436" cy="3233866"/>
          </a:xfrm>
          <a:prstGeom prst="rect">
            <a:avLst/>
          </a:prstGeom>
        </p:spPr>
      </p:pic>
      <p:pic>
        <p:nvPicPr>
          <p:cNvPr id="16" name="Picture 15">
            <a:extLst>
              <a:ext uri="{FF2B5EF4-FFF2-40B4-BE49-F238E27FC236}">
                <a16:creationId xmlns:a16="http://schemas.microsoft.com/office/drawing/2014/main" id="{A1119A9D-689E-484F-8CB7-DF9409AF5833}"/>
              </a:ext>
            </a:extLst>
          </p:cNvPr>
          <p:cNvPicPr>
            <a:picLocks noChangeAspect="1"/>
          </p:cNvPicPr>
          <p:nvPr/>
        </p:nvPicPr>
        <p:blipFill>
          <a:blip r:embed="rId6"/>
          <a:stretch>
            <a:fillRect/>
          </a:stretch>
        </p:blipFill>
        <p:spPr>
          <a:xfrm>
            <a:off x="1167902" y="5625245"/>
            <a:ext cx="6934844" cy="577942"/>
          </a:xfrm>
          <a:prstGeom prst="rect">
            <a:avLst/>
          </a:prstGeom>
        </p:spPr>
      </p:pic>
      <p:sp>
        <p:nvSpPr>
          <p:cNvPr id="17" name="Textfeld 20">
            <a:extLst>
              <a:ext uri="{FF2B5EF4-FFF2-40B4-BE49-F238E27FC236}">
                <a16:creationId xmlns:a16="http://schemas.microsoft.com/office/drawing/2014/main" id="{891B877C-49AE-4A11-96C7-3DDB45FB38E8}"/>
              </a:ext>
            </a:extLst>
          </p:cNvPr>
          <p:cNvSpPr txBox="1"/>
          <p:nvPr/>
        </p:nvSpPr>
        <p:spPr>
          <a:xfrm>
            <a:off x="8130791" y="1690159"/>
            <a:ext cx="3804207" cy="1581972"/>
          </a:xfrm>
          <a:prstGeom prst="rect">
            <a:avLst/>
          </a:prstGeom>
          <a:noFill/>
          <a:ln w="9525">
            <a:noFill/>
            <a:miter lim="800000"/>
            <a:headEnd/>
            <a:tailEnd/>
          </a:ln>
        </p:spPr>
        <p:txBody>
          <a:bodyPr wrap="square">
            <a:spAutoFit/>
          </a:bodyPr>
          <a:lstStyle>
            <a:defPPr>
              <a:defRPr lang="de-DE"/>
            </a:defPPr>
            <a:lvl1pPr marL="287338" indent="-287338">
              <a:spcBef>
                <a:spcPts val="1200"/>
              </a:spcBef>
              <a:buBlip>
                <a:blip r:embed="rId7"/>
              </a:buBlip>
              <a:defRPr sz="1600">
                <a:latin typeface="Arial" pitchFamily="34" charset="0"/>
                <a:cs typeface="Arial" pitchFamily="34" charset="0"/>
              </a:defRPr>
            </a:lvl1pPr>
          </a:lstStyle>
          <a:p>
            <a:pPr marL="88900" lvl="2" fontAlgn="base">
              <a:lnSpc>
                <a:spcPct val="90000"/>
              </a:lnSpc>
              <a:spcBef>
                <a:spcPts val="600"/>
              </a:spcBef>
              <a:spcAft>
                <a:spcPts val="600"/>
              </a:spcAft>
              <a:buClr>
                <a:schemeClr val="tx2"/>
              </a:buClr>
              <a:buSzPct val="100000"/>
              <a:defRPr/>
            </a:pPr>
            <a:r>
              <a:rPr lang="en-AU" sz="1600" dirty="0">
                <a:solidFill>
                  <a:schemeClr val="bg2">
                    <a:lumMod val="50000"/>
                  </a:schemeClr>
                </a:solidFill>
                <a:cs typeface="Arial" panose="020B0604020202020204" pitchFamily="34" charset="0"/>
              </a:rPr>
              <a:t>With the Partner Login multiple systems can be added to the account.</a:t>
            </a:r>
          </a:p>
          <a:p>
            <a:pPr marL="88900" lvl="2" fontAlgn="base">
              <a:lnSpc>
                <a:spcPct val="90000"/>
              </a:lnSpc>
              <a:spcBef>
                <a:spcPts val="600"/>
              </a:spcBef>
              <a:spcAft>
                <a:spcPts val="600"/>
              </a:spcAft>
              <a:buClr>
                <a:schemeClr val="tx2"/>
              </a:buClr>
              <a:buSzPct val="100000"/>
              <a:defRPr/>
            </a:pPr>
            <a:r>
              <a:rPr lang="en-AU" sz="1600" dirty="0">
                <a:solidFill>
                  <a:schemeClr val="bg2">
                    <a:lumMod val="50000"/>
                  </a:schemeClr>
                </a:solidFill>
                <a:cs typeface="Arial" panose="020B0604020202020204" pitchFamily="34" charset="0"/>
              </a:rPr>
              <a:t>Partners will need to email sonnen support Australia with a request to link systems to their portal for reasons of data and client security. </a:t>
            </a:r>
          </a:p>
        </p:txBody>
      </p:sp>
      <p:pic>
        <p:nvPicPr>
          <p:cNvPr id="18" name="Picture 17">
            <a:extLst>
              <a:ext uri="{FF2B5EF4-FFF2-40B4-BE49-F238E27FC236}">
                <a16:creationId xmlns:a16="http://schemas.microsoft.com/office/drawing/2014/main" id="{BE42A163-861B-44B1-BD03-5F22169417A3}"/>
              </a:ext>
            </a:extLst>
          </p:cNvPr>
          <p:cNvPicPr>
            <a:picLocks noChangeAspect="1"/>
          </p:cNvPicPr>
          <p:nvPr/>
        </p:nvPicPr>
        <p:blipFill>
          <a:blip r:embed="rId8"/>
          <a:stretch>
            <a:fillRect/>
          </a:stretch>
        </p:blipFill>
        <p:spPr>
          <a:xfrm>
            <a:off x="1417694" y="1673078"/>
            <a:ext cx="6308611" cy="3506845"/>
          </a:xfrm>
          <a:prstGeom prst="rect">
            <a:avLst/>
          </a:prstGeom>
        </p:spPr>
      </p:pic>
      <p:pic>
        <p:nvPicPr>
          <p:cNvPr id="19" name="Picture 18">
            <a:extLst>
              <a:ext uri="{FF2B5EF4-FFF2-40B4-BE49-F238E27FC236}">
                <a16:creationId xmlns:a16="http://schemas.microsoft.com/office/drawing/2014/main" id="{DFD5C0F5-7F8B-49B7-9B3D-D1C9C26BC281}"/>
              </a:ext>
            </a:extLst>
          </p:cNvPr>
          <p:cNvPicPr>
            <a:picLocks noChangeAspect="1"/>
          </p:cNvPicPr>
          <p:nvPr/>
        </p:nvPicPr>
        <p:blipFill>
          <a:blip r:embed="rId9"/>
          <a:stretch>
            <a:fillRect/>
          </a:stretch>
        </p:blipFill>
        <p:spPr>
          <a:xfrm>
            <a:off x="6156176" y="1675468"/>
            <a:ext cx="401915" cy="787913"/>
          </a:xfrm>
          <a:prstGeom prst="rect">
            <a:avLst/>
          </a:prstGeom>
        </p:spPr>
      </p:pic>
      <p:sp>
        <p:nvSpPr>
          <p:cNvPr id="13" name="Rectangle 12">
            <a:extLst>
              <a:ext uri="{FF2B5EF4-FFF2-40B4-BE49-F238E27FC236}">
                <a16:creationId xmlns:a16="http://schemas.microsoft.com/office/drawing/2014/main" id="{A1447539-DDD4-467F-90C3-255E9C613877}"/>
              </a:ext>
            </a:extLst>
          </p:cNvPr>
          <p:cNvSpPr/>
          <p:nvPr/>
        </p:nvSpPr>
        <p:spPr>
          <a:xfrm>
            <a:off x="848588" y="1656100"/>
            <a:ext cx="7244717" cy="3597002"/>
          </a:xfrm>
          <a:prstGeom prst="rect">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6963270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p:cNvSpPr>
            <a:spLocks noGrp="1"/>
          </p:cNvSpPr>
          <p:nvPr>
            <p:ph type="title"/>
          </p:nvPr>
        </p:nvSpPr>
        <p:spPr>
          <a:xfrm>
            <a:off x="350996" y="382419"/>
            <a:ext cx="11502711" cy="1077880"/>
          </a:xfrm>
        </p:spPr>
        <p:txBody>
          <a:bodyPr>
            <a:normAutofit/>
          </a:bodyPr>
          <a:lstStyle/>
          <a:p>
            <a:r>
              <a:rPr lang="en-AU" sz="1997" dirty="0">
                <a:solidFill>
                  <a:schemeClr val="accent2"/>
                </a:solidFill>
              </a:rPr>
              <a:t>Products &amp; Innovation.</a:t>
            </a:r>
            <a:br>
              <a:rPr lang="en-AU" dirty="0"/>
            </a:br>
            <a:r>
              <a:rPr lang="en-AU" dirty="0"/>
              <a:t>sonnenBatterie Partner Portal </a:t>
            </a:r>
            <a:r>
              <a:rPr lang="en-AU" sz="2000" dirty="0">
                <a:solidFill>
                  <a:srgbClr val="4CCFEF"/>
                </a:solidFill>
              </a:rPr>
              <a:t>– Advanced History View</a:t>
            </a:r>
          </a:p>
        </p:txBody>
      </p:sp>
      <p:pic>
        <p:nvPicPr>
          <p:cNvPr id="8" name="Picture 7">
            <a:extLst>
              <a:ext uri="{FF2B5EF4-FFF2-40B4-BE49-F238E27FC236}">
                <a16:creationId xmlns:a16="http://schemas.microsoft.com/office/drawing/2014/main" id="{810F8804-F41A-40F6-A968-128D572EF4E4}"/>
              </a:ext>
            </a:extLst>
          </p:cNvPr>
          <p:cNvPicPr>
            <a:picLocks noChangeAspect="1"/>
          </p:cNvPicPr>
          <p:nvPr/>
        </p:nvPicPr>
        <p:blipFill>
          <a:blip r:embed="rId2"/>
          <a:stretch>
            <a:fillRect/>
          </a:stretch>
        </p:blipFill>
        <p:spPr>
          <a:xfrm>
            <a:off x="197694" y="197371"/>
            <a:ext cx="1548172" cy="582841"/>
          </a:xfrm>
          <a:prstGeom prst="rect">
            <a:avLst/>
          </a:prstGeom>
        </p:spPr>
      </p:pic>
      <p:sp>
        <p:nvSpPr>
          <p:cNvPr id="9" name="Rectangle 8">
            <a:extLst>
              <a:ext uri="{FF2B5EF4-FFF2-40B4-BE49-F238E27FC236}">
                <a16:creationId xmlns:a16="http://schemas.microsoft.com/office/drawing/2014/main" id="{A47ACAB1-39EC-40AD-B0D6-00C838547023}"/>
              </a:ext>
            </a:extLst>
          </p:cNvPr>
          <p:cNvSpPr/>
          <p:nvPr/>
        </p:nvSpPr>
        <p:spPr>
          <a:xfrm>
            <a:off x="1637854" y="378000"/>
            <a:ext cx="1800200" cy="4022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400" dirty="0" err="1">
              <a:latin typeface="Brandon Text Bold" panose="020B0803020203060203" pitchFamily="34" charset="0"/>
            </a:endParaRPr>
          </a:p>
        </p:txBody>
      </p:sp>
      <p:pic>
        <p:nvPicPr>
          <p:cNvPr id="5" name="Picture 4">
            <a:extLst>
              <a:ext uri="{FF2B5EF4-FFF2-40B4-BE49-F238E27FC236}">
                <a16:creationId xmlns:a16="http://schemas.microsoft.com/office/drawing/2014/main" id="{3A6B345B-D21A-4393-A445-6DA068F82526}"/>
              </a:ext>
            </a:extLst>
          </p:cNvPr>
          <p:cNvPicPr>
            <a:picLocks noChangeAspect="1"/>
          </p:cNvPicPr>
          <p:nvPr/>
        </p:nvPicPr>
        <p:blipFill>
          <a:blip r:embed="rId3"/>
          <a:stretch>
            <a:fillRect/>
          </a:stretch>
        </p:blipFill>
        <p:spPr>
          <a:xfrm>
            <a:off x="791580" y="1653429"/>
            <a:ext cx="7378466" cy="2171615"/>
          </a:xfrm>
          <a:prstGeom prst="rect">
            <a:avLst/>
          </a:prstGeom>
        </p:spPr>
      </p:pic>
      <p:grpSp>
        <p:nvGrpSpPr>
          <p:cNvPr id="7" name="Group 6">
            <a:extLst>
              <a:ext uri="{FF2B5EF4-FFF2-40B4-BE49-F238E27FC236}">
                <a16:creationId xmlns:a16="http://schemas.microsoft.com/office/drawing/2014/main" id="{58CB763B-B722-49F0-BB08-0D13F69A59BF}"/>
              </a:ext>
            </a:extLst>
          </p:cNvPr>
          <p:cNvGrpSpPr/>
          <p:nvPr/>
        </p:nvGrpSpPr>
        <p:grpSpPr>
          <a:xfrm>
            <a:off x="537198" y="1518752"/>
            <a:ext cx="7887230" cy="4152598"/>
            <a:chOff x="537198" y="1518752"/>
            <a:chExt cx="7887230" cy="4152598"/>
          </a:xfrm>
        </p:grpSpPr>
        <p:pic>
          <p:nvPicPr>
            <p:cNvPr id="10" name="Picture 9">
              <a:extLst>
                <a:ext uri="{FF2B5EF4-FFF2-40B4-BE49-F238E27FC236}">
                  <a16:creationId xmlns:a16="http://schemas.microsoft.com/office/drawing/2014/main" id="{78B2765F-F190-45AC-867C-B2E3923237A4}"/>
                </a:ext>
              </a:extLst>
            </p:cNvPr>
            <p:cNvPicPr>
              <a:picLocks noChangeAspect="1"/>
            </p:cNvPicPr>
            <p:nvPr/>
          </p:nvPicPr>
          <p:blipFill>
            <a:blip r:embed="rId4"/>
            <a:stretch>
              <a:fillRect/>
            </a:stretch>
          </p:blipFill>
          <p:spPr>
            <a:xfrm>
              <a:off x="653325" y="5261775"/>
              <a:ext cx="7771103" cy="409575"/>
            </a:xfrm>
            <a:prstGeom prst="rect">
              <a:avLst/>
            </a:prstGeom>
          </p:spPr>
        </p:pic>
        <p:pic>
          <p:nvPicPr>
            <p:cNvPr id="11" name="Picture 10">
              <a:extLst>
                <a:ext uri="{FF2B5EF4-FFF2-40B4-BE49-F238E27FC236}">
                  <a16:creationId xmlns:a16="http://schemas.microsoft.com/office/drawing/2014/main" id="{942D7F5F-AC99-466F-AB86-726709FB3A53}"/>
                </a:ext>
              </a:extLst>
            </p:cNvPr>
            <p:cNvPicPr>
              <a:picLocks noChangeAspect="1"/>
            </p:cNvPicPr>
            <p:nvPr/>
          </p:nvPicPr>
          <p:blipFill>
            <a:blip r:embed="rId4"/>
            <a:stretch>
              <a:fillRect/>
            </a:stretch>
          </p:blipFill>
          <p:spPr>
            <a:xfrm>
              <a:off x="537198" y="1647427"/>
              <a:ext cx="321682" cy="3680916"/>
            </a:xfrm>
            <a:prstGeom prst="rect">
              <a:avLst/>
            </a:prstGeom>
          </p:spPr>
        </p:pic>
        <p:pic>
          <p:nvPicPr>
            <p:cNvPr id="12" name="Picture 11">
              <a:extLst>
                <a:ext uri="{FF2B5EF4-FFF2-40B4-BE49-F238E27FC236}">
                  <a16:creationId xmlns:a16="http://schemas.microsoft.com/office/drawing/2014/main" id="{435680C2-89AB-424D-9814-DF327F74AC74}"/>
                </a:ext>
              </a:extLst>
            </p:cNvPr>
            <p:cNvPicPr>
              <a:picLocks noChangeAspect="1"/>
            </p:cNvPicPr>
            <p:nvPr/>
          </p:nvPicPr>
          <p:blipFill>
            <a:blip r:embed="rId4"/>
            <a:stretch>
              <a:fillRect/>
            </a:stretch>
          </p:blipFill>
          <p:spPr>
            <a:xfrm>
              <a:off x="8102746" y="1518752"/>
              <a:ext cx="321682" cy="3878349"/>
            </a:xfrm>
            <a:prstGeom prst="rect">
              <a:avLst/>
            </a:prstGeom>
          </p:spPr>
        </p:pic>
      </p:grpSp>
      <p:pic>
        <p:nvPicPr>
          <p:cNvPr id="14" name="Picture 13">
            <a:extLst>
              <a:ext uri="{FF2B5EF4-FFF2-40B4-BE49-F238E27FC236}">
                <a16:creationId xmlns:a16="http://schemas.microsoft.com/office/drawing/2014/main" id="{57AA2649-7A05-486B-8031-9412D8AD5C39}"/>
              </a:ext>
            </a:extLst>
          </p:cNvPr>
          <p:cNvPicPr>
            <a:picLocks noChangeAspect="1"/>
          </p:cNvPicPr>
          <p:nvPr/>
        </p:nvPicPr>
        <p:blipFill>
          <a:blip r:embed="rId5"/>
          <a:stretch>
            <a:fillRect/>
          </a:stretch>
        </p:blipFill>
        <p:spPr>
          <a:xfrm>
            <a:off x="6988904" y="2513174"/>
            <a:ext cx="1104401" cy="2743200"/>
          </a:xfrm>
          <a:prstGeom prst="rect">
            <a:avLst/>
          </a:prstGeom>
        </p:spPr>
      </p:pic>
      <p:pic>
        <p:nvPicPr>
          <p:cNvPr id="15" name="Picture 14">
            <a:extLst>
              <a:ext uri="{FF2B5EF4-FFF2-40B4-BE49-F238E27FC236}">
                <a16:creationId xmlns:a16="http://schemas.microsoft.com/office/drawing/2014/main" id="{CA989BB4-FB87-4B52-A5CC-D160D5E02EB1}"/>
              </a:ext>
            </a:extLst>
          </p:cNvPr>
          <p:cNvPicPr>
            <a:picLocks noChangeAspect="1"/>
          </p:cNvPicPr>
          <p:nvPr/>
        </p:nvPicPr>
        <p:blipFill>
          <a:blip r:embed="rId5"/>
          <a:stretch>
            <a:fillRect/>
          </a:stretch>
        </p:blipFill>
        <p:spPr>
          <a:xfrm>
            <a:off x="858880" y="1981337"/>
            <a:ext cx="6557436" cy="3233866"/>
          </a:xfrm>
          <a:prstGeom prst="rect">
            <a:avLst/>
          </a:prstGeom>
        </p:spPr>
      </p:pic>
      <p:pic>
        <p:nvPicPr>
          <p:cNvPr id="16" name="Picture 15">
            <a:extLst>
              <a:ext uri="{FF2B5EF4-FFF2-40B4-BE49-F238E27FC236}">
                <a16:creationId xmlns:a16="http://schemas.microsoft.com/office/drawing/2014/main" id="{DCD03DC4-7DE6-4F89-BACB-8615DD91CBE2}"/>
              </a:ext>
            </a:extLst>
          </p:cNvPr>
          <p:cNvPicPr>
            <a:picLocks noChangeAspect="1"/>
          </p:cNvPicPr>
          <p:nvPr/>
        </p:nvPicPr>
        <p:blipFill>
          <a:blip r:embed="rId6"/>
          <a:stretch>
            <a:fillRect/>
          </a:stretch>
        </p:blipFill>
        <p:spPr>
          <a:xfrm>
            <a:off x="1167902" y="5625245"/>
            <a:ext cx="6934844" cy="577942"/>
          </a:xfrm>
          <a:prstGeom prst="rect">
            <a:avLst/>
          </a:prstGeom>
        </p:spPr>
      </p:pic>
      <p:sp>
        <p:nvSpPr>
          <p:cNvPr id="17" name="Textfeld 20">
            <a:extLst>
              <a:ext uri="{FF2B5EF4-FFF2-40B4-BE49-F238E27FC236}">
                <a16:creationId xmlns:a16="http://schemas.microsoft.com/office/drawing/2014/main" id="{810E68FE-B69E-4D07-9B0C-DA96F8826D6F}"/>
              </a:ext>
            </a:extLst>
          </p:cNvPr>
          <p:cNvSpPr txBox="1"/>
          <p:nvPr/>
        </p:nvSpPr>
        <p:spPr>
          <a:xfrm>
            <a:off x="8179486" y="1701820"/>
            <a:ext cx="3755511" cy="984885"/>
          </a:xfrm>
          <a:prstGeom prst="rect">
            <a:avLst/>
          </a:prstGeom>
          <a:noFill/>
          <a:ln w="9525">
            <a:noFill/>
            <a:miter lim="800000"/>
            <a:headEnd/>
            <a:tailEnd/>
          </a:ln>
        </p:spPr>
        <p:txBody>
          <a:bodyPr wrap="square">
            <a:spAutoFit/>
          </a:bodyPr>
          <a:lstStyle>
            <a:defPPr>
              <a:defRPr lang="de-DE"/>
            </a:defPPr>
            <a:lvl1pPr marL="287338" indent="-287338">
              <a:spcBef>
                <a:spcPts val="1200"/>
              </a:spcBef>
              <a:buBlip>
                <a:blip r:embed="rId7"/>
              </a:buBlip>
              <a:defRPr sz="1600">
                <a:latin typeface="Arial" pitchFamily="34" charset="0"/>
                <a:cs typeface="Arial" pitchFamily="34" charset="0"/>
              </a:defRPr>
            </a:lvl1pPr>
          </a:lstStyle>
          <a:p>
            <a:pPr marL="88900" lvl="2" fontAlgn="base">
              <a:lnSpc>
                <a:spcPct val="90000"/>
              </a:lnSpc>
              <a:spcBef>
                <a:spcPts val="600"/>
              </a:spcBef>
              <a:spcAft>
                <a:spcPts val="600"/>
              </a:spcAft>
              <a:buClr>
                <a:schemeClr val="tx2"/>
              </a:buClr>
              <a:buSzPct val="100000"/>
              <a:defRPr/>
            </a:pPr>
            <a:r>
              <a:rPr lang="en-AU" sz="1600" dirty="0">
                <a:solidFill>
                  <a:schemeClr val="bg2">
                    <a:lumMod val="50000"/>
                  </a:schemeClr>
                </a:solidFill>
                <a:cs typeface="Arial" panose="020B0604020202020204" pitchFamily="34" charset="0"/>
              </a:rPr>
              <a:t>The Service/History data shows comprehensive system information over varying date ranges and time selections. </a:t>
            </a:r>
          </a:p>
        </p:txBody>
      </p:sp>
      <p:pic>
        <p:nvPicPr>
          <p:cNvPr id="18" name="Picture 17">
            <a:extLst>
              <a:ext uri="{FF2B5EF4-FFF2-40B4-BE49-F238E27FC236}">
                <a16:creationId xmlns:a16="http://schemas.microsoft.com/office/drawing/2014/main" id="{895A21CE-66B1-4FD9-A213-2CAAA29EAB2D}"/>
              </a:ext>
            </a:extLst>
          </p:cNvPr>
          <p:cNvPicPr>
            <a:picLocks noChangeAspect="1"/>
          </p:cNvPicPr>
          <p:nvPr/>
        </p:nvPicPr>
        <p:blipFill>
          <a:blip r:embed="rId8"/>
          <a:stretch>
            <a:fillRect/>
          </a:stretch>
        </p:blipFill>
        <p:spPr>
          <a:xfrm>
            <a:off x="1417694" y="1673078"/>
            <a:ext cx="6308611" cy="3506845"/>
          </a:xfrm>
          <a:prstGeom prst="rect">
            <a:avLst/>
          </a:prstGeom>
        </p:spPr>
      </p:pic>
      <p:pic>
        <p:nvPicPr>
          <p:cNvPr id="19" name="Picture 18">
            <a:extLst>
              <a:ext uri="{FF2B5EF4-FFF2-40B4-BE49-F238E27FC236}">
                <a16:creationId xmlns:a16="http://schemas.microsoft.com/office/drawing/2014/main" id="{F7F1705B-3749-47B4-9342-410B81B66BFF}"/>
              </a:ext>
            </a:extLst>
          </p:cNvPr>
          <p:cNvPicPr>
            <a:picLocks noChangeAspect="1"/>
          </p:cNvPicPr>
          <p:nvPr/>
        </p:nvPicPr>
        <p:blipFill>
          <a:blip r:embed="rId9"/>
          <a:stretch>
            <a:fillRect/>
          </a:stretch>
        </p:blipFill>
        <p:spPr>
          <a:xfrm>
            <a:off x="1583668" y="2331282"/>
            <a:ext cx="1335906" cy="2816421"/>
          </a:xfrm>
          <a:prstGeom prst="rect">
            <a:avLst/>
          </a:prstGeom>
        </p:spPr>
      </p:pic>
      <p:pic>
        <p:nvPicPr>
          <p:cNvPr id="20" name="Picture 19">
            <a:extLst>
              <a:ext uri="{FF2B5EF4-FFF2-40B4-BE49-F238E27FC236}">
                <a16:creationId xmlns:a16="http://schemas.microsoft.com/office/drawing/2014/main" id="{A4AC0A69-3E49-482C-A84B-B018B84DFAE8}"/>
              </a:ext>
            </a:extLst>
          </p:cNvPr>
          <p:cNvPicPr>
            <a:picLocks noChangeAspect="1"/>
          </p:cNvPicPr>
          <p:nvPr/>
        </p:nvPicPr>
        <p:blipFill>
          <a:blip r:embed="rId10"/>
          <a:stretch>
            <a:fillRect/>
          </a:stretch>
        </p:blipFill>
        <p:spPr>
          <a:xfrm>
            <a:off x="2919574" y="1959001"/>
            <a:ext cx="5018521" cy="3253766"/>
          </a:xfrm>
          <a:prstGeom prst="rect">
            <a:avLst/>
          </a:prstGeom>
        </p:spPr>
      </p:pic>
      <p:sp>
        <p:nvSpPr>
          <p:cNvPr id="13" name="Rectangle 12">
            <a:extLst>
              <a:ext uri="{FF2B5EF4-FFF2-40B4-BE49-F238E27FC236}">
                <a16:creationId xmlns:a16="http://schemas.microsoft.com/office/drawing/2014/main" id="{A0A314CE-1135-4288-A8E7-1056CED8D3CC}"/>
              </a:ext>
            </a:extLst>
          </p:cNvPr>
          <p:cNvSpPr/>
          <p:nvPr/>
        </p:nvSpPr>
        <p:spPr>
          <a:xfrm>
            <a:off x="848588" y="1656100"/>
            <a:ext cx="7244717" cy="3597002"/>
          </a:xfrm>
          <a:prstGeom prst="rect">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522435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p:cNvSpPr>
            <a:spLocks noGrp="1"/>
          </p:cNvSpPr>
          <p:nvPr>
            <p:ph type="title"/>
          </p:nvPr>
        </p:nvSpPr>
        <p:spPr>
          <a:xfrm>
            <a:off x="350996" y="382419"/>
            <a:ext cx="11502711" cy="1077880"/>
          </a:xfrm>
        </p:spPr>
        <p:txBody>
          <a:bodyPr>
            <a:normAutofit/>
          </a:bodyPr>
          <a:lstStyle/>
          <a:p>
            <a:r>
              <a:rPr lang="en-AU" sz="1997" dirty="0">
                <a:solidFill>
                  <a:schemeClr val="accent2"/>
                </a:solidFill>
              </a:rPr>
              <a:t>Products &amp; Innovation.</a:t>
            </a:r>
            <a:br>
              <a:rPr lang="en-AU" dirty="0"/>
            </a:br>
            <a:r>
              <a:rPr lang="en-AU" dirty="0"/>
              <a:t>sonnenBatterie Partner Portal </a:t>
            </a:r>
            <a:r>
              <a:rPr lang="en-AU" sz="2000" dirty="0">
                <a:solidFill>
                  <a:srgbClr val="4CCFEF"/>
                </a:solidFill>
              </a:rPr>
              <a:t>– Cell Data</a:t>
            </a:r>
          </a:p>
        </p:txBody>
      </p:sp>
      <p:pic>
        <p:nvPicPr>
          <p:cNvPr id="8" name="Picture 7">
            <a:extLst>
              <a:ext uri="{FF2B5EF4-FFF2-40B4-BE49-F238E27FC236}">
                <a16:creationId xmlns:a16="http://schemas.microsoft.com/office/drawing/2014/main" id="{810F8804-F41A-40F6-A968-128D572EF4E4}"/>
              </a:ext>
            </a:extLst>
          </p:cNvPr>
          <p:cNvPicPr>
            <a:picLocks noChangeAspect="1"/>
          </p:cNvPicPr>
          <p:nvPr/>
        </p:nvPicPr>
        <p:blipFill>
          <a:blip r:embed="rId2"/>
          <a:stretch>
            <a:fillRect/>
          </a:stretch>
        </p:blipFill>
        <p:spPr>
          <a:xfrm>
            <a:off x="197694" y="197371"/>
            <a:ext cx="1548172" cy="582841"/>
          </a:xfrm>
          <a:prstGeom prst="rect">
            <a:avLst/>
          </a:prstGeom>
        </p:spPr>
      </p:pic>
      <p:sp>
        <p:nvSpPr>
          <p:cNvPr id="9" name="Rectangle 8">
            <a:extLst>
              <a:ext uri="{FF2B5EF4-FFF2-40B4-BE49-F238E27FC236}">
                <a16:creationId xmlns:a16="http://schemas.microsoft.com/office/drawing/2014/main" id="{A47ACAB1-39EC-40AD-B0D6-00C838547023}"/>
              </a:ext>
            </a:extLst>
          </p:cNvPr>
          <p:cNvSpPr/>
          <p:nvPr/>
        </p:nvSpPr>
        <p:spPr>
          <a:xfrm>
            <a:off x="1637854" y="378000"/>
            <a:ext cx="1800200" cy="4022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400" dirty="0" err="1">
              <a:latin typeface="Brandon Text Bold" panose="020B0803020203060203" pitchFamily="34" charset="0"/>
            </a:endParaRPr>
          </a:p>
        </p:txBody>
      </p:sp>
      <p:pic>
        <p:nvPicPr>
          <p:cNvPr id="5" name="Picture 4">
            <a:extLst>
              <a:ext uri="{FF2B5EF4-FFF2-40B4-BE49-F238E27FC236}">
                <a16:creationId xmlns:a16="http://schemas.microsoft.com/office/drawing/2014/main" id="{E0667711-1D18-48F0-83C0-7BF155227810}"/>
              </a:ext>
            </a:extLst>
          </p:cNvPr>
          <p:cNvPicPr>
            <a:picLocks noChangeAspect="1"/>
          </p:cNvPicPr>
          <p:nvPr/>
        </p:nvPicPr>
        <p:blipFill>
          <a:blip r:embed="rId3"/>
          <a:stretch>
            <a:fillRect/>
          </a:stretch>
        </p:blipFill>
        <p:spPr>
          <a:xfrm>
            <a:off x="791580" y="1653429"/>
            <a:ext cx="7378466" cy="2171615"/>
          </a:xfrm>
          <a:prstGeom prst="rect">
            <a:avLst/>
          </a:prstGeom>
        </p:spPr>
      </p:pic>
      <p:grpSp>
        <p:nvGrpSpPr>
          <p:cNvPr id="7" name="Group 6">
            <a:extLst>
              <a:ext uri="{FF2B5EF4-FFF2-40B4-BE49-F238E27FC236}">
                <a16:creationId xmlns:a16="http://schemas.microsoft.com/office/drawing/2014/main" id="{8D333DE1-E12D-40FB-917A-B51AF289E79B}"/>
              </a:ext>
            </a:extLst>
          </p:cNvPr>
          <p:cNvGrpSpPr/>
          <p:nvPr/>
        </p:nvGrpSpPr>
        <p:grpSpPr>
          <a:xfrm>
            <a:off x="537198" y="1518752"/>
            <a:ext cx="7887230" cy="4152598"/>
            <a:chOff x="537198" y="1518752"/>
            <a:chExt cx="7887230" cy="4152598"/>
          </a:xfrm>
        </p:grpSpPr>
        <p:pic>
          <p:nvPicPr>
            <p:cNvPr id="10" name="Picture 9">
              <a:extLst>
                <a:ext uri="{FF2B5EF4-FFF2-40B4-BE49-F238E27FC236}">
                  <a16:creationId xmlns:a16="http://schemas.microsoft.com/office/drawing/2014/main" id="{FC7777A2-F516-42A5-BF33-6EDE907D7B2F}"/>
                </a:ext>
              </a:extLst>
            </p:cNvPr>
            <p:cNvPicPr>
              <a:picLocks noChangeAspect="1"/>
            </p:cNvPicPr>
            <p:nvPr/>
          </p:nvPicPr>
          <p:blipFill>
            <a:blip r:embed="rId4"/>
            <a:stretch>
              <a:fillRect/>
            </a:stretch>
          </p:blipFill>
          <p:spPr>
            <a:xfrm>
              <a:off x="653325" y="5261775"/>
              <a:ext cx="7771103" cy="409575"/>
            </a:xfrm>
            <a:prstGeom prst="rect">
              <a:avLst/>
            </a:prstGeom>
          </p:spPr>
        </p:pic>
        <p:pic>
          <p:nvPicPr>
            <p:cNvPr id="11" name="Picture 10">
              <a:extLst>
                <a:ext uri="{FF2B5EF4-FFF2-40B4-BE49-F238E27FC236}">
                  <a16:creationId xmlns:a16="http://schemas.microsoft.com/office/drawing/2014/main" id="{B0AB15A0-611F-4D7E-A0AC-A56281EAC520}"/>
                </a:ext>
              </a:extLst>
            </p:cNvPr>
            <p:cNvPicPr>
              <a:picLocks noChangeAspect="1"/>
            </p:cNvPicPr>
            <p:nvPr/>
          </p:nvPicPr>
          <p:blipFill>
            <a:blip r:embed="rId4"/>
            <a:stretch>
              <a:fillRect/>
            </a:stretch>
          </p:blipFill>
          <p:spPr>
            <a:xfrm>
              <a:off x="537198" y="1647427"/>
              <a:ext cx="321682" cy="3680916"/>
            </a:xfrm>
            <a:prstGeom prst="rect">
              <a:avLst/>
            </a:prstGeom>
          </p:spPr>
        </p:pic>
        <p:pic>
          <p:nvPicPr>
            <p:cNvPr id="12" name="Picture 11">
              <a:extLst>
                <a:ext uri="{FF2B5EF4-FFF2-40B4-BE49-F238E27FC236}">
                  <a16:creationId xmlns:a16="http://schemas.microsoft.com/office/drawing/2014/main" id="{72DA60BF-44BB-42C1-B724-FA0CC3D2E5D7}"/>
                </a:ext>
              </a:extLst>
            </p:cNvPr>
            <p:cNvPicPr>
              <a:picLocks noChangeAspect="1"/>
            </p:cNvPicPr>
            <p:nvPr/>
          </p:nvPicPr>
          <p:blipFill>
            <a:blip r:embed="rId4"/>
            <a:stretch>
              <a:fillRect/>
            </a:stretch>
          </p:blipFill>
          <p:spPr>
            <a:xfrm>
              <a:off x="8102746" y="1518752"/>
              <a:ext cx="321682" cy="3878349"/>
            </a:xfrm>
            <a:prstGeom prst="rect">
              <a:avLst/>
            </a:prstGeom>
          </p:spPr>
        </p:pic>
      </p:grpSp>
      <p:pic>
        <p:nvPicPr>
          <p:cNvPr id="14" name="Picture 13">
            <a:extLst>
              <a:ext uri="{FF2B5EF4-FFF2-40B4-BE49-F238E27FC236}">
                <a16:creationId xmlns:a16="http://schemas.microsoft.com/office/drawing/2014/main" id="{591CBA94-69C4-4D66-8B87-6BFF121B4E0F}"/>
              </a:ext>
            </a:extLst>
          </p:cNvPr>
          <p:cNvPicPr>
            <a:picLocks noChangeAspect="1"/>
          </p:cNvPicPr>
          <p:nvPr/>
        </p:nvPicPr>
        <p:blipFill>
          <a:blip r:embed="rId5"/>
          <a:stretch>
            <a:fillRect/>
          </a:stretch>
        </p:blipFill>
        <p:spPr>
          <a:xfrm>
            <a:off x="6988904" y="2513174"/>
            <a:ext cx="1104401" cy="2743200"/>
          </a:xfrm>
          <a:prstGeom prst="rect">
            <a:avLst/>
          </a:prstGeom>
        </p:spPr>
      </p:pic>
      <p:pic>
        <p:nvPicPr>
          <p:cNvPr id="15" name="Picture 14">
            <a:extLst>
              <a:ext uri="{FF2B5EF4-FFF2-40B4-BE49-F238E27FC236}">
                <a16:creationId xmlns:a16="http://schemas.microsoft.com/office/drawing/2014/main" id="{5117E7AB-9D47-4499-83D3-7C48EAEC57EC}"/>
              </a:ext>
            </a:extLst>
          </p:cNvPr>
          <p:cNvPicPr>
            <a:picLocks noChangeAspect="1"/>
          </p:cNvPicPr>
          <p:nvPr/>
        </p:nvPicPr>
        <p:blipFill>
          <a:blip r:embed="rId5"/>
          <a:stretch>
            <a:fillRect/>
          </a:stretch>
        </p:blipFill>
        <p:spPr>
          <a:xfrm>
            <a:off x="858880" y="1981337"/>
            <a:ext cx="6557436" cy="3233866"/>
          </a:xfrm>
          <a:prstGeom prst="rect">
            <a:avLst/>
          </a:prstGeom>
        </p:spPr>
      </p:pic>
      <p:pic>
        <p:nvPicPr>
          <p:cNvPr id="16" name="Picture 15">
            <a:extLst>
              <a:ext uri="{FF2B5EF4-FFF2-40B4-BE49-F238E27FC236}">
                <a16:creationId xmlns:a16="http://schemas.microsoft.com/office/drawing/2014/main" id="{B8724DE0-3485-4A4F-9E7D-8288DA1A6738}"/>
              </a:ext>
            </a:extLst>
          </p:cNvPr>
          <p:cNvPicPr>
            <a:picLocks noChangeAspect="1"/>
          </p:cNvPicPr>
          <p:nvPr/>
        </p:nvPicPr>
        <p:blipFill>
          <a:blip r:embed="rId6"/>
          <a:stretch>
            <a:fillRect/>
          </a:stretch>
        </p:blipFill>
        <p:spPr>
          <a:xfrm>
            <a:off x="1167902" y="5625245"/>
            <a:ext cx="6934844" cy="577942"/>
          </a:xfrm>
          <a:prstGeom prst="rect">
            <a:avLst/>
          </a:prstGeom>
        </p:spPr>
      </p:pic>
      <p:sp>
        <p:nvSpPr>
          <p:cNvPr id="17" name="Textfeld 20">
            <a:extLst>
              <a:ext uri="{FF2B5EF4-FFF2-40B4-BE49-F238E27FC236}">
                <a16:creationId xmlns:a16="http://schemas.microsoft.com/office/drawing/2014/main" id="{374DB130-EAD4-42E4-9C8B-F84699AADD52}"/>
              </a:ext>
            </a:extLst>
          </p:cNvPr>
          <p:cNvSpPr txBox="1"/>
          <p:nvPr/>
        </p:nvSpPr>
        <p:spPr>
          <a:xfrm>
            <a:off x="8227054" y="1718119"/>
            <a:ext cx="3743704" cy="984885"/>
          </a:xfrm>
          <a:prstGeom prst="rect">
            <a:avLst/>
          </a:prstGeom>
          <a:noFill/>
          <a:ln w="9525">
            <a:noFill/>
            <a:miter lim="800000"/>
            <a:headEnd/>
            <a:tailEnd/>
          </a:ln>
        </p:spPr>
        <p:txBody>
          <a:bodyPr wrap="square">
            <a:spAutoFit/>
          </a:bodyPr>
          <a:lstStyle>
            <a:defPPr>
              <a:defRPr lang="de-DE"/>
            </a:defPPr>
            <a:lvl1pPr marL="287338" indent="-287338">
              <a:spcBef>
                <a:spcPts val="1200"/>
              </a:spcBef>
              <a:buBlip>
                <a:blip r:embed="rId7"/>
              </a:buBlip>
              <a:defRPr sz="1600">
                <a:latin typeface="Arial" pitchFamily="34" charset="0"/>
                <a:cs typeface="Arial" pitchFamily="34" charset="0"/>
              </a:defRPr>
            </a:lvl1pPr>
          </a:lstStyle>
          <a:p>
            <a:pPr marL="88900" lvl="2" fontAlgn="base">
              <a:lnSpc>
                <a:spcPct val="90000"/>
              </a:lnSpc>
              <a:spcBef>
                <a:spcPts val="600"/>
              </a:spcBef>
              <a:spcAft>
                <a:spcPts val="600"/>
              </a:spcAft>
              <a:buClr>
                <a:schemeClr val="tx2"/>
              </a:buClr>
              <a:buSzPct val="100000"/>
              <a:defRPr/>
            </a:pPr>
            <a:r>
              <a:rPr lang="en-AU" sz="1600" dirty="0">
                <a:solidFill>
                  <a:schemeClr val="bg2">
                    <a:lumMod val="50000"/>
                  </a:schemeClr>
                </a:solidFill>
                <a:cs typeface="Arial" panose="020B0604020202020204" pitchFamily="34" charset="0"/>
              </a:rPr>
              <a:t>The Service/History data shows comprehensive system information over varying date ranges and time selections. </a:t>
            </a:r>
          </a:p>
        </p:txBody>
      </p:sp>
      <p:pic>
        <p:nvPicPr>
          <p:cNvPr id="18" name="Picture 17">
            <a:extLst>
              <a:ext uri="{FF2B5EF4-FFF2-40B4-BE49-F238E27FC236}">
                <a16:creationId xmlns:a16="http://schemas.microsoft.com/office/drawing/2014/main" id="{30DB17CB-AF67-4F03-AA9F-539468256E8B}"/>
              </a:ext>
            </a:extLst>
          </p:cNvPr>
          <p:cNvPicPr>
            <a:picLocks noChangeAspect="1"/>
          </p:cNvPicPr>
          <p:nvPr/>
        </p:nvPicPr>
        <p:blipFill>
          <a:blip r:embed="rId8"/>
          <a:stretch>
            <a:fillRect/>
          </a:stretch>
        </p:blipFill>
        <p:spPr>
          <a:xfrm>
            <a:off x="1417694" y="1673078"/>
            <a:ext cx="6308611" cy="3506845"/>
          </a:xfrm>
          <a:prstGeom prst="rect">
            <a:avLst/>
          </a:prstGeom>
        </p:spPr>
      </p:pic>
      <p:pic>
        <p:nvPicPr>
          <p:cNvPr id="19" name="Picture 18">
            <a:extLst>
              <a:ext uri="{FF2B5EF4-FFF2-40B4-BE49-F238E27FC236}">
                <a16:creationId xmlns:a16="http://schemas.microsoft.com/office/drawing/2014/main" id="{0A9BC2EB-265D-4C77-91C5-3ED0B97826D8}"/>
              </a:ext>
            </a:extLst>
          </p:cNvPr>
          <p:cNvPicPr>
            <a:picLocks noChangeAspect="1"/>
          </p:cNvPicPr>
          <p:nvPr/>
        </p:nvPicPr>
        <p:blipFill>
          <a:blip r:embed="rId9"/>
          <a:stretch>
            <a:fillRect/>
          </a:stretch>
        </p:blipFill>
        <p:spPr>
          <a:xfrm>
            <a:off x="1583668" y="2331282"/>
            <a:ext cx="1335906" cy="2816421"/>
          </a:xfrm>
          <a:prstGeom prst="rect">
            <a:avLst/>
          </a:prstGeom>
        </p:spPr>
      </p:pic>
      <p:pic>
        <p:nvPicPr>
          <p:cNvPr id="20" name="Picture 19">
            <a:extLst>
              <a:ext uri="{FF2B5EF4-FFF2-40B4-BE49-F238E27FC236}">
                <a16:creationId xmlns:a16="http://schemas.microsoft.com/office/drawing/2014/main" id="{4D641655-14BC-4A23-9780-083005E54AF4}"/>
              </a:ext>
            </a:extLst>
          </p:cNvPr>
          <p:cNvPicPr>
            <a:picLocks noChangeAspect="1"/>
          </p:cNvPicPr>
          <p:nvPr/>
        </p:nvPicPr>
        <p:blipFill>
          <a:blip r:embed="rId10"/>
          <a:stretch>
            <a:fillRect/>
          </a:stretch>
        </p:blipFill>
        <p:spPr>
          <a:xfrm>
            <a:off x="2919574" y="1959001"/>
            <a:ext cx="5018521" cy="3253766"/>
          </a:xfrm>
          <a:prstGeom prst="rect">
            <a:avLst/>
          </a:prstGeom>
        </p:spPr>
      </p:pic>
      <p:pic>
        <p:nvPicPr>
          <p:cNvPr id="21" name="Picture 20">
            <a:extLst>
              <a:ext uri="{FF2B5EF4-FFF2-40B4-BE49-F238E27FC236}">
                <a16:creationId xmlns:a16="http://schemas.microsoft.com/office/drawing/2014/main" id="{731636D5-4B6E-43D7-871A-6728078553D9}"/>
              </a:ext>
            </a:extLst>
          </p:cNvPr>
          <p:cNvPicPr>
            <a:picLocks noChangeAspect="1"/>
          </p:cNvPicPr>
          <p:nvPr/>
        </p:nvPicPr>
        <p:blipFill>
          <a:blip r:embed="rId11"/>
          <a:stretch>
            <a:fillRect/>
          </a:stretch>
        </p:blipFill>
        <p:spPr>
          <a:xfrm>
            <a:off x="2931122" y="4891614"/>
            <a:ext cx="5106573" cy="352425"/>
          </a:xfrm>
          <a:prstGeom prst="rect">
            <a:avLst/>
          </a:prstGeom>
        </p:spPr>
      </p:pic>
      <p:pic>
        <p:nvPicPr>
          <p:cNvPr id="22" name="Picture 21">
            <a:extLst>
              <a:ext uri="{FF2B5EF4-FFF2-40B4-BE49-F238E27FC236}">
                <a16:creationId xmlns:a16="http://schemas.microsoft.com/office/drawing/2014/main" id="{5B975355-7F1F-48D6-B9D5-F866D58819B0}"/>
              </a:ext>
            </a:extLst>
          </p:cNvPr>
          <p:cNvPicPr>
            <a:picLocks noChangeAspect="1"/>
          </p:cNvPicPr>
          <p:nvPr/>
        </p:nvPicPr>
        <p:blipFill>
          <a:blip r:embed="rId12"/>
          <a:stretch>
            <a:fillRect/>
          </a:stretch>
        </p:blipFill>
        <p:spPr>
          <a:xfrm>
            <a:off x="2927016" y="2125731"/>
            <a:ext cx="5166289" cy="2981540"/>
          </a:xfrm>
          <a:prstGeom prst="rect">
            <a:avLst/>
          </a:prstGeom>
        </p:spPr>
      </p:pic>
      <p:sp>
        <p:nvSpPr>
          <p:cNvPr id="13" name="Rectangle 12">
            <a:extLst>
              <a:ext uri="{FF2B5EF4-FFF2-40B4-BE49-F238E27FC236}">
                <a16:creationId xmlns:a16="http://schemas.microsoft.com/office/drawing/2014/main" id="{A8492C59-3A14-466A-9465-E1F3A7DE4EEE}"/>
              </a:ext>
            </a:extLst>
          </p:cNvPr>
          <p:cNvSpPr/>
          <p:nvPr/>
        </p:nvSpPr>
        <p:spPr>
          <a:xfrm>
            <a:off x="848588" y="1656100"/>
            <a:ext cx="7244717" cy="3597002"/>
          </a:xfrm>
          <a:prstGeom prst="rect">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6888919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p:cNvSpPr>
            <a:spLocks noGrp="1"/>
          </p:cNvSpPr>
          <p:nvPr>
            <p:ph type="title"/>
          </p:nvPr>
        </p:nvSpPr>
        <p:spPr>
          <a:xfrm>
            <a:off x="350996" y="382419"/>
            <a:ext cx="11502711" cy="1077880"/>
          </a:xfrm>
        </p:spPr>
        <p:txBody>
          <a:bodyPr>
            <a:normAutofit/>
          </a:bodyPr>
          <a:lstStyle/>
          <a:p>
            <a:r>
              <a:rPr lang="en-AU" sz="1997" dirty="0">
                <a:solidFill>
                  <a:schemeClr val="accent2"/>
                </a:solidFill>
              </a:rPr>
              <a:t>Products &amp; Innovation.</a:t>
            </a:r>
            <a:br>
              <a:rPr lang="en-AU" dirty="0"/>
            </a:br>
            <a:r>
              <a:rPr lang="en-AU" dirty="0"/>
              <a:t>sonnenBatterie Partner Portal </a:t>
            </a:r>
            <a:r>
              <a:rPr lang="en-AU" sz="2000" dirty="0">
                <a:solidFill>
                  <a:srgbClr val="4CCFEF"/>
                </a:solidFill>
              </a:rPr>
              <a:t>– Performance History</a:t>
            </a:r>
          </a:p>
        </p:txBody>
      </p:sp>
      <p:pic>
        <p:nvPicPr>
          <p:cNvPr id="8" name="Picture 7">
            <a:extLst>
              <a:ext uri="{FF2B5EF4-FFF2-40B4-BE49-F238E27FC236}">
                <a16:creationId xmlns:a16="http://schemas.microsoft.com/office/drawing/2014/main" id="{810F8804-F41A-40F6-A968-128D572EF4E4}"/>
              </a:ext>
            </a:extLst>
          </p:cNvPr>
          <p:cNvPicPr>
            <a:picLocks noChangeAspect="1"/>
          </p:cNvPicPr>
          <p:nvPr/>
        </p:nvPicPr>
        <p:blipFill>
          <a:blip r:embed="rId2"/>
          <a:stretch>
            <a:fillRect/>
          </a:stretch>
        </p:blipFill>
        <p:spPr>
          <a:xfrm>
            <a:off x="197694" y="197371"/>
            <a:ext cx="1548172" cy="582841"/>
          </a:xfrm>
          <a:prstGeom prst="rect">
            <a:avLst/>
          </a:prstGeom>
        </p:spPr>
      </p:pic>
      <p:sp>
        <p:nvSpPr>
          <p:cNvPr id="9" name="Rectangle 8">
            <a:extLst>
              <a:ext uri="{FF2B5EF4-FFF2-40B4-BE49-F238E27FC236}">
                <a16:creationId xmlns:a16="http://schemas.microsoft.com/office/drawing/2014/main" id="{A47ACAB1-39EC-40AD-B0D6-00C838547023}"/>
              </a:ext>
            </a:extLst>
          </p:cNvPr>
          <p:cNvSpPr/>
          <p:nvPr/>
        </p:nvSpPr>
        <p:spPr>
          <a:xfrm>
            <a:off x="1637854" y="378000"/>
            <a:ext cx="1800200" cy="4022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400" dirty="0" err="1">
              <a:latin typeface="Brandon Text Bold" panose="020B0803020203060203" pitchFamily="34" charset="0"/>
            </a:endParaRPr>
          </a:p>
        </p:txBody>
      </p:sp>
      <p:pic>
        <p:nvPicPr>
          <p:cNvPr id="5" name="Picture 4">
            <a:extLst>
              <a:ext uri="{FF2B5EF4-FFF2-40B4-BE49-F238E27FC236}">
                <a16:creationId xmlns:a16="http://schemas.microsoft.com/office/drawing/2014/main" id="{F18417ED-E6A0-4FEC-9593-6CE2BAFFD856}"/>
              </a:ext>
            </a:extLst>
          </p:cNvPr>
          <p:cNvPicPr>
            <a:picLocks noChangeAspect="1"/>
          </p:cNvPicPr>
          <p:nvPr/>
        </p:nvPicPr>
        <p:blipFill>
          <a:blip r:embed="rId3"/>
          <a:stretch>
            <a:fillRect/>
          </a:stretch>
        </p:blipFill>
        <p:spPr>
          <a:xfrm>
            <a:off x="791580" y="1653429"/>
            <a:ext cx="7378466" cy="2171615"/>
          </a:xfrm>
          <a:prstGeom prst="rect">
            <a:avLst/>
          </a:prstGeom>
        </p:spPr>
      </p:pic>
      <p:grpSp>
        <p:nvGrpSpPr>
          <p:cNvPr id="7" name="Group 6">
            <a:extLst>
              <a:ext uri="{FF2B5EF4-FFF2-40B4-BE49-F238E27FC236}">
                <a16:creationId xmlns:a16="http://schemas.microsoft.com/office/drawing/2014/main" id="{B72A094E-1D7F-483F-ADFC-10FC3D37CB23}"/>
              </a:ext>
            </a:extLst>
          </p:cNvPr>
          <p:cNvGrpSpPr/>
          <p:nvPr/>
        </p:nvGrpSpPr>
        <p:grpSpPr>
          <a:xfrm>
            <a:off x="537198" y="1518752"/>
            <a:ext cx="7887230" cy="4152598"/>
            <a:chOff x="537198" y="1518752"/>
            <a:chExt cx="7887230" cy="4152598"/>
          </a:xfrm>
        </p:grpSpPr>
        <p:pic>
          <p:nvPicPr>
            <p:cNvPr id="10" name="Picture 9">
              <a:extLst>
                <a:ext uri="{FF2B5EF4-FFF2-40B4-BE49-F238E27FC236}">
                  <a16:creationId xmlns:a16="http://schemas.microsoft.com/office/drawing/2014/main" id="{52CAD662-C922-4813-A50C-875937A927AB}"/>
                </a:ext>
              </a:extLst>
            </p:cNvPr>
            <p:cNvPicPr>
              <a:picLocks noChangeAspect="1"/>
            </p:cNvPicPr>
            <p:nvPr/>
          </p:nvPicPr>
          <p:blipFill>
            <a:blip r:embed="rId4"/>
            <a:stretch>
              <a:fillRect/>
            </a:stretch>
          </p:blipFill>
          <p:spPr>
            <a:xfrm>
              <a:off x="653325" y="5261775"/>
              <a:ext cx="7771103" cy="409575"/>
            </a:xfrm>
            <a:prstGeom prst="rect">
              <a:avLst/>
            </a:prstGeom>
          </p:spPr>
        </p:pic>
        <p:pic>
          <p:nvPicPr>
            <p:cNvPr id="11" name="Picture 10">
              <a:extLst>
                <a:ext uri="{FF2B5EF4-FFF2-40B4-BE49-F238E27FC236}">
                  <a16:creationId xmlns:a16="http://schemas.microsoft.com/office/drawing/2014/main" id="{836B31BF-6D45-4E58-8D30-13A8BA05C226}"/>
                </a:ext>
              </a:extLst>
            </p:cNvPr>
            <p:cNvPicPr>
              <a:picLocks noChangeAspect="1"/>
            </p:cNvPicPr>
            <p:nvPr/>
          </p:nvPicPr>
          <p:blipFill>
            <a:blip r:embed="rId4"/>
            <a:stretch>
              <a:fillRect/>
            </a:stretch>
          </p:blipFill>
          <p:spPr>
            <a:xfrm>
              <a:off x="537198" y="1647427"/>
              <a:ext cx="321682" cy="3680916"/>
            </a:xfrm>
            <a:prstGeom prst="rect">
              <a:avLst/>
            </a:prstGeom>
          </p:spPr>
        </p:pic>
        <p:pic>
          <p:nvPicPr>
            <p:cNvPr id="12" name="Picture 11">
              <a:extLst>
                <a:ext uri="{FF2B5EF4-FFF2-40B4-BE49-F238E27FC236}">
                  <a16:creationId xmlns:a16="http://schemas.microsoft.com/office/drawing/2014/main" id="{BE3D2E59-DD07-40FF-8CEA-535F731BF60A}"/>
                </a:ext>
              </a:extLst>
            </p:cNvPr>
            <p:cNvPicPr>
              <a:picLocks noChangeAspect="1"/>
            </p:cNvPicPr>
            <p:nvPr/>
          </p:nvPicPr>
          <p:blipFill>
            <a:blip r:embed="rId4"/>
            <a:stretch>
              <a:fillRect/>
            </a:stretch>
          </p:blipFill>
          <p:spPr>
            <a:xfrm>
              <a:off x="8102746" y="1518752"/>
              <a:ext cx="321682" cy="3878349"/>
            </a:xfrm>
            <a:prstGeom prst="rect">
              <a:avLst/>
            </a:prstGeom>
          </p:spPr>
        </p:pic>
      </p:grpSp>
      <p:pic>
        <p:nvPicPr>
          <p:cNvPr id="14" name="Picture 13">
            <a:extLst>
              <a:ext uri="{FF2B5EF4-FFF2-40B4-BE49-F238E27FC236}">
                <a16:creationId xmlns:a16="http://schemas.microsoft.com/office/drawing/2014/main" id="{B65CF33A-F83D-42BB-B24D-4F3FECFD3971}"/>
              </a:ext>
            </a:extLst>
          </p:cNvPr>
          <p:cNvPicPr>
            <a:picLocks noChangeAspect="1"/>
          </p:cNvPicPr>
          <p:nvPr/>
        </p:nvPicPr>
        <p:blipFill>
          <a:blip r:embed="rId5"/>
          <a:stretch>
            <a:fillRect/>
          </a:stretch>
        </p:blipFill>
        <p:spPr>
          <a:xfrm>
            <a:off x="6988904" y="2513174"/>
            <a:ext cx="1104401" cy="2743200"/>
          </a:xfrm>
          <a:prstGeom prst="rect">
            <a:avLst/>
          </a:prstGeom>
        </p:spPr>
      </p:pic>
      <p:pic>
        <p:nvPicPr>
          <p:cNvPr id="15" name="Picture 14">
            <a:extLst>
              <a:ext uri="{FF2B5EF4-FFF2-40B4-BE49-F238E27FC236}">
                <a16:creationId xmlns:a16="http://schemas.microsoft.com/office/drawing/2014/main" id="{0DF6A6C7-30C4-48ED-8FEF-1960BAF95705}"/>
              </a:ext>
            </a:extLst>
          </p:cNvPr>
          <p:cNvPicPr>
            <a:picLocks noChangeAspect="1"/>
          </p:cNvPicPr>
          <p:nvPr/>
        </p:nvPicPr>
        <p:blipFill>
          <a:blip r:embed="rId5"/>
          <a:stretch>
            <a:fillRect/>
          </a:stretch>
        </p:blipFill>
        <p:spPr>
          <a:xfrm>
            <a:off x="858880" y="1981337"/>
            <a:ext cx="6557436" cy="3233866"/>
          </a:xfrm>
          <a:prstGeom prst="rect">
            <a:avLst/>
          </a:prstGeom>
        </p:spPr>
      </p:pic>
      <p:pic>
        <p:nvPicPr>
          <p:cNvPr id="16" name="Picture 15">
            <a:extLst>
              <a:ext uri="{FF2B5EF4-FFF2-40B4-BE49-F238E27FC236}">
                <a16:creationId xmlns:a16="http://schemas.microsoft.com/office/drawing/2014/main" id="{9C5E93B1-9D8C-4A02-8E67-74C7BC106432}"/>
              </a:ext>
            </a:extLst>
          </p:cNvPr>
          <p:cNvPicPr>
            <a:picLocks noChangeAspect="1"/>
          </p:cNvPicPr>
          <p:nvPr/>
        </p:nvPicPr>
        <p:blipFill>
          <a:blip r:embed="rId6"/>
          <a:stretch>
            <a:fillRect/>
          </a:stretch>
        </p:blipFill>
        <p:spPr>
          <a:xfrm>
            <a:off x="1167902" y="5625245"/>
            <a:ext cx="6934844" cy="577942"/>
          </a:xfrm>
          <a:prstGeom prst="rect">
            <a:avLst/>
          </a:prstGeom>
        </p:spPr>
      </p:pic>
      <p:sp>
        <p:nvSpPr>
          <p:cNvPr id="17" name="Textfeld 20">
            <a:extLst>
              <a:ext uri="{FF2B5EF4-FFF2-40B4-BE49-F238E27FC236}">
                <a16:creationId xmlns:a16="http://schemas.microsoft.com/office/drawing/2014/main" id="{CBAE521C-2324-4788-B3A0-728494939647}"/>
              </a:ext>
            </a:extLst>
          </p:cNvPr>
          <p:cNvSpPr txBox="1"/>
          <p:nvPr/>
        </p:nvSpPr>
        <p:spPr>
          <a:xfrm>
            <a:off x="8133072" y="1680292"/>
            <a:ext cx="3910873" cy="984885"/>
          </a:xfrm>
          <a:prstGeom prst="rect">
            <a:avLst/>
          </a:prstGeom>
          <a:noFill/>
          <a:ln w="9525">
            <a:noFill/>
            <a:miter lim="800000"/>
            <a:headEnd/>
            <a:tailEnd/>
          </a:ln>
        </p:spPr>
        <p:txBody>
          <a:bodyPr wrap="square">
            <a:spAutoFit/>
          </a:bodyPr>
          <a:lstStyle>
            <a:defPPr>
              <a:defRPr lang="de-DE"/>
            </a:defPPr>
            <a:lvl1pPr marL="287338" indent="-287338">
              <a:spcBef>
                <a:spcPts val="1200"/>
              </a:spcBef>
              <a:buBlip>
                <a:blip r:embed="rId7"/>
              </a:buBlip>
              <a:defRPr sz="1600">
                <a:latin typeface="Arial" pitchFamily="34" charset="0"/>
                <a:cs typeface="Arial" pitchFamily="34" charset="0"/>
              </a:defRPr>
            </a:lvl1pPr>
          </a:lstStyle>
          <a:p>
            <a:pPr marL="88900" lvl="2" fontAlgn="base">
              <a:lnSpc>
                <a:spcPct val="90000"/>
              </a:lnSpc>
              <a:spcBef>
                <a:spcPts val="600"/>
              </a:spcBef>
              <a:spcAft>
                <a:spcPts val="600"/>
              </a:spcAft>
              <a:buClr>
                <a:schemeClr val="tx2"/>
              </a:buClr>
              <a:buSzPct val="100000"/>
              <a:defRPr/>
            </a:pPr>
            <a:r>
              <a:rPr lang="en-AU" sz="1600" dirty="0">
                <a:solidFill>
                  <a:schemeClr val="bg2">
                    <a:lumMod val="50000"/>
                  </a:schemeClr>
                </a:solidFill>
                <a:cs typeface="Arial" panose="020B0604020202020204" pitchFamily="34" charset="0"/>
              </a:rPr>
              <a:t>The Service/Cell data shows comprehensive battery information over varying date ranges and time selections for specific battery modules. </a:t>
            </a:r>
          </a:p>
        </p:txBody>
      </p:sp>
      <p:pic>
        <p:nvPicPr>
          <p:cNvPr id="18" name="Picture 17">
            <a:extLst>
              <a:ext uri="{FF2B5EF4-FFF2-40B4-BE49-F238E27FC236}">
                <a16:creationId xmlns:a16="http://schemas.microsoft.com/office/drawing/2014/main" id="{7BA2A3B3-1DE8-490A-8BF0-B8A23592D352}"/>
              </a:ext>
            </a:extLst>
          </p:cNvPr>
          <p:cNvPicPr>
            <a:picLocks noChangeAspect="1"/>
          </p:cNvPicPr>
          <p:nvPr/>
        </p:nvPicPr>
        <p:blipFill>
          <a:blip r:embed="rId8"/>
          <a:stretch>
            <a:fillRect/>
          </a:stretch>
        </p:blipFill>
        <p:spPr>
          <a:xfrm>
            <a:off x="1417694" y="1673078"/>
            <a:ext cx="6308611" cy="3506845"/>
          </a:xfrm>
          <a:prstGeom prst="rect">
            <a:avLst/>
          </a:prstGeom>
        </p:spPr>
      </p:pic>
      <p:pic>
        <p:nvPicPr>
          <p:cNvPr id="19" name="Picture 18">
            <a:extLst>
              <a:ext uri="{FF2B5EF4-FFF2-40B4-BE49-F238E27FC236}">
                <a16:creationId xmlns:a16="http://schemas.microsoft.com/office/drawing/2014/main" id="{5FECC4DB-6B7D-4839-9538-6AC41570FF2F}"/>
              </a:ext>
            </a:extLst>
          </p:cNvPr>
          <p:cNvPicPr>
            <a:picLocks noChangeAspect="1"/>
          </p:cNvPicPr>
          <p:nvPr/>
        </p:nvPicPr>
        <p:blipFill>
          <a:blip r:embed="rId9"/>
          <a:stretch>
            <a:fillRect/>
          </a:stretch>
        </p:blipFill>
        <p:spPr>
          <a:xfrm>
            <a:off x="1583668" y="2331282"/>
            <a:ext cx="1335906" cy="2816421"/>
          </a:xfrm>
          <a:prstGeom prst="rect">
            <a:avLst/>
          </a:prstGeom>
        </p:spPr>
      </p:pic>
      <p:pic>
        <p:nvPicPr>
          <p:cNvPr id="20" name="Picture 19">
            <a:extLst>
              <a:ext uri="{FF2B5EF4-FFF2-40B4-BE49-F238E27FC236}">
                <a16:creationId xmlns:a16="http://schemas.microsoft.com/office/drawing/2014/main" id="{FD4A6D0F-52B2-45FB-9484-54868499C378}"/>
              </a:ext>
            </a:extLst>
          </p:cNvPr>
          <p:cNvPicPr>
            <a:picLocks noChangeAspect="1"/>
          </p:cNvPicPr>
          <p:nvPr/>
        </p:nvPicPr>
        <p:blipFill>
          <a:blip r:embed="rId10"/>
          <a:stretch>
            <a:fillRect/>
          </a:stretch>
        </p:blipFill>
        <p:spPr>
          <a:xfrm>
            <a:off x="2888945" y="4562327"/>
            <a:ext cx="5106573" cy="513718"/>
          </a:xfrm>
          <a:prstGeom prst="rect">
            <a:avLst/>
          </a:prstGeom>
        </p:spPr>
      </p:pic>
      <p:pic>
        <p:nvPicPr>
          <p:cNvPr id="21" name="Picture 20">
            <a:extLst>
              <a:ext uri="{FF2B5EF4-FFF2-40B4-BE49-F238E27FC236}">
                <a16:creationId xmlns:a16="http://schemas.microsoft.com/office/drawing/2014/main" id="{14A164DC-E9FE-411E-9878-74C8EDBB9B26}"/>
              </a:ext>
            </a:extLst>
          </p:cNvPr>
          <p:cNvPicPr>
            <a:picLocks noChangeAspect="1"/>
          </p:cNvPicPr>
          <p:nvPr/>
        </p:nvPicPr>
        <p:blipFill>
          <a:blip r:embed="rId11"/>
          <a:stretch>
            <a:fillRect/>
          </a:stretch>
        </p:blipFill>
        <p:spPr>
          <a:xfrm>
            <a:off x="2932352" y="1952836"/>
            <a:ext cx="5112060" cy="2706385"/>
          </a:xfrm>
          <a:prstGeom prst="rect">
            <a:avLst/>
          </a:prstGeom>
        </p:spPr>
      </p:pic>
      <p:pic>
        <p:nvPicPr>
          <p:cNvPr id="22" name="Picture 21">
            <a:extLst>
              <a:ext uri="{FF2B5EF4-FFF2-40B4-BE49-F238E27FC236}">
                <a16:creationId xmlns:a16="http://schemas.microsoft.com/office/drawing/2014/main" id="{DE57C02E-6891-4762-BF77-647E2A76581D}"/>
              </a:ext>
            </a:extLst>
          </p:cNvPr>
          <p:cNvPicPr>
            <a:picLocks noChangeAspect="1"/>
          </p:cNvPicPr>
          <p:nvPr/>
        </p:nvPicPr>
        <p:blipFill>
          <a:blip r:embed="rId12"/>
          <a:stretch>
            <a:fillRect/>
          </a:stretch>
        </p:blipFill>
        <p:spPr>
          <a:xfrm>
            <a:off x="1594561" y="2331282"/>
            <a:ext cx="1288898" cy="1916298"/>
          </a:xfrm>
          <a:prstGeom prst="rect">
            <a:avLst/>
          </a:prstGeom>
        </p:spPr>
      </p:pic>
      <p:sp>
        <p:nvSpPr>
          <p:cNvPr id="13" name="Rectangle 12">
            <a:extLst>
              <a:ext uri="{FF2B5EF4-FFF2-40B4-BE49-F238E27FC236}">
                <a16:creationId xmlns:a16="http://schemas.microsoft.com/office/drawing/2014/main" id="{0BF35740-AD3D-4C47-A291-1AA62491715F}"/>
              </a:ext>
            </a:extLst>
          </p:cNvPr>
          <p:cNvSpPr/>
          <p:nvPr/>
        </p:nvSpPr>
        <p:spPr>
          <a:xfrm>
            <a:off x="848588" y="1656100"/>
            <a:ext cx="7244717" cy="3597002"/>
          </a:xfrm>
          <a:prstGeom prst="rect">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191459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p:cNvSpPr>
            <a:spLocks noGrp="1"/>
          </p:cNvSpPr>
          <p:nvPr>
            <p:ph type="title"/>
          </p:nvPr>
        </p:nvSpPr>
        <p:spPr>
          <a:xfrm>
            <a:off x="350996" y="382419"/>
            <a:ext cx="11502711" cy="1077880"/>
          </a:xfrm>
        </p:spPr>
        <p:txBody>
          <a:bodyPr>
            <a:normAutofit/>
          </a:bodyPr>
          <a:lstStyle/>
          <a:p>
            <a:r>
              <a:rPr lang="en-AU" sz="1997" dirty="0">
                <a:solidFill>
                  <a:schemeClr val="accent2"/>
                </a:solidFill>
              </a:rPr>
              <a:t>Products &amp; Innovation.</a:t>
            </a:r>
            <a:br>
              <a:rPr lang="en-AU" dirty="0"/>
            </a:br>
            <a:r>
              <a:rPr lang="en-AU" dirty="0"/>
              <a:t>sonnenBatterie Partner Portal </a:t>
            </a:r>
            <a:r>
              <a:rPr lang="en-AU" sz="2000" dirty="0">
                <a:solidFill>
                  <a:srgbClr val="4CCFEF"/>
                </a:solidFill>
              </a:rPr>
              <a:t>– Asset Management  </a:t>
            </a:r>
          </a:p>
        </p:txBody>
      </p:sp>
      <p:pic>
        <p:nvPicPr>
          <p:cNvPr id="8" name="Picture 7">
            <a:extLst>
              <a:ext uri="{FF2B5EF4-FFF2-40B4-BE49-F238E27FC236}">
                <a16:creationId xmlns:a16="http://schemas.microsoft.com/office/drawing/2014/main" id="{810F8804-F41A-40F6-A968-128D572EF4E4}"/>
              </a:ext>
            </a:extLst>
          </p:cNvPr>
          <p:cNvPicPr>
            <a:picLocks noChangeAspect="1"/>
          </p:cNvPicPr>
          <p:nvPr/>
        </p:nvPicPr>
        <p:blipFill>
          <a:blip r:embed="rId2"/>
          <a:stretch>
            <a:fillRect/>
          </a:stretch>
        </p:blipFill>
        <p:spPr>
          <a:xfrm>
            <a:off x="197694" y="197371"/>
            <a:ext cx="1548172" cy="582841"/>
          </a:xfrm>
          <a:prstGeom prst="rect">
            <a:avLst/>
          </a:prstGeom>
        </p:spPr>
      </p:pic>
      <p:sp>
        <p:nvSpPr>
          <p:cNvPr id="9" name="Rectangle 8">
            <a:extLst>
              <a:ext uri="{FF2B5EF4-FFF2-40B4-BE49-F238E27FC236}">
                <a16:creationId xmlns:a16="http://schemas.microsoft.com/office/drawing/2014/main" id="{A47ACAB1-39EC-40AD-B0D6-00C838547023}"/>
              </a:ext>
            </a:extLst>
          </p:cNvPr>
          <p:cNvSpPr/>
          <p:nvPr/>
        </p:nvSpPr>
        <p:spPr>
          <a:xfrm>
            <a:off x="1637854" y="378000"/>
            <a:ext cx="1800200" cy="4022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400" dirty="0" err="1">
              <a:latin typeface="Brandon Text Bold" panose="020B0803020203060203" pitchFamily="34" charset="0"/>
            </a:endParaRPr>
          </a:p>
        </p:txBody>
      </p:sp>
      <p:pic>
        <p:nvPicPr>
          <p:cNvPr id="5" name="Picture 4">
            <a:extLst>
              <a:ext uri="{FF2B5EF4-FFF2-40B4-BE49-F238E27FC236}">
                <a16:creationId xmlns:a16="http://schemas.microsoft.com/office/drawing/2014/main" id="{7129D043-AAF0-466C-8620-A99CB8175096}"/>
              </a:ext>
            </a:extLst>
          </p:cNvPr>
          <p:cNvPicPr>
            <a:picLocks noChangeAspect="1"/>
          </p:cNvPicPr>
          <p:nvPr/>
        </p:nvPicPr>
        <p:blipFill>
          <a:blip r:embed="rId3"/>
          <a:stretch>
            <a:fillRect/>
          </a:stretch>
        </p:blipFill>
        <p:spPr>
          <a:xfrm>
            <a:off x="791580" y="1653429"/>
            <a:ext cx="7378466" cy="2171615"/>
          </a:xfrm>
          <a:prstGeom prst="rect">
            <a:avLst/>
          </a:prstGeom>
        </p:spPr>
      </p:pic>
      <p:grpSp>
        <p:nvGrpSpPr>
          <p:cNvPr id="7" name="Group 6">
            <a:extLst>
              <a:ext uri="{FF2B5EF4-FFF2-40B4-BE49-F238E27FC236}">
                <a16:creationId xmlns:a16="http://schemas.microsoft.com/office/drawing/2014/main" id="{5C10E95C-DC83-4AE3-A0AE-4CE97771ECF3}"/>
              </a:ext>
            </a:extLst>
          </p:cNvPr>
          <p:cNvGrpSpPr/>
          <p:nvPr/>
        </p:nvGrpSpPr>
        <p:grpSpPr>
          <a:xfrm>
            <a:off x="537198" y="1518752"/>
            <a:ext cx="7887230" cy="4152598"/>
            <a:chOff x="537198" y="1518752"/>
            <a:chExt cx="7887230" cy="4152598"/>
          </a:xfrm>
        </p:grpSpPr>
        <p:pic>
          <p:nvPicPr>
            <p:cNvPr id="10" name="Picture 9">
              <a:extLst>
                <a:ext uri="{FF2B5EF4-FFF2-40B4-BE49-F238E27FC236}">
                  <a16:creationId xmlns:a16="http://schemas.microsoft.com/office/drawing/2014/main" id="{F5E00526-F590-40F6-BAAA-44039A34CBD9}"/>
                </a:ext>
              </a:extLst>
            </p:cNvPr>
            <p:cNvPicPr>
              <a:picLocks noChangeAspect="1"/>
            </p:cNvPicPr>
            <p:nvPr/>
          </p:nvPicPr>
          <p:blipFill>
            <a:blip r:embed="rId4"/>
            <a:stretch>
              <a:fillRect/>
            </a:stretch>
          </p:blipFill>
          <p:spPr>
            <a:xfrm>
              <a:off x="653325" y="5261775"/>
              <a:ext cx="7771103" cy="409575"/>
            </a:xfrm>
            <a:prstGeom prst="rect">
              <a:avLst/>
            </a:prstGeom>
          </p:spPr>
        </p:pic>
        <p:pic>
          <p:nvPicPr>
            <p:cNvPr id="11" name="Picture 10">
              <a:extLst>
                <a:ext uri="{FF2B5EF4-FFF2-40B4-BE49-F238E27FC236}">
                  <a16:creationId xmlns:a16="http://schemas.microsoft.com/office/drawing/2014/main" id="{B9722586-D592-4E8C-94B4-B9B4F08826A2}"/>
                </a:ext>
              </a:extLst>
            </p:cNvPr>
            <p:cNvPicPr>
              <a:picLocks noChangeAspect="1"/>
            </p:cNvPicPr>
            <p:nvPr/>
          </p:nvPicPr>
          <p:blipFill>
            <a:blip r:embed="rId4"/>
            <a:stretch>
              <a:fillRect/>
            </a:stretch>
          </p:blipFill>
          <p:spPr>
            <a:xfrm>
              <a:off x="537198" y="1647427"/>
              <a:ext cx="321682" cy="3680916"/>
            </a:xfrm>
            <a:prstGeom prst="rect">
              <a:avLst/>
            </a:prstGeom>
          </p:spPr>
        </p:pic>
        <p:pic>
          <p:nvPicPr>
            <p:cNvPr id="12" name="Picture 11">
              <a:extLst>
                <a:ext uri="{FF2B5EF4-FFF2-40B4-BE49-F238E27FC236}">
                  <a16:creationId xmlns:a16="http://schemas.microsoft.com/office/drawing/2014/main" id="{8F107BAE-E2C8-4DC0-94C4-E3E2B9CB503E}"/>
                </a:ext>
              </a:extLst>
            </p:cNvPr>
            <p:cNvPicPr>
              <a:picLocks noChangeAspect="1"/>
            </p:cNvPicPr>
            <p:nvPr/>
          </p:nvPicPr>
          <p:blipFill>
            <a:blip r:embed="rId4"/>
            <a:stretch>
              <a:fillRect/>
            </a:stretch>
          </p:blipFill>
          <p:spPr>
            <a:xfrm>
              <a:off x="8102746" y="1518752"/>
              <a:ext cx="321682" cy="3878349"/>
            </a:xfrm>
            <a:prstGeom prst="rect">
              <a:avLst/>
            </a:prstGeom>
          </p:spPr>
        </p:pic>
      </p:grpSp>
      <p:pic>
        <p:nvPicPr>
          <p:cNvPr id="14" name="Picture 13">
            <a:extLst>
              <a:ext uri="{FF2B5EF4-FFF2-40B4-BE49-F238E27FC236}">
                <a16:creationId xmlns:a16="http://schemas.microsoft.com/office/drawing/2014/main" id="{6D0E0C6F-912B-4D57-931F-9C3561A3497A}"/>
              </a:ext>
            </a:extLst>
          </p:cNvPr>
          <p:cNvPicPr>
            <a:picLocks noChangeAspect="1"/>
          </p:cNvPicPr>
          <p:nvPr/>
        </p:nvPicPr>
        <p:blipFill>
          <a:blip r:embed="rId5"/>
          <a:stretch>
            <a:fillRect/>
          </a:stretch>
        </p:blipFill>
        <p:spPr>
          <a:xfrm>
            <a:off x="6988904" y="2513174"/>
            <a:ext cx="1104401" cy="2743200"/>
          </a:xfrm>
          <a:prstGeom prst="rect">
            <a:avLst/>
          </a:prstGeom>
        </p:spPr>
      </p:pic>
      <p:pic>
        <p:nvPicPr>
          <p:cNvPr id="15" name="Picture 14">
            <a:extLst>
              <a:ext uri="{FF2B5EF4-FFF2-40B4-BE49-F238E27FC236}">
                <a16:creationId xmlns:a16="http://schemas.microsoft.com/office/drawing/2014/main" id="{A1B72165-04B9-4434-B63D-10B74D02C690}"/>
              </a:ext>
            </a:extLst>
          </p:cNvPr>
          <p:cNvPicPr>
            <a:picLocks noChangeAspect="1"/>
          </p:cNvPicPr>
          <p:nvPr/>
        </p:nvPicPr>
        <p:blipFill>
          <a:blip r:embed="rId5"/>
          <a:stretch>
            <a:fillRect/>
          </a:stretch>
        </p:blipFill>
        <p:spPr>
          <a:xfrm>
            <a:off x="858880" y="1981337"/>
            <a:ext cx="6557436" cy="3233866"/>
          </a:xfrm>
          <a:prstGeom prst="rect">
            <a:avLst/>
          </a:prstGeom>
        </p:spPr>
      </p:pic>
      <p:pic>
        <p:nvPicPr>
          <p:cNvPr id="16" name="Picture 15">
            <a:extLst>
              <a:ext uri="{FF2B5EF4-FFF2-40B4-BE49-F238E27FC236}">
                <a16:creationId xmlns:a16="http://schemas.microsoft.com/office/drawing/2014/main" id="{1360C563-BB8D-484A-B654-D4BB7DA5CAEA}"/>
              </a:ext>
            </a:extLst>
          </p:cNvPr>
          <p:cNvPicPr>
            <a:picLocks noChangeAspect="1"/>
          </p:cNvPicPr>
          <p:nvPr/>
        </p:nvPicPr>
        <p:blipFill>
          <a:blip r:embed="rId6"/>
          <a:stretch>
            <a:fillRect/>
          </a:stretch>
        </p:blipFill>
        <p:spPr>
          <a:xfrm>
            <a:off x="1167902" y="5625245"/>
            <a:ext cx="6934844" cy="577942"/>
          </a:xfrm>
          <a:prstGeom prst="rect">
            <a:avLst/>
          </a:prstGeom>
        </p:spPr>
      </p:pic>
      <p:sp>
        <p:nvSpPr>
          <p:cNvPr id="17" name="Textfeld 20">
            <a:extLst>
              <a:ext uri="{FF2B5EF4-FFF2-40B4-BE49-F238E27FC236}">
                <a16:creationId xmlns:a16="http://schemas.microsoft.com/office/drawing/2014/main" id="{CD3FDAAE-963C-446D-B436-D5292BD43120}"/>
              </a:ext>
            </a:extLst>
          </p:cNvPr>
          <p:cNvSpPr txBox="1"/>
          <p:nvPr/>
        </p:nvSpPr>
        <p:spPr>
          <a:xfrm>
            <a:off x="8179486" y="1648655"/>
            <a:ext cx="3686025" cy="984885"/>
          </a:xfrm>
          <a:prstGeom prst="rect">
            <a:avLst/>
          </a:prstGeom>
          <a:noFill/>
          <a:ln w="9525">
            <a:noFill/>
            <a:miter lim="800000"/>
            <a:headEnd/>
            <a:tailEnd/>
          </a:ln>
        </p:spPr>
        <p:txBody>
          <a:bodyPr wrap="square">
            <a:spAutoFit/>
          </a:bodyPr>
          <a:lstStyle>
            <a:defPPr>
              <a:defRPr lang="de-DE"/>
            </a:defPPr>
            <a:lvl1pPr marL="287338" indent="-287338">
              <a:spcBef>
                <a:spcPts val="1200"/>
              </a:spcBef>
              <a:buBlip>
                <a:blip r:embed="rId7"/>
              </a:buBlip>
              <a:defRPr sz="1600">
                <a:latin typeface="Arial" pitchFamily="34" charset="0"/>
                <a:cs typeface="Arial" pitchFamily="34" charset="0"/>
              </a:defRPr>
            </a:lvl1pPr>
          </a:lstStyle>
          <a:p>
            <a:pPr marL="88900" lvl="2" fontAlgn="base">
              <a:lnSpc>
                <a:spcPct val="90000"/>
              </a:lnSpc>
              <a:spcBef>
                <a:spcPts val="600"/>
              </a:spcBef>
              <a:spcAft>
                <a:spcPts val="600"/>
              </a:spcAft>
              <a:buClr>
                <a:schemeClr val="tx2"/>
              </a:buClr>
              <a:buSzPct val="100000"/>
              <a:defRPr/>
            </a:pPr>
            <a:r>
              <a:rPr lang="en-AU" sz="1600" dirty="0">
                <a:solidFill>
                  <a:schemeClr val="bg2">
                    <a:lumMod val="50000"/>
                  </a:schemeClr>
                </a:solidFill>
                <a:cs typeface="Arial" panose="020B0604020202020204" pitchFamily="34" charset="0"/>
              </a:rPr>
              <a:t>The Graphs [overview] section allows the user to be able to see at a glance all of the systems within their group as well as the basic performance data.</a:t>
            </a:r>
          </a:p>
        </p:txBody>
      </p:sp>
      <p:pic>
        <p:nvPicPr>
          <p:cNvPr id="18" name="Picture 17">
            <a:extLst>
              <a:ext uri="{FF2B5EF4-FFF2-40B4-BE49-F238E27FC236}">
                <a16:creationId xmlns:a16="http://schemas.microsoft.com/office/drawing/2014/main" id="{FD0F437D-6197-4F93-AA31-96B1A00293FB}"/>
              </a:ext>
            </a:extLst>
          </p:cNvPr>
          <p:cNvPicPr>
            <a:picLocks noChangeAspect="1"/>
          </p:cNvPicPr>
          <p:nvPr/>
        </p:nvPicPr>
        <p:blipFill>
          <a:blip r:embed="rId8"/>
          <a:stretch>
            <a:fillRect/>
          </a:stretch>
        </p:blipFill>
        <p:spPr>
          <a:xfrm>
            <a:off x="1417694" y="1673078"/>
            <a:ext cx="6308611" cy="3506845"/>
          </a:xfrm>
          <a:prstGeom prst="rect">
            <a:avLst/>
          </a:prstGeom>
        </p:spPr>
      </p:pic>
      <p:pic>
        <p:nvPicPr>
          <p:cNvPr id="19" name="Picture 18">
            <a:extLst>
              <a:ext uri="{FF2B5EF4-FFF2-40B4-BE49-F238E27FC236}">
                <a16:creationId xmlns:a16="http://schemas.microsoft.com/office/drawing/2014/main" id="{12BA7B0D-AC2B-4FC1-A12B-2D14110B97A0}"/>
              </a:ext>
            </a:extLst>
          </p:cNvPr>
          <p:cNvPicPr>
            <a:picLocks noChangeAspect="1"/>
          </p:cNvPicPr>
          <p:nvPr/>
        </p:nvPicPr>
        <p:blipFill>
          <a:blip r:embed="rId9"/>
          <a:stretch>
            <a:fillRect/>
          </a:stretch>
        </p:blipFill>
        <p:spPr>
          <a:xfrm>
            <a:off x="1583668" y="2331282"/>
            <a:ext cx="1335906" cy="2816421"/>
          </a:xfrm>
          <a:prstGeom prst="rect">
            <a:avLst/>
          </a:prstGeom>
        </p:spPr>
      </p:pic>
      <p:pic>
        <p:nvPicPr>
          <p:cNvPr id="20" name="Picture 19">
            <a:extLst>
              <a:ext uri="{FF2B5EF4-FFF2-40B4-BE49-F238E27FC236}">
                <a16:creationId xmlns:a16="http://schemas.microsoft.com/office/drawing/2014/main" id="{01C40BCA-0739-4E7E-8566-D3DAA8B2E0C1}"/>
              </a:ext>
            </a:extLst>
          </p:cNvPr>
          <p:cNvPicPr>
            <a:picLocks noChangeAspect="1"/>
          </p:cNvPicPr>
          <p:nvPr/>
        </p:nvPicPr>
        <p:blipFill>
          <a:blip r:embed="rId10"/>
          <a:stretch>
            <a:fillRect/>
          </a:stretch>
        </p:blipFill>
        <p:spPr>
          <a:xfrm>
            <a:off x="2888945" y="4562327"/>
            <a:ext cx="5106573" cy="513718"/>
          </a:xfrm>
          <a:prstGeom prst="rect">
            <a:avLst/>
          </a:prstGeom>
        </p:spPr>
      </p:pic>
      <p:pic>
        <p:nvPicPr>
          <p:cNvPr id="21" name="Picture 20">
            <a:extLst>
              <a:ext uri="{FF2B5EF4-FFF2-40B4-BE49-F238E27FC236}">
                <a16:creationId xmlns:a16="http://schemas.microsoft.com/office/drawing/2014/main" id="{D85A0C22-918F-47D0-8265-BD2D57B3C053}"/>
              </a:ext>
            </a:extLst>
          </p:cNvPr>
          <p:cNvPicPr>
            <a:picLocks noChangeAspect="1"/>
          </p:cNvPicPr>
          <p:nvPr/>
        </p:nvPicPr>
        <p:blipFill>
          <a:blip r:embed="rId11"/>
          <a:stretch>
            <a:fillRect/>
          </a:stretch>
        </p:blipFill>
        <p:spPr>
          <a:xfrm>
            <a:off x="1574227" y="2323934"/>
            <a:ext cx="1279600" cy="1933158"/>
          </a:xfrm>
          <a:prstGeom prst="rect">
            <a:avLst/>
          </a:prstGeom>
        </p:spPr>
      </p:pic>
      <p:pic>
        <p:nvPicPr>
          <p:cNvPr id="22" name="Picture 21">
            <a:extLst>
              <a:ext uri="{FF2B5EF4-FFF2-40B4-BE49-F238E27FC236}">
                <a16:creationId xmlns:a16="http://schemas.microsoft.com/office/drawing/2014/main" id="{2E75BB74-24EF-442B-8468-4F4A7053AC06}"/>
              </a:ext>
            </a:extLst>
          </p:cNvPr>
          <p:cNvPicPr>
            <a:picLocks noChangeAspect="1"/>
          </p:cNvPicPr>
          <p:nvPr/>
        </p:nvPicPr>
        <p:blipFill>
          <a:blip r:embed="rId12"/>
          <a:stretch>
            <a:fillRect/>
          </a:stretch>
        </p:blipFill>
        <p:spPr>
          <a:xfrm>
            <a:off x="3045164" y="1928172"/>
            <a:ext cx="4730595" cy="3299607"/>
          </a:xfrm>
          <a:prstGeom prst="rect">
            <a:avLst/>
          </a:prstGeom>
        </p:spPr>
      </p:pic>
      <p:sp>
        <p:nvSpPr>
          <p:cNvPr id="13" name="Rectangle 12">
            <a:extLst>
              <a:ext uri="{FF2B5EF4-FFF2-40B4-BE49-F238E27FC236}">
                <a16:creationId xmlns:a16="http://schemas.microsoft.com/office/drawing/2014/main" id="{A40413FE-DF34-463C-AC1A-5B1EBA3B4C58}"/>
              </a:ext>
            </a:extLst>
          </p:cNvPr>
          <p:cNvSpPr/>
          <p:nvPr/>
        </p:nvSpPr>
        <p:spPr>
          <a:xfrm>
            <a:off x="848588" y="1656100"/>
            <a:ext cx="7244717" cy="3597002"/>
          </a:xfrm>
          <a:prstGeom prst="rect">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7794688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p:cNvSpPr>
            <a:spLocks noGrp="1"/>
          </p:cNvSpPr>
          <p:nvPr>
            <p:ph type="title"/>
          </p:nvPr>
        </p:nvSpPr>
        <p:spPr>
          <a:xfrm>
            <a:off x="350996" y="382419"/>
            <a:ext cx="11502711" cy="1077880"/>
          </a:xfrm>
        </p:spPr>
        <p:txBody>
          <a:bodyPr>
            <a:normAutofit/>
          </a:bodyPr>
          <a:lstStyle/>
          <a:p>
            <a:r>
              <a:rPr lang="en-AU" sz="1997" dirty="0">
                <a:solidFill>
                  <a:schemeClr val="accent2"/>
                </a:solidFill>
              </a:rPr>
              <a:t>Products &amp; Innovation.</a:t>
            </a:r>
            <a:br>
              <a:rPr lang="en-AU" dirty="0"/>
            </a:br>
            <a:r>
              <a:rPr lang="en-AU" dirty="0"/>
              <a:t>sonnenBatterie Partner Portal </a:t>
            </a:r>
            <a:r>
              <a:rPr lang="en-AU" sz="2000" dirty="0">
                <a:solidFill>
                  <a:srgbClr val="4CCFEF"/>
                </a:solidFill>
              </a:rPr>
              <a:t>– Graphic Overview</a:t>
            </a:r>
          </a:p>
        </p:txBody>
      </p:sp>
      <p:pic>
        <p:nvPicPr>
          <p:cNvPr id="8" name="Picture 7">
            <a:extLst>
              <a:ext uri="{FF2B5EF4-FFF2-40B4-BE49-F238E27FC236}">
                <a16:creationId xmlns:a16="http://schemas.microsoft.com/office/drawing/2014/main" id="{810F8804-F41A-40F6-A968-128D572EF4E4}"/>
              </a:ext>
            </a:extLst>
          </p:cNvPr>
          <p:cNvPicPr>
            <a:picLocks noChangeAspect="1"/>
          </p:cNvPicPr>
          <p:nvPr/>
        </p:nvPicPr>
        <p:blipFill>
          <a:blip r:embed="rId2"/>
          <a:stretch>
            <a:fillRect/>
          </a:stretch>
        </p:blipFill>
        <p:spPr>
          <a:xfrm>
            <a:off x="197694" y="197371"/>
            <a:ext cx="1548172" cy="582841"/>
          </a:xfrm>
          <a:prstGeom prst="rect">
            <a:avLst/>
          </a:prstGeom>
        </p:spPr>
      </p:pic>
      <p:sp>
        <p:nvSpPr>
          <p:cNvPr id="9" name="Rectangle 8">
            <a:extLst>
              <a:ext uri="{FF2B5EF4-FFF2-40B4-BE49-F238E27FC236}">
                <a16:creationId xmlns:a16="http://schemas.microsoft.com/office/drawing/2014/main" id="{A47ACAB1-39EC-40AD-B0D6-00C838547023}"/>
              </a:ext>
            </a:extLst>
          </p:cNvPr>
          <p:cNvSpPr/>
          <p:nvPr/>
        </p:nvSpPr>
        <p:spPr>
          <a:xfrm>
            <a:off x="1637854" y="378000"/>
            <a:ext cx="1800200" cy="4022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400" dirty="0" err="1">
              <a:latin typeface="Brandon Text Bold" panose="020B0803020203060203" pitchFamily="34" charset="0"/>
            </a:endParaRPr>
          </a:p>
        </p:txBody>
      </p:sp>
      <p:pic>
        <p:nvPicPr>
          <p:cNvPr id="5" name="Picture 4">
            <a:extLst>
              <a:ext uri="{FF2B5EF4-FFF2-40B4-BE49-F238E27FC236}">
                <a16:creationId xmlns:a16="http://schemas.microsoft.com/office/drawing/2014/main" id="{42DA6069-252A-4C9A-B45B-61534F541582}"/>
              </a:ext>
            </a:extLst>
          </p:cNvPr>
          <p:cNvPicPr>
            <a:picLocks noChangeAspect="1"/>
          </p:cNvPicPr>
          <p:nvPr/>
        </p:nvPicPr>
        <p:blipFill>
          <a:blip r:embed="rId3"/>
          <a:stretch>
            <a:fillRect/>
          </a:stretch>
        </p:blipFill>
        <p:spPr>
          <a:xfrm>
            <a:off x="791580" y="1653429"/>
            <a:ext cx="7378466" cy="2171615"/>
          </a:xfrm>
          <a:prstGeom prst="rect">
            <a:avLst/>
          </a:prstGeom>
        </p:spPr>
      </p:pic>
      <p:grpSp>
        <p:nvGrpSpPr>
          <p:cNvPr id="7" name="Group 6">
            <a:extLst>
              <a:ext uri="{FF2B5EF4-FFF2-40B4-BE49-F238E27FC236}">
                <a16:creationId xmlns:a16="http://schemas.microsoft.com/office/drawing/2014/main" id="{CA89EA56-4569-4BA8-AD53-BCB00F496A70}"/>
              </a:ext>
            </a:extLst>
          </p:cNvPr>
          <p:cNvGrpSpPr/>
          <p:nvPr/>
        </p:nvGrpSpPr>
        <p:grpSpPr>
          <a:xfrm>
            <a:off x="537198" y="1518752"/>
            <a:ext cx="7887230" cy="4152598"/>
            <a:chOff x="537198" y="1518752"/>
            <a:chExt cx="7887230" cy="4152598"/>
          </a:xfrm>
        </p:grpSpPr>
        <p:pic>
          <p:nvPicPr>
            <p:cNvPr id="10" name="Picture 9">
              <a:extLst>
                <a:ext uri="{FF2B5EF4-FFF2-40B4-BE49-F238E27FC236}">
                  <a16:creationId xmlns:a16="http://schemas.microsoft.com/office/drawing/2014/main" id="{5976AE25-1403-4673-8DEB-AC0A62261AD7}"/>
                </a:ext>
              </a:extLst>
            </p:cNvPr>
            <p:cNvPicPr>
              <a:picLocks noChangeAspect="1"/>
            </p:cNvPicPr>
            <p:nvPr/>
          </p:nvPicPr>
          <p:blipFill>
            <a:blip r:embed="rId4"/>
            <a:stretch>
              <a:fillRect/>
            </a:stretch>
          </p:blipFill>
          <p:spPr>
            <a:xfrm>
              <a:off x="653325" y="5261775"/>
              <a:ext cx="7771103" cy="409575"/>
            </a:xfrm>
            <a:prstGeom prst="rect">
              <a:avLst/>
            </a:prstGeom>
          </p:spPr>
        </p:pic>
        <p:pic>
          <p:nvPicPr>
            <p:cNvPr id="11" name="Picture 10">
              <a:extLst>
                <a:ext uri="{FF2B5EF4-FFF2-40B4-BE49-F238E27FC236}">
                  <a16:creationId xmlns:a16="http://schemas.microsoft.com/office/drawing/2014/main" id="{B7EB1A14-7F52-4EE0-9D1E-4ECBEC437736}"/>
                </a:ext>
              </a:extLst>
            </p:cNvPr>
            <p:cNvPicPr>
              <a:picLocks noChangeAspect="1"/>
            </p:cNvPicPr>
            <p:nvPr/>
          </p:nvPicPr>
          <p:blipFill>
            <a:blip r:embed="rId4"/>
            <a:stretch>
              <a:fillRect/>
            </a:stretch>
          </p:blipFill>
          <p:spPr>
            <a:xfrm>
              <a:off x="537198" y="1647427"/>
              <a:ext cx="321682" cy="3680916"/>
            </a:xfrm>
            <a:prstGeom prst="rect">
              <a:avLst/>
            </a:prstGeom>
          </p:spPr>
        </p:pic>
        <p:pic>
          <p:nvPicPr>
            <p:cNvPr id="12" name="Picture 11">
              <a:extLst>
                <a:ext uri="{FF2B5EF4-FFF2-40B4-BE49-F238E27FC236}">
                  <a16:creationId xmlns:a16="http://schemas.microsoft.com/office/drawing/2014/main" id="{3DA95F97-E6A9-405D-943D-C40CF5024C7E}"/>
                </a:ext>
              </a:extLst>
            </p:cNvPr>
            <p:cNvPicPr>
              <a:picLocks noChangeAspect="1"/>
            </p:cNvPicPr>
            <p:nvPr/>
          </p:nvPicPr>
          <p:blipFill>
            <a:blip r:embed="rId4"/>
            <a:stretch>
              <a:fillRect/>
            </a:stretch>
          </p:blipFill>
          <p:spPr>
            <a:xfrm>
              <a:off x="8102746" y="1518752"/>
              <a:ext cx="321682" cy="3878349"/>
            </a:xfrm>
            <a:prstGeom prst="rect">
              <a:avLst/>
            </a:prstGeom>
          </p:spPr>
        </p:pic>
      </p:grpSp>
      <p:pic>
        <p:nvPicPr>
          <p:cNvPr id="14" name="Picture 13">
            <a:extLst>
              <a:ext uri="{FF2B5EF4-FFF2-40B4-BE49-F238E27FC236}">
                <a16:creationId xmlns:a16="http://schemas.microsoft.com/office/drawing/2014/main" id="{FF6C5603-620E-43F8-BC53-A810DB8ADC07}"/>
              </a:ext>
            </a:extLst>
          </p:cNvPr>
          <p:cNvPicPr>
            <a:picLocks noChangeAspect="1"/>
          </p:cNvPicPr>
          <p:nvPr/>
        </p:nvPicPr>
        <p:blipFill>
          <a:blip r:embed="rId5"/>
          <a:stretch>
            <a:fillRect/>
          </a:stretch>
        </p:blipFill>
        <p:spPr>
          <a:xfrm>
            <a:off x="6988904" y="2513174"/>
            <a:ext cx="1104401" cy="2743200"/>
          </a:xfrm>
          <a:prstGeom prst="rect">
            <a:avLst/>
          </a:prstGeom>
        </p:spPr>
      </p:pic>
      <p:pic>
        <p:nvPicPr>
          <p:cNvPr id="15" name="Picture 14">
            <a:extLst>
              <a:ext uri="{FF2B5EF4-FFF2-40B4-BE49-F238E27FC236}">
                <a16:creationId xmlns:a16="http://schemas.microsoft.com/office/drawing/2014/main" id="{703028AB-8A85-4D79-A9B0-8D926B9BE5C1}"/>
              </a:ext>
            </a:extLst>
          </p:cNvPr>
          <p:cNvPicPr>
            <a:picLocks noChangeAspect="1"/>
          </p:cNvPicPr>
          <p:nvPr/>
        </p:nvPicPr>
        <p:blipFill>
          <a:blip r:embed="rId5"/>
          <a:stretch>
            <a:fillRect/>
          </a:stretch>
        </p:blipFill>
        <p:spPr>
          <a:xfrm>
            <a:off x="858880" y="1981337"/>
            <a:ext cx="6557436" cy="3233866"/>
          </a:xfrm>
          <a:prstGeom prst="rect">
            <a:avLst/>
          </a:prstGeom>
        </p:spPr>
      </p:pic>
      <p:pic>
        <p:nvPicPr>
          <p:cNvPr id="16" name="Picture 15">
            <a:extLst>
              <a:ext uri="{FF2B5EF4-FFF2-40B4-BE49-F238E27FC236}">
                <a16:creationId xmlns:a16="http://schemas.microsoft.com/office/drawing/2014/main" id="{A75C6CE7-F9D2-4C65-AB7E-39162328289A}"/>
              </a:ext>
            </a:extLst>
          </p:cNvPr>
          <p:cNvPicPr>
            <a:picLocks noChangeAspect="1"/>
          </p:cNvPicPr>
          <p:nvPr/>
        </p:nvPicPr>
        <p:blipFill>
          <a:blip r:embed="rId6"/>
          <a:stretch>
            <a:fillRect/>
          </a:stretch>
        </p:blipFill>
        <p:spPr>
          <a:xfrm>
            <a:off x="1167902" y="5625245"/>
            <a:ext cx="6934844" cy="577942"/>
          </a:xfrm>
          <a:prstGeom prst="rect">
            <a:avLst/>
          </a:prstGeom>
        </p:spPr>
      </p:pic>
      <p:sp>
        <p:nvSpPr>
          <p:cNvPr id="17" name="Textfeld 20">
            <a:extLst>
              <a:ext uri="{FF2B5EF4-FFF2-40B4-BE49-F238E27FC236}">
                <a16:creationId xmlns:a16="http://schemas.microsoft.com/office/drawing/2014/main" id="{A531F596-4510-4544-AEC8-8664EB8D8EB3}"/>
              </a:ext>
            </a:extLst>
          </p:cNvPr>
          <p:cNvSpPr txBox="1"/>
          <p:nvPr/>
        </p:nvSpPr>
        <p:spPr>
          <a:xfrm>
            <a:off x="8170046" y="1655907"/>
            <a:ext cx="3554698" cy="1206484"/>
          </a:xfrm>
          <a:prstGeom prst="rect">
            <a:avLst/>
          </a:prstGeom>
          <a:noFill/>
          <a:ln w="9525">
            <a:noFill/>
            <a:miter lim="800000"/>
            <a:headEnd/>
            <a:tailEnd/>
          </a:ln>
        </p:spPr>
        <p:txBody>
          <a:bodyPr wrap="square">
            <a:spAutoFit/>
          </a:bodyPr>
          <a:lstStyle>
            <a:defPPr>
              <a:defRPr lang="de-DE"/>
            </a:defPPr>
            <a:lvl1pPr marL="287338" indent="-287338">
              <a:spcBef>
                <a:spcPts val="1200"/>
              </a:spcBef>
              <a:buBlip>
                <a:blip r:embed="rId7"/>
              </a:buBlip>
              <a:defRPr sz="1600">
                <a:latin typeface="Arial" pitchFamily="34" charset="0"/>
                <a:cs typeface="Arial" pitchFamily="34" charset="0"/>
              </a:defRPr>
            </a:lvl1pPr>
          </a:lstStyle>
          <a:p>
            <a:pPr marL="88900" lvl="2" fontAlgn="base">
              <a:lnSpc>
                <a:spcPct val="90000"/>
              </a:lnSpc>
              <a:spcBef>
                <a:spcPts val="600"/>
              </a:spcBef>
              <a:spcAft>
                <a:spcPts val="600"/>
              </a:spcAft>
              <a:buClr>
                <a:schemeClr val="tx2"/>
              </a:buClr>
              <a:buSzPct val="100000"/>
              <a:defRPr/>
            </a:pPr>
            <a:r>
              <a:rPr lang="en-AU" sz="1600" dirty="0">
                <a:solidFill>
                  <a:schemeClr val="bg2">
                    <a:lumMod val="50000"/>
                  </a:schemeClr>
                </a:solidFill>
                <a:cs typeface="Arial" panose="020B0604020202020204" pitchFamily="34" charset="0"/>
              </a:rPr>
              <a:t>The Graphs [overview] section allows the user to be able to see at a glance all of the systems within their group as well as the basic performance data.</a:t>
            </a:r>
          </a:p>
        </p:txBody>
      </p:sp>
      <p:pic>
        <p:nvPicPr>
          <p:cNvPr id="18" name="Picture 17">
            <a:extLst>
              <a:ext uri="{FF2B5EF4-FFF2-40B4-BE49-F238E27FC236}">
                <a16:creationId xmlns:a16="http://schemas.microsoft.com/office/drawing/2014/main" id="{04F43D65-DDE4-4C68-8D7E-37C52E27BD8A}"/>
              </a:ext>
            </a:extLst>
          </p:cNvPr>
          <p:cNvPicPr>
            <a:picLocks noChangeAspect="1"/>
          </p:cNvPicPr>
          <p:nvPr/>
        </p:nvPicPr>
        <p:blipFill>
          <a:blip r:embed="rId8"/>
          <a:stretch>
            <a:fillRect/>
          </a:stretch>
        </p:blipFill>
        <p:spPr>
          <a:xfrm>
            <a:off x="1417694" y="1673078"/>
            <a:ext cx="6308611" cy="3506845"/>
          </a:xfrm>
          <a:prstGeom prst="rect">
            <a:avLst/>
          </a:prstGeom>
        </p:spPr>
      </p:pic>
      <p:pic>
        <p:nvPicPr>
          <p:cNvPr id="19" name="Picture 18">
            <a:extLst>
              <a:ext uri="{FF2B5EF4-FFF2-40B4-BE49-F238E27FC236}">
                <a16:creationId xmlns:a16="http://schemas.microsoft.com/office/drawing/2014/main" id="{8C938255-912D-45AB-96B4-6E41AA846B51}"/>
              </a:ext>
            </a:extLst>
          </p:cNvPr>
          <p:cNvPicPr>
            <a:picLocks noChangeAspect="1"/>
          </p:cNvPicPr>
          <p:nvPr/>
        </p:nvPicPr>
        <p:blipFill>
          <a:blip r:embed="rId9"/>
          <a:stretch>
            <a:fillRect/>
          </a:stretch>
        </p:blipFill>
        <p:spPr>
          <a:xfrm>
            <a:off x="1583668" y="2331282"/>
            <a:ext cx="1335906" cy="2816421"/>
          </a:xfrm>
          <a:prstGeom prst="rect">
            <a:avLst/>
          </a:prstGeom>
        </p:spPr>
      </p:pic>
      <p:pic>
        <p:nvPicPr>
          <p:cNvPr id="20" name="Picture 19">
            <a:extLst>
              <a:ext uri="{FF2B5EF4-FFF2-40B4-BE49-F238E27FC236}">
                <a16:creationId xmlns:a16="http://schemas.microsoft.com/office/drawing/2014/main" id="{4D3BF207-FB75-404C-9FFC-3CF6D4C651C1}"/>
              </a:ext>
            </a:extLst>
          </p:cNvPr>
          <p:cNvPicPr>
            <a:picLocks noChangeAspect="1"/>
          </p:cNvPicPr>
          <p:nvPr/>
        </p:nvPicPr>
        <p:blipFill>
          <a:blip r:embed="rId10"/>
          <a:stretch>
            <a:fillRect/>
          </a:stretch>
        </p:blipFill>
        <p:spPr>
          <a:xfrm>
            <a:off x="1574227" y="2323934"/>
            <a:ext cx="1279600" cy="1933158"/>
          </a:xfrm>
          <a:prstGeom prst="rect">
            <a:avLst/>
          </a:prstGeom>
        </p:spPr>
      </p:pic>
      <p:pic>
        <p:nvPicPr>
          <p:cNvPr id="21" name="Picture 20">
            <a:extLst>
              <a:ext uri="{FF2B5EF4-FFF2-40B4-BE49-F238E27FC236}">
                <a16:creationId xmlns:a16="http://schemas.microsoft.com/office/drawing/2014/main" id="{825B30E2-D3FC-494A-8002-9C8DD6A06C18}"/>
              </a:ext>
            </a:extLst>
          </p:cNvPr>
          <p:cNvPicPr>
            <a:picLocks noChangeAspect="1"/>
          </p:cNvPicPr>
          <p:nvPr/>
        </p:nvPicPr>
        <p:blipFill>
          <a:blip r:embed="rId11"/>
          <a:stretch>
            <a:fillRect/>
          </a:stretch>
        </p:blipFill>
        <p:spPr>
          <a:xfrm>
            <a:off x="3045164" y="1928172"/>
            <a:ext cx="4730595" cy="3299607"/>
          </a:xfrm>
          <a:prstGeom prst="rect">
            <a:avLst/>
          </a:prstGeom>
        </p:spPr>
      </p:pic>
      <p:pic>
        <p:nvPicPr>
          <p:cNvPr id="22" name="Picture 21">
            <a:extLst>
              <a:ext uri="{FF2B5EF4-FFF2-40B4-BE49-F238E27FC236}">
                <a16:creationId xmlns:a16="http://schemas.microsoft.com/office/drawing/2014/main" id="{312D2822-BE26-4CF2-9035-11A5E340B12A}"/>
              </a:ext>
            </a:extLst>
          </p:cNvPr>
          <p:cNvPicPr>
            <a:picLocks noChangeAspect="1"/>
          </p:cNvPicPr>
          <p:nvPr/>
        </p:nvPicPr>
        <p:blipFill>
          <a:blip r:embed="rId12"/>
          <a:stretch>
            <a:fillRect/>
          </a:stretch>
        </p:blipFill>
        <p:spPr>
          <a:xfrm>
            <a:off x="2888945" y="4715482"/>
            <a:ext cx="5106573" cy="513718"/>
          </a:xfrm>
          <a:prstGeom prst="rect">
            <a:avLst/>
          </a:prstGeom>
        </p:spPr>
      </p:pic>
      <p:pic>
        <p:nvPicPr>
          <p:cNvPr id="23" name="Picture 22">
            <a:extLst>
              <a:ext uri="{FF2B5EF4-FFF2-40B4-BE49-F238E27FC236}">
                <a16:creationId xmlns:a16="http://schemas.microsoft.com/office/drawing/2014/main" id="{856B1308-41DA-4EC6-A1FC-D47B72E32FD9}"/>
              </a:ext>
            </a:extLst>
          </p:cNvPr>
          <p:cNvPicPr>
            <a:picLocks noChangeAspect="1"/>
          </p:cNvPicPr>
          <p:nvPr/>
        </p:nvPicPr>
        <p:blipFill>
          <a:blip r:embed="rId13"/>
          <a:stretch>
            <a:fillRect/>
          </a:stretch>
        </p:blipFill>
        <p:spPr>
          <a:xfrm>
            <a:off x="3035723" y="2459290"/>
            <a:ext cx="4576708" cy="2668594"/>
          </a:xfrm>
          <a:prstGeom prst="rect">
            <a:avLst/>
          </a:prstGeom>
        </p:spPr>
      </p:pic>
      <p:sp>
        <p:nvSpPr>
          <p:cNvPr id="13" name="Rectangle 12">
            <a:extLst>
              <a:ext uri="{FF2B5EF4-FFF2-40B4-BE49-F238E27FC236}">
                <a16:creationId xmlns:a16="http://schemas.microsoft.com/office/drawing/2014/main" id="{504FDB3F-A703-429F-B415-FE30B5B20F21}"/>
              </a:ext>
            </a:extLst>
          </p:cNvPr>
          <p:cNvSpPr/>
          <p:nvPr/>
        </p:nvSpPr>
        <p:spPr>
          <a:xfrm>
            <a:off x="848588" y="1656100"/>
            <a:ext cx="7244717" cy="3597002"/>
          </a:xfrm>
          <a:prstGeom prst="rect">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6654651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1">
            <a:extLst>
              <a:ext uri="{FF2B5EF4-FFF2-40B4-BE49-F238E27FC236}">
                <a16:creationId xmlns:a16="http://schemas.microsoft.com/office/drawing/2014/main" id="{16CB1F19-5256-4D5F-B38E-080BD7369CE0}"/>
              </a:ext>
            </a:extLst>
          </p:cNvPr>
          <p:cNvSpPr txBox="1">
            <a:spLocks/>
          </p:cNvSpPr>
          <p:nvPr/>
        </p:nvSpPr>
        <p:spPr>
          <a:xfrm>
            <a:off x="1133987" y="5597972"/>
            <a:ext cx="9936721" cy="936104"/>
          </a:xfrm>
          <a:prstGeom prst="rect">
            <a:avLst/>
          </a:prstGeom>
        </p:spPr>
        <p:txBody>
          <a:bodyPr/>
          <a:lstStyle>
            <a:lvl1pPr algn="l" defTabSz="914400" rtl="0" eaLnBrk="1" latinLnBrk="0" hangingPunct="1">
              <a:lnSpc>
                <a:spcPct val="90000"/>
              </a:lnSpc>
              <a:spcBef>
                <a:spcPct val="0"/>
              </a:spcBef>
              <a:buNone/>
              <a:defRPr sz="3500" kern="1200">
                <a:solidFill>
                  <a:schemeClr val="tx2"/>
                </a:solidFill>
                <a:latin typeface="+mj-lt"/>
                <a:ea typeface="+mj-ea"/>
                <a:cs typeface="+mj-cs"/>
              </a:defRPr>
            </a:lvl1pPr>
          </a:lstStyle>
          <a:p>
            <a:pPr algn="ctr"/>
            <a:r>
              <a:rPr lang="en-AU" dirty="0">
                <a:solidFill>
                  <a:schemeClr val="bg1"/>
                </a:solidFill>
              </a:rPr>
              <a:t>Smartphone App </a:t>
            </a:r>
          </a:p>
        </p:txBody>
      </p:sp>
      <p:pic>
        <p:nvPicPr>
          <p:cNvPr id="4" name="Picture 3">
            <a:extLst>
              <a:ext uri="{FF2B5EF4-FFF2-40B4-BE49-F238E27FC236}">
                <a16:creationId xmlns:a16="http://schemas.microsoft.com/office/drawing/2014/main" id="{E3044A24-E6CE-43C7-8886-C38591999B25}"/>
              </a:ext>
            </a:extLst>
          </p:cNvPr>
          <p:cNvPicPr>
            <a:picLocks noChangeAspect="1"/>
          </p:cNvPicPr>
          <p:nvPr/>
        </p:nvPicPr>
        <p:blipFill>
          <a:blip r:embed="rId2"/>
          <a:stretch>
            <a:fillRect/>
          </a:stretch>
        </p:blipFill>
        <p:spPr>
          <a:xfrm>
            <a:off x="1529950" y="712006"/>
            <a:ext cx="9144793" cy="4669941"/>
          </a:xfrm>
          <a:prstGeom prst="rect">
            <a:avLst/>
          </a:prstGeom>
        </p:spPr>
      </p:pic>
      <p:grpSp>
        <p:nvGrpSpPr>
          <p:cNvPr id="8" name="Group 7">
            <a:extLst>
              <a:ext uri="{FF2B5EF4-FFF2-40B4-BE49-F238E27FC236}">
                <a16:creationId xmlns:a16="http://schemas.microsoft.com/office/drawing/2014/main" id="{4F294B42-12A1-4335-99E4-0F5E69999E1B}"/>
              </a:ext>
            </a:extLst>
          </p:cNvPr>
          <p:cNvGrpSpPr/>
          <p:nvPr/>
        </p:nvGrpSpPr>
        <p:grpSpPr>
          <a:xfrm>
            <a:off x="182274" y="197371"/>
            <a:ext cx="1579011" cy="468052"/>
            <a:chOff x="112850" y="845443"/>
            <a:chExt cx="1579011" cy="468052"/>
          </a:xfrm>
        </p:grpSpPr>
        <p:pic>
          <p:nvPicPr>
            <p:cNvPr id="5" name="Picture 4">
              <a:extLst>
                <a:ext uri="{FF2B5EF4-FFF2-40B4-BE49-F238E27FC236}">
                  <a16:creationId xmlns:a16="http://schemas.microsoft.com/office/drawing/2014/main" id="{924B1D11-1282-414F-9943-E92451036EE0}"/>
                </a:ext>
              </a:extLst>
            </p:cNvPr>
            <p:cNvPicPr>
              <a:picLocks noChangeAspect="1"/>
            </p:cNvPicPr>
            <p:nvPr/>
          </p:nvPicPr>
          <p:blipFill>
            <a:blip r:embed="rId3"/>
            <a:stretch>
              <a:fillRect/>
            </a:stretch>
          </p:blipFill>
          <p:spPr>
            <a:xfrm>
              <a:off x="575737" y="942989"/>
              <a:ext cx="1116124" cy="298498"/>
            </a:xfrm>
            <a:prstGeom prst="rect">
              <a:avLst/>
            </a:prstGeom>
          </p:spPr>
        </p:pic>
        <p:pic>
          <p:nvPicPr>
            <p:cNvPr id="6" name="Picture 5">
              <a:extLst>
                <a:ext uri="{FF2B5EF4-FFF2-40B4-BE49-F238E27FC236}">
                  <a16:creationId xmlns:a16="http://schemas.microsoft.com/office/drawing/2014/main" id="{2A4A466B-6CF3-4172-9CF2-1045B156F8FE}"/>
                </a:ext>
              </a:extLst>
            </p:cNvPr>
            <p:cNvPicPr>
              <a:picLocks noChangeAspect="1"/>
            </p:cNvPicPr>
            <p:nvPr/>
          </p:nvPicPr>
          <p:blipFill>
            <a:blip r:embed="rId4"/>
            <a:stretch>
              <a:fillRect/>
            </a:stretch>
          </p:blipFill>
          <p:spPr>
            <a:xfrm>
              <a:off x="112850" y="845443"/>
              <a:ext cx="504056" cy="468052"/>
            </a:xfrm>
            <a:prstGeom prst="rect">
              <a:avLst/>
            </a:prstGeom>
          </p:spPr>
        </p:pic>
      </p:grpSp>
    </p:spTree>
    <p:extLst>
      <p:ext uri="{BB962C8B-B14F-4D97-AF65-F5344CB8AC3E}">
        <p14:creationId xmlns:p14="http://schemas.microsoft.com/office/powerpoint/2010/main" val="34386218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p:cNvSpPr>
            <a:spLocks noGrp="1"/>
          </p:cNvSpPr>
          <p:nvPr>
            <p:ph type="title"/>
          </p:nvPr>
        </p:nvSpPr>
        <p:spPr>
          <a:xfrm>
            <a:off x="350996" y="382419"/>
            <a:ext cx="11502711" cy="1077880"/>
          </a:xfrm>
        </p:spPr>
        <p:txBody>
          <a:bodyPr>
            <a:normAutofit/>
          </a:bodyPr>
          <a:lstStyle/>
          <a:p>
            <a:r>
              <a:rPr lang="en-AU" sz="1997" dirty="0">
                <a:solidFill>
                  <a:schemeClr val="accent2"/>
                </a:solidFill>
              </a:rPr>
              <a:t>Products &amp; Innovation.</a:t>
            </a:r>
            <a:br>
              <a:rPr lang="en-AU" dirty="0"/>
            </a:br>
            <a:r>
              <a:rPr lang="en-AU" dirty="0"/>
              <a:t>sonnenBatterie Smartphone App </a:t>
            </a:r>
            <a:r>
              <a:rPr lang="en-AU" sz="2000" dirty="0">
                <a:solidFill>
                  <a:srgbClr val="4CCFEF"/>
                </a:solidFill>
              </a:rPr>
              <a:t>– Download Options</a:t>
            </a:r>
          </a:p>
        </p:txBody>
      </p:sp>
      <p:pic>
        <p:nvPicPr>
          <p:cNvPr id="8" name="Picture 7">
            <a:extLst>
              <a:ext uri="{FF2B5EF4-FFF2-40B4-BE49-F238E27FC236}">
                <a16:creationId xmlns:a16="http://schemas.microsoft.com/office/drawing/2014/main" id="{810F8804-F41A-40F6-A968-128D572EF4E4}"/>
              </a:ext>
            </a:extLst>
          </p:cNvPr>
          <p:cNvPicPr>
            <a:picLocks noChangeAspect="1"/>
          </p:cNvPicPr>
          <p:nvPr/>
        </p:nvPicPr>
        <p:blipFill>
          <a:blip r:embed="rId2"/>
          <a:stretch>
            <a:fillRect/>
          </a:stretch>
        </p:blipFill>
        <p:spPr>
          <a:xfrm>
            <a:off x="197694" y="197371"/>
            <a:ext cx="1548172" cy="582841"/>
          </a:xfrm>
          <a:prstGeom prst="rect">
            <a:avLst/>
          </a:prstGeom>
        </p:spPr>
      </p:pic>
      <p:sp>
        <p:nvSpPr>
          <p:cNvPr id="9" name="Rectangle 8">
            <a:extLst>
              <a:ext uri="{FF2B5EF4-FFF2-40B4-BE49-F238E27FC236}">
                <a16:creationId xmlns:a16="http://schemas.microsoft.com/office/drawing/2014/main" id="{A47ACAB1-39EC-40AD-B0D6-00C838547023}"/>
              </a:ext>
            </a:extLst>
          </p:cNvPr>
          <p:cNvSpPr/>
          <p:nvPr/>
        </p:nvSpPr>
        <p:spPr>
          <a:xfrm>
            <a:off x="1637854" y="378000"/>
            <a:ext cx="1800200" cy="4022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400" dirty="0" err="1">
              <a:latin typeface="Brandon Text Bold" panose="020B0803020203060203" pitchFamily="34" charset="0"/>
            </a:endParaRPr>
          </a:p>
        </p:txBody>
      </p:sp>
      <p:pic>
        <p:nvPicPr>
          <p:cNvPr id="16" name="Picture 15">
            <a:extLst>
              <a:ext uri="{FF2B5EF4-FFF2-40B4-BE49-F238E27FC236}">
                <a16:creationId xmlns:a16="http://schemas.microsoft.com/office/drawing/2014/main" id="{A75C6CE7-F9D2-4C65-AB7E-39162328289A}"/>
              </a:ext>
            </a:extLst>
          </p:cNvPr>
          <p:cNvPicPr>
            <a:picLocks noChangeAspect="1"/>
          </p:cNvPicPr>
          <p:nvPr/>
        </p:nvPicPr>
        <p:blipFill>
          <a:blip r:embed="rId3"/>
          <a:stretch>
            <a:fillRect/>
          </a:stretch>
        </p:blipFill>
        <p:spPr>
          <a:xfrm>
            <a:off x="1167902" y="5625245"/>
            <a:ext cx="6934844" cy="577942"/>
          </a:xfrm>
          <a:prstGeom prst="rect">
            <a:avLst/>
          </a:prstGeom>
        </p:spPr>
      </p:pic>
      <p:pic>
        <p:nvPicPr>
          <p:cNvPr id="24" name="Picture 23">
            <a:extLst>
              <a:ext uri="{FF2B5EF4-FFF2-40B4-BE49-F238E27FC236}">
                <a16:creationId xmlns:a16="http://schemas.microsoft.com/office/drawing/2014/main" id="{D7100A04-CF25-42E8-AFB2-F12A16963A44}"/>
              </a:ext>
            </a:extLst>
          </p:cNvPr>
          <p:cNvPicPr>
            <a:picLocks noChangeAspect="1"/>
          </p:cNvPicPr>
          <p:nvPr/>
        </p:nvPicPr>
        <p:blipFill>
          <a:blip r:embed="rId4"/>
          <a:stretch>
            <a:fillRect/>
          </a:stretch>
        </p:blipFill>
        <p:spPr>
          <a:xfrm>
            <a:off x="1955822" y="1702277"/>
            <a:ext cx="4248150" cy="1619250"/>
          </a:xfrm>
          <a:prstGeom prst="rect">
            <a:avLst/>
          </a:prstGeom>
        </p:spPr>
      </p:pic>
      <p:pic>
        <p:nvPicPr>
          <p:cNvPr id="25" name="Picture 24">
            <a:extLst>
              <a:ext uri="{FF2B5EF4-FFF2-40B4-BE49-F238E27FC236}">
                <a16:creationId xmlns:a16="http://schemas.microsoft.com/office/drawing/2014/main" id="{A7363BFB-CFEA-4523-AB69-2594A3F7382F}"/>
              </a:ext>
            </a:extLst>
          </p:cNvPr>
          <p:cNvPicPr>
            <a:picLocks noChangeAspect="1"/>
          </p:cNvPicPr>
          <p:nvPr/>
        </p:nvPicPr>
        <p:blipFill>
          <a:blip r:embed="rId5"/>
          <a:stretch>
            <a:fillRect/>
          </a:stretch>
        </p:blipFill>
        <p:spPr>
          <a:xfrm>
            <a:off x="3627134" y="1702278"/>
            <a:ext cx="2972881" cy="1681062"/>
          </a:xfrm>
          <a:prstGeom prst="rect">
            <a:avLst/>
          </a:prstGeom>
        </p:spPr>
      </p:pic>
      <p:pic>
        <p:nvPicPr>
          <p:cNvPr id="26" name="Picture 25">
            <a:extLst>
              <a:ext uri="{FF2B5EF4-FFF2-40B4-BE49-F238E27FC236}">
                <a16:creationId xmlns:a16="http://schemas.microsoft.com/office/drawing/2014/main" id="{99B27523-6508-492A-929D-DB8303638E0F}"/>
              </a:ext>
            </a:extLst>
          </p:cNvPr>
          <p:cNvPicPr>
            <a:picLocks noChangeAspect="1"/>
          </p:cNvPicPr>
          <p:nvPr/>
        </p:nvPicPr>
        <p:blipFill>
          <a:blip r:embed="rId6"/>
          <a:stretch>
            <a:fillRect/>
          </a:stretch>
        </p:blipFill>
        <p:spPr>
          <a:xfrm>
            <a:off x="1955822" y="3466646"/>
            <a:ext cx="1590927" cy="611895"/>
          </a:xfrm>
          <a:prstGeom prst="rect">
            <a:avLst/>
          </a:prstGeom>
        </p:spPr>
      </p:pic>
      <p:sp>
        <p:nvSpPr>
          <p:cNvPr id="27" name="Textfeld 20">
            <a:extLst>
              <a:ext uri="{FF2B5EF4-FFF2-40B4-BE49-F238E27FC236}">
                <a16:creationId xmlns:a16="http://schemas.microsoft.com/office/drawing/2014/main" id="{D45D73C9-4124-466B-90C8-CD604AB16188}"/>
              </a:ext>
            </a:extLst>
          </p:cNvPr>
          <p:cNvSpPr txBox="1"/>
          <p:nvPr/>
        </p:nvSpPr>
        <p:spPr>
          <a:xfrm>
            <a:off x="701352" y="4430495"/>
            <a:ext cx="6696744" cy="917174"/>
          </a:xfrm>
          <a:prstGeom prst="rect">
            <a:avLst/>
          </a:prstGeom>
          <a:noFill/>
          <a:ln w="9525">
            <a:noFill/>
            <a:miter lim="800000"/>
            <a:headEnd/>
            <a:tailEnd/>
          </a:ln>
        </p:spPr>
        <p:txBody>
          <a:bodyPr wrap="square">
            <a:spAutoFit/>
          </a:bodyPr>
          <a:lstStyle>
            <a:defPPr>
              <a:defRPr lang="de-DE"/>
            </a:defPPr>
            <a:lvl1pPr marL="287338" indent="-287338">
              <a:spcBef>
                <a:spcPts val="1200"/>
              </a:spcBef>
              <a:buBlip>
                <a:blip r:embed="rId7"/>
              </a:buBlip>
              <a:defRPr sz="1600">
                <a:latin typeface="Arial" pitchFamily="34" charset="0"/>
                <a:cs typeface="Arial" pitchFamily="34" charset="0"/>
              </a:defRPr>
            </a:lvl1pPr>
          </a:lstStyle>
          <a:p>
            <a:pPr marL="88900" lvl="2" algn="ctr" fontAlgn="base">
              <a:lnSpc>
                <a:spcPct val="90000"/>
              </a:lnSpc>
              <a:spcBef>
                <a:spcPts val="600"/>
              </a:spcBef>
              <a:spcAft>
                <a:spcPts val="600"/>
              </a:spcAft>
              <a:buClr>
                <a:schemeClr val="tx2"/>
              </a:buClr>
              <a:buSzPct val="100000"/>
              <a:defRPr/>
            </a:pPr>
            <a:r>
              <a:rPr lang="en-AU" sz="1600" dirty="0">
                <a:solidFill>
                  <a:schemeClr val="bg2">
                    <a:lumMod val="50000"/>
                  </a:schemeClr>
                </a:solidFill>
                <a:cs typeface="Arial" panose="020B0604020202020204" pitchFamily="34" charset="0"/>
              </a:rPr>
              <a:t>The </a:t>
            </a:r>
            <a:r>
              <a:rPr lang="en-AU" sz="1600" dirty="0" err="1">
                <a:solidFill>
                  <a:schemeClr val="bg2">
                    <a:lumMod val="50000"/>
                  </a:schemeClr>
                </a:solidFill>
                <a:cs typeface="Arial" panose="020B0604020202020204" pitchFamily="34" charset="0"/>
              </a:rPr>
              <a:t>sonnen</a:t>
            </a:r>
            <a:r>
              <a:rPr lang="en-AU" sz="1600" dirty="0">
                <a:solidFill>
                  <a:schemeClr val="bg2">
                    <a:lumMod val="50000"/>
                  </a:schemeClr>
                </a:solidFill>
                <a:cs typeface="Arial" panose="020B0604020202020204" pitchFamily="34" charset="0"/>
              </a:rPr>
              <a:t> App can be downloaded for free from either Google play or the App Store.</a:t>
            </a:r>
          </a:p>
          <a:p>
            <a:pPr marL="88900" lvl="2" algn="ctr" fontAlgn="base">
              <a:lnSpc>
                <a:spcPct val="90000"/>
              </a:lnSpc>
              <a:spcBef>
                <a:spcPts val="600"/>
              </a:spcBef>
              <a:spcAft>
                <a:spcPts val="600"/>
              </a:spcAft>
              <a:buClr>
                <a:schemeClr val="tx2"/>
              </a:buClr>
              <a:buSzPct val="100000"/>
              <a:defRPr/>
            </a:pPr>
            <a:r>
              <a:rPr lang="en-AU" sz="1600" dirty="0">
                <a:solidFill>
                  <a:schemeClr val="bg2">
                    <a:lumMod val="50000"/>
                  </a:schemeClr>
                </a:solidFill>
                <a:cs typeface="Arial" panose="020B0604020202020204" pitchFamily="34" charset="0"/>
              </a:rPr>
              <a:t>Once downloaded you will either need to register or enter your details</a:t>
            </a:r>
          </a:p>
        </p:txBody>
      </p:sp>
      <p:pic>
        <p:nvPicPr>
          <p:cNvPr id="28" name="Picture 27">
            <a:extLst>
              <a:ext uri="{FF2B5EF4-FFF2-40B4-BE49-F238E27FC236}">
                <a16:creationId xmlns:a16="http://schemas.microsoft.com/office/drawing/2014/main" id="{FF857A95-48CD-4999-B94A-7CC278C57F18}"/>
              </a:ext>
            </a:extLst>
          </p:cNvPr>
          <p:cNvPicPr>
            <a:picLocks noChangeAspect="1"/>
          </p:cNvPicPr>
          <p:nvPr/>
        </p:nvPicPr>
        <p:blipFill>
          <a:blip r:embed="rId8"/>
          <a:stretch>
            <a:fillRect/>
          </a:stretch>
        </p:blipFill>
        <p:spPr>
          <a:xfrm>
            <a:off x="4049724" y="1863962"/>
            <a:ext cx="1833236" cy="577452"/>
          </a:xfrm>
          <a:prstGeom prst="rect">
            <a:avLst/>
          </a:prstGeom>
        </p:spPr>
      </p:pic>
      <p:pic>
        <p:nvPicPr>
          <p:cNvPr id="29" name="Picture 28">
            <a:extLst>
              <a:ext uri="{FF2B5EF4-FFF2-40B4-BE49-F238E27FC236}">
                <a16:creationId xmlns:a16="http://schemas.microsoft.com/office/drawing/2014/main" id="{F89DA012-0598-4106-9D20-C94388522545}"/>
              </a:ext>
            </a:extLst>
          </p:cNvPr>
          <p:cNvPicPr>
            <a:picLocks noChangeAspect="1"/>
          </p:cNvPicPr>
          <p:nvPr/>
        </p:nvPicPr>
        <p:blipFill>
          <a:blip r:embed="rId9"/>
          <a:stretch>
            <a:fillRect/>
          </a:stretch>
        </p:blipFill>
        <p:spPr>
          <a:xfrm>
            <a:off x="4065378" y="2730140"/>
            <a:ext cx="1801928" cy="612238"/>
          </a:xfrm>
          <a:prstGeom prst="rect">
            <a:avLst/>
          </a:prstGeom>
        </p:spPr>
      </p:pic>
      <p:grpSp>
        <p:nvGrpSpPr>
          <p:cNvPr id="2" name="Group 1">
            <a:extLst>
              <a:ext uri="{FF2B5EF4-FFF2-40B4-BE49-F238E27FC236}">
                <a16:creationId xmlns:a16="http://schemas.microsoft.com/office/drawing/2014/main" id="{306FF32D-71D0-4041-B57E-8EFE694262BA}"/>
              </a:ext>
            </a:extLst>
          </p:cNvPr>
          <p:cNvGrpSpPr/>
          <p:nvPr/>
        </p:nvGrpSpPr>
        <p:grpSpPr>
          <a:xfrm>
            <a:off x="8345145" y="1269048"/>
            <a:ext cx="2583278" cy="4918035"/>
            <a:chOff x="5796136" y="1112175"/>
            <a:chExt cx="2583278" cy="4918035"/>
          </a:xfrm>
        </p:grpSpPr>
        <p:pic>
          <p:nvPicPr>
            <p:cNvPr id="30" name="Picture 29">
              <a:extLst>
                <a:ext uri="{FF2B5EF4-FFF2-40B4-BE49-F238E27FC236}">
                  <a16:creationId xmlns:a16="http://schemas.microsoft.com/office/drawing/2014/main" id="{0139AB46-DC82-4641-B8C9-51413539D4B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796136" y="1112175"/>
              <a:ext cx="2583278" cy="4918035"/>
            </a:xfrm>
            <a:prstGeom prst="rect">
              <a:avLst/>
            </a:prstGeom>
          </p:spPr>
        </p:pic>
        <p:pic>
          <p:nvPicPr>
            <p:cNvPr id="31" name="Picture 30">
              <a:extLst>
                <a:ext uri="{FF2B5EF4-FFF2-40B4-BE49-F238E27FC236}">
                  <a16:creationId xmlns:a16="http://schemas.microsoft.com/office/drawing/2014/main" id="{ED65912C-8ED6-49A0-8EA7-8B13267925DA}"/>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967980" y="1700809"/>
              <a:ext cx="2240424" cy="3744416"/>
            </a:xfrm>
            <a:prstGeom prst="rect">
              <a:avLst/>
            </a:prstGeom>
            <a:ln w="15875">
              <a:solidFill>
                <a:schemeClr val="bg1">
                  <a:lumMod val="25000"/>
                </a:schemeClr>
              </a:solidFill>
            </a:ln>
          </p:spPr>
        </p:pic>
      </p:grpSp>
    </p:spTree>
    <p:extLst>
      <p:ext uri="{BB962C8B-B14F-4D97-AF65-F5344CB8AC3E}">
        <p14:creationId xmlns:p14="http://schemas.microsoft.com/office/powerpoint/2010/main" val="20982290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p:cNvSpPr>
            <a:spLocks noGrp="1"/>
          </p:cNvSpPr>
          <p:nvPr>
            <p:ph type="title"/>
          </p:nvPr>
        </p:nvSpPr>
        <p:spPr>
          <a:xfrm>
            <a:off x="350996" y="382419"/>
            <a:ext cx="11502711" cy="1077880"/>
          </a:xfrm>
        </p:spPr>
        <p:txBody>
          <a:bodyPr>
            <a:normAutofit/>
          </a:bodyPr>
          <a:lstStyle/>
          <a:p>
            <a:r>
              <a:rPr lang="en-AU" sz="1997" dirty="0">
                <a:solidFill>
                  <a:schemeClr val="accent2"/>
                </a:solidFill>
              </a:rPr>
              <a:t>Products &amp; Innovation.</a:t>
            </a:r>
            <a:br>
              <a:rPr lang="en-AU" dirty="0"/>
            </a:br>
            <a:r>
              <a:rPr lang="en-AU" dirty="0"/>
              <a:t>sonnenBatterie Smartphone App </a:t>
            </a:r>
            <a:r>
              <a:rPr lang="en-AU" sz="2000" dirty="0">
                <a:solidFill>
                  <a:srgbClr val="4CCFEF"/>
                </a:solidFill>
              </a:rPr>
              <a:t>– Registration</a:t>
            </a:r>
          </a:p>
        </p:txBody>
      </p:sp>
      <p:pic>
        <p:nvPicPr>
          <p:cNvPr id="8" name="Picture 7">
            <a:extLst>
              <a:ext uri="{FF2B5EF4-FFF2-40B4-BE49-F238E27FC236}">
                <a16:creationId xmlns:a16="http://schemas.microsoft.com/office/drawing/2014/main" id="{810F8804-F41A-40F6-A968-128D572EF4E4}"/>
              </a:ext>
            </a:extLst>
          </p:cNvPr>
          <p:cNvPicPr>
            <a:picLocks noChangeAspect="1"/>
          </p:cNvPicPr>
          <p:nvPr/>
        </p:nvPicPr>
        <p:blipFill>
          <a:blip r:embed="rId2"/>
          <a:stretch>
            <a:fillRect/>
          </a:stretch>
        </p:blipFill>
        <p:spPr>
          <a:xfrm>
            <a:off x="197694" y="197371"/>
            <a:ext cx="1548172" cy="582841"/>
          </a:xfrm>
          <a:prstGeom prst="rect">
            <a:avLst/>
          </a:prstGeom>
        </p:spPr>
      </p:pic>
      <p:sp>
        <p:nvSpPr>
          <p:cNvPr id="9" name="Rectangle 8">
            <a:extLst>
              <a:ext uri="{FF2B5EF4-FFF2-40B4-BE49-F238E27FC236}">
                <a16:creationId xmlns:a16="http://schemas.microsoft.com/office/drawing/2014/main" id="{A47ACAB1-39EC-40AD-B0D6-00C838547023}"/>
              </a:ext>
            </a:extLst>
          </p:cNvPr>
          <p:cNvSpPr/>
          <p:nvPr/>
        </p:nvSpPr>
        <p:spPr>
          <a:xfrm>
            <a:off x="1637854" y="378000"/>
            <a:ext cx="1800200" cy="4022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400" dirty="0" err="1">
              <a:latin typeface="Brandon Text Bold" panose="020B0803020203060203" pitchFamily="34" charset="0"/>
            </a:endParaRPr>
          </a:p>
        </p:txBody>
      </p:sp>
      <p:pic>
        <p:nvPicPr>
          <p:cNvPr id="16" name="Picture 15">
            <a:extLst>
              <a:ext uri="{FF2B5EF4-FFF2-40B4-BE49-F238E27FC236}">
                <a16:creationId xmlns:a16="http://schemas.microsoft.com/office/drawing/2014/main" id="{A75C6CE7-F9D2-4C65-AB7E-39162328289A}"/>
              </a:ext>
            </a:extLst>
          </p:cNvPr>
          <p:cNvPicPr>
            <a:picLocks noChangeAspect="1"/>
          </p:cNvPicPr>
          <p:nvPr/>
        </p:nvPicPr>
        <p:blipFill>
          <a:blip r:embed="rId3"/>
          <a:stretch>
            <a:fillRect/>
          </a:stretch>
        </p:blipFill>
        <p:spPr>
          <a:xfrm>
            <a:off x="1167902" y="5625245"/>
            <a:ext cx="6934844" cy="577942"/>
          </a:xfrm>
          <a:prstGeom prst="rect">
            <a:avLst/>
          </a:prstGeom>
        </p:spPr>
      </p:pic>
      <p:pic>
        <p:nvPicPr>
          <p:cNvPr id="7" name="Picture 6">
            <a:extLst>
              <a:ext uri="{FF2B5EF4-FFF2-40B4-BE49-F238E27FC236}">
                <a16:creationId xmlns:a16="http://schemas.microsoft.com/office/drawing/2014/main" id="{6976A09A-767C-4AA4-8C29-39B232C714F3}"/>
              </a:ext>
            </a:extLst>
          </p:cNvPr>
          <p:cNvPicPr>
            <a:picLocks noChangeAspect="1"/>
          </p:cNvPicPr>
          <p:nvPr/>
        </p:nvPicPr>
        <p:blipFill>
          <a:blip r:embed="rId4"/>
          <a:stretch>
            <a:fillRect/>
          </a:stretch>
        </p:blipFill>
        <p:spPr>
          <a:xfrm>
            <a:off x="2391206" y="1808821"/>
            <a:ext cx="2972881" cy="1681062"/>
          </a:xfrm>
          <a:prstGeom prst="rect">
            <a:avLst/>
          </a:prstGeom>
        </p:spPr>
      </p:pic>
      <p:sp>
        <p:nvSpPr>
          <p:cNvPr id="10" name="Textfeld 20">
            <a:extLst>
              <a:ext uri="{FF2B5EF4-FFF2-40B4-BE49-F238E27FC236}">
                <a16:creationId xmlns:a16="http://schemas.microsoft.com/office/drawing/2014/main" id="{C205D329-E023-4D2B-830F-FC0930A395B1}"/>
              </a:ext>
            </a:extLst>
          </p:cNvPr>
          <p:cNvSpPr txBox="1"/>
          <p:nvPr/>
        </p:nvSpPr>
        <p:spPr>
          <a:xfrm>
            <a:off x="8524118" y="1434323"/>
            <a:ext cx="3122847" cy="1428083"/>
          </a:xfrm>
          <a:prstGeom prst="rect">
            <a:avLst/>
          </a:prstGeom>
          <a:noFill/>
          <a:ln w="9525">
            <a:noFill/>
            <a:miter lim="800000"/>
            <a:headEnd/>
            <a:tailEnd/>
          </a:ln>
        </p:spPr>
        <p:txBody>
          <a:bodyPr wrap="square">
            <a:spAutoFit/>
          </a:bodyPr>
          <a:lstStyle>
            <a:defPPr>
              <a:defRPr lang="de-DE"/>
            </a:defPPr>
            <a:lvl1pPr marL="287338" indent="-287338">
              <a:spcBef>
                <a:spcPts val="1200"/>
              </a:spcBef>
              <a:buBlip>
                <a:blip r:embed="rId5"/>
              </a:buBlip>
              <a:defRPr sz="1600">
                <a:latin typeface="Arial" pitchFamily="34" charset="0"/>
                <a:cs typeface="Arial" pitchFamily="34" charset="0"/>
              </a:defRPr>
            </a:lvl1pPr>
          </a:lstStyle>
          <a:p>
            <a:pPr marL="88900" lvl="2" fontAlgn="base">
              <a:lnSpc>
                <a:spcPct val="90000"/>
              </a:lnSpc>
              <a:spcBef>
                <a:spcPts val="600"/>
              </a:spcBef>
              <a:spcAft>
                <a:spcPts val="600"/>
              </a:spcAft>
              <a:buClr>
                <a:schemeClr val="tx2"/>
              </a:buClr>
              <a:buSzPct val="100000"/>
              <a:defRPr/>
            </a:pPr>
            <a:r>
              <a:rPr lang="en-AU" sz="1600" dirty="0">
                <a:solidFill>
                  <a:schemeClr val="bg2">
                    <a:lumMod val="50000"/>
                  </a:schemeClr>
                </a:solidFill>
                <a:cs typeface="Arial" panose="020B0604020202020204" pitchFamily="34" charset="0"/>
              </a:rPr>
              <a:t>To register simply enter a name, email address and create a password. Once these details have been submitted a confirmation email will be sent, you can then log into the App.</a:t>
            </a:r>
          </a:p>
        </p:txBody>
      </p:sp>
      <p:pic>
        <p:nvPicPr>
          <p:cNvPr id="11" name="Picture 10">
            <a:extLst>
              <a:ext uri="{FF2B5EF4-FFF2-40B4-BE49-F238E27FC236}">
                <a16:creationId xmlns:a16="http://schemas.microsoft.com/office/drawing/2014/main" id="{CEF8F039-009A-4126-8843-3ED19E31790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48034" y="1434969"/>
            <a:ext cx="2277420" cy="4335742"/>
          </a:xfrm>
          <a:prstGeom prst="rect">
            <a:avLst/>
          </a:prstGeom>
        </p:spPr>
      </p:pic>
      <p:pic>
        <p:nvPicPr>
          <p:cNvPr id="12" name="Picture 11">
            <a:extLst>
              <a:ext uri="{FF2B5EF4-FFF2-40B4-BE49-F238E27FC236}">
                <a16:creationId xmlns:a16="http://schemas.microsoft.com/office/drawing/2014/main" id="{0AC5AFB6-1BD1-4937-B3CA-5DFEA09D4C4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83868" y="1434348"/>
            <a:ext cx="2277420" cy="4335742"/>
          </a:xfrm>
          <a:prstGeom prst="rect">
            <a:avLst/>
          </a:prstGeom>
        </p:spPr>
      </p:pic>
      <p:pic>
        <p:nvPicPr>
          <p:cNvPr id="13" name="Picture 12">
            <a:extLst>
              <a:ext uri="{FF2B5EF4-FFF2-40B4-BE49-F238E27FC236}">
                <a16:creationId xmlns:a16="http://schemas.microsoft.com/office/drawing/2014/main" id="{FC46DADD-779A-49B2-999C-6637F20B456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535366" y="1953288"/>
            <a:ext cx="1975159" cy="3301079"/>
          </a:xfrm>
          <a:prstGeom prst="rect">
            <a:avLst/>
          </a:prstGeom>
        </p:spPr>
      </p:pic>
      <p:pic>
        <p:nvPicPr>
          <p:cNvPr id="14" name="Picture 13">
            <a:extLst>
              <a:ext uri="{FF2B5EF4-FFF2-40B4-BE49-F238E27FC236}">
                <a16:creationId xmlns:a16="http://schemas.microsoft.com/office/drawing/2014/main" id="{73A2E9DC-BEFE-4B25-9C6F-17B2543C006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18305" y="1434348"/>
            <a:ext cx="2277420" cy="4335742"/>
          </a:xfrm>
          <a:prstGeom prst="rect">
            <a:avLst/>
          </a:prstGeom>
        </p:spPr>
      </p:pic>
      <p:pic>
        <p:nvPicPr>
          <p:cNvPr id="15" name="Picture 14">
            <a:extLst>
              <a:ext uri="{FF2B5EF4-FFF2-40B4-BE49-F238E27FC236}">
                <a16:creationId xmlns:a16="http://schemas.microsoft.com/office/drawing/2014/main" id="{EE25C33D-A86F-459B-9C3F-23C15C80881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69803" y="1953288"/>
            <a:ext cx="1975159" cy="3301079"/>
          </a:xfrm>
          <a:prstGeom prst="rect">
            <a:avLst/>
          </a:prstGeom>
          <a:ln w="15875">
            <a:solidFill>
              <a:schemeClr val="bg1">
                <a:lumMod val="25000"/>
              </a:schemeClr>
            </a:solidFill>
          </a:ln>
        </p:spPr>
      </p:pic>
      <p:pic>
        <p:nvPicPr>
          <p:cNvPr id="17" name="Picture 16">
            <a:extLst>
              <a:ext uri="{FF2B5EF4-FFF2-40B4-BE49-F238E27FC236}">
                <a16:creationId xmlns:a16="http://schemas.microsoft.com/office/drawing/2014/main" id="{2B734C4B-6433-4B0A-A662-8E629CADBF6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542587" y="1953288"/>
            <a:ext cx="1968959" cy="3301079"/>
          </a:xfrm>
          <a:prstGeom prst="rect">
            <a:avLst/>
          </a:prstGeom>
          <a:ln w="15875">
            <a:solidFill>
              <a:schemeClr val="bg1">
                <a:lumMod val="25000"/>
              </a:schemeClr>
            </a:solidFill>
          </a:ln>
        </p:spPr>
      </p:pic>
      <p:pic>
        <p:nvPicPr>
          <p:cNvPr id="18" name="Picture 17">
            <a:extLst>
              <a:ext uri="{FF2B5EF4-FFF2-40B4-BE49-F238E27FC236}">
                <a16:creationId xmlns:a16="http://schemas.microsoft.com/office/drawing/2014/main" id="{1C452008-5DF3-4CE4-A360-4D23C4B0CFC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203415" y="1953288"/>
            <a:ext cx="1966657" cy="3301079"/>
          </a:xfrm>
          <a:prstGeom prst="rect">
            <a:avLst/>
          </a:prstGeom>
          <a:ln w="15875">
            <a:solidFill>
              <a:schemeClr val="bg1">
                <a:lumMod val="25000"/>
              </a:schemeClr>
            </a:solidFill>
          </a:ln>
        </p:spPr>
      </p:pic>
    </p:spTree>
    <p:extLst>
      <p:ext uri="{BB962C8B-B14F-4D97-AF65-F5344CB8AC3E}">
        <p14:creationId xmlns:p14="http://schemas.microsoft.com/office/powerpoint/2010/main" val="1414579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p:cNvSpPr>
            <a:spLocks noGrp="1"/>
          </p:cNvSpPr>
          <p:nvPr>
            <p:ph type="title"/>
          </p:nvPr>
        </p:nvSpPr>
        <p:spPr>
          <a:xfrm>
            <a:off x="350996" y="382419"/>
            <a:ext cx="11502711" cy="1077880"/>
          </a:xfrm>
        </p:spPr>
        <p:txBody>
          <a:bodyPr>
            <a:normAutofit/>
          </a:bodyPr>
          <a:lstStyle/>
          <a:p>
            <a:r>
              <a:rPr lang="en-AU" sz="1997" dirty="0">
                <a:solidFill>
                  <a:schemeClr val="accent2"/>
                </a:solidFill>
              </a:rPr>
              <a:t>Products &amp; Innovation.</a:t>
            </a:r>
            <a:br>
              <a:rPr lang="en-AU" dirty="0"/>
            </a:br>
            <a:r>
              <a:rPr lang="en-AU" dirty="0"/>
              <a:t>sonnenBatterie Smartphone App </a:t>
            </a:r>
            <a:r>
              <a:rPr lang="en-AU" sz="2000" dirty="0">
                <a:solidFill>
                  <a:srgbClr val="4CCFEF"/>
                </a:solidFill>
              </a:rPr>
              <a:t>– Registration</a:t>
            </a:r>
          </a:p>
        </p:txBody>
      </p:sp>
      <p:pic>
        <p:nvPicPr>
          <p:cNvPr id="8" name="Picture 7">
            <a:extLst>
              <a:ext uri="{FF2B5EF4-FFF2-40B4-BE49-F238E27FC236}">
                <a16:creationId xmlns:a16="http://schemas.microsoft.com/office/drawing/2014/main" id="{810F8804-F41A-40F6-A968-128D572EF4E4}"/>
              </a:ext>
            </a:extLst>
          </p:cNvPr>
          <p:cNvPicPr>
            <a:picLocks noChangeAspect="1"/>
          </p:cNvPicPr>
          <p:nvPr/>
        </p:nvPicPr>
        <p:blipFill>
          <a:blip r:embed="rId2"/>
          <a:stretch>
            <a:fillRect/>
          </a:stretch>
        </p:blipFill>
        <p:spPr>
          <a:xfrm>
            <a:off x="197694" y="197371"/>
            <a:ext cx="1548172" cy="582841"/>
          </a:xfrm>
          <a:prstGeom prst="rect">
            <a:avLst/>
          </a:prstGeom>
        </p:spPr>
      </p:pic>
      <p:sp>
        <p:nvSpPr>
          <p:cNvPr id="9" name="Rectangle 8">
            <a:extLst>
              <a:ext uri="{FF2B5EF4-FFF2-40B4-BE49-F238E27FC236}">
                <a16:creationId xmlns:a16="http://schemas.microsoft.com/office/drawing/2014/main" id="{A47ACAB1-39EC-40AD-B0D6-00C838547023}"/>
              </a:ext>
            </a:extLst>
          </p:cNvPr>
          <p:cNvSpPr/>
          <p:nvPr/>
        </p:nvSpPr>
        <p:spPr>
          <a:xfrm>
            <a:off x="1637854" y="378000"/>
            <a:ext cx="1800200" cy="4022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400" dirty="0" err="1">
              <a:latin typeface="Brandon Text Bold" panose="020B0803020203060203" pitchFamily="34" charset="0"/>
            </a:endParaRPr>
          </a:p>
        </p:txBody>
      </p:sp>
      <p:sp>
        <p:nvSpPr>
          <p:cNvPr id="19" name="Textfeld 20">
            <a:extLst>
              <a:ext uri="{FF2B5EF4-FFF2-40B4-BE49-F238E27FC236}">
                <a16:creationId xmlns:a16="http://schemas.microsoft.com/office/drawing/2014/main" id="{C5FC6210-940C-467C-BCF4-2AAD9E99E2D7}"/>
              </a:ext>
            </a:extLst>
          </p:cNvPr>
          <p:cNvSpPr txBox="1"/>
          <p:nvPr/>
        </p:nvSpPr>
        <p:spPr>
          <a:xfrm>
            <a:off x="8478756" y="1460299"/>
            <a:ext cx="3203954" cy="1871282"/>
          </a:xfrm>
          <a:prstGeom prst="rect">
            <a:avLst/>
          </a:prstGeom>
          <a:noFill/>
          <a:ln w="9525">
            <a:noFill/>
            <a:miter lim="800000"/>
            <a:headEnd/>
            <a:tailEnd/>
          </a:ln>
        </p:spPr>
        <p:txBody>
          <a:bodyPr wrap="square">
            <a:spAutoFit/>
          </a:bodyPr>
          <a:lstStyle>
            <a:defPPr>
              <a:defRPr lang="de-DE"/>
            </a:defPPr>
            <a:lvl1pPr marL="287338" indent="-287338">
              <a:spcBef>
                <a:spcPts val="1200"/>
              </a:spcBef>
              <a:buBlip>
                <a:blip r:embed="rId3"/>
              </a:buBlip>
              <a:defRPr sz="1600">
                <a:latin typeface="Arial" pitchFamily="34" charset="0"/>
                <a:cs typeface="Arial" pitchFamily="34" charset="0"/>
              </a:defRPr>
            </a:lvl1pPr>
          </a:lstStyle>
          <a:p>
            <a:pPr marL="88900" lvl="2" fontAlgn="base">
              <a:lnSpc>
                <a:spcPct val="90000"/>
              </a:lnSpc>
              <a:spcBef>
                <a:spcPts val="600"/>
              </a:spcBef>
              <a:spcAft>
                <a:spcPts val="600"/>
              </a:spcAft>
              <a:buClr>
                <a:schemeClr val="tx2"/>
              </a:buClr>
              <a:buSzPct val="100000"/>
              <a:defRPr/>
            </a:pPr>
            <a:r>
              <a:rPr lang="en-AU" sz="1600" dirty="0">
                <a:solidFill>
                  <a:schemeClr val="bg2">
                    <a:lumMod val="50000"/>
                  </a:schemeClr>
                </a:solidFill>
                <a:cs typeface="Arial" panose="020B0604020202020204" pitchFamily="34" charset="0"/>
              </a:rPr>
              <a:t>Once registered you can either view in demo mode of an example installation or connect into an existing installation. If a pairing code has supplied use this, alternatively enter the details from the systems welcome letter</a:t>
            </a:r>
          </a:p>
        </p:txBody>
      </p:sp>
      <p:grpSp>
        <p:nvGrpSpPr>
          <p:cNvPr id="20" name="Group 19">
            <a:extLst>
              <a:ext uri="{FF2B5EF4-FFF2-40B4-BE49-F238E27FC236}">
                <a16:creationId xmlns:a16="http://schemas.microsoft.com/office/drawing/2014/main" id="{C3BC40F0-1CE9-47F0-A687-18B92547BAE6}"/>
              </a:ext>
            </a:extLst>
          </p:cNvPr>
          <p:cNvGrpSpPr/>
          <p:nvPr/>
        </p:nvGrpSpPr>
        <p:grpSpPr>
          <a:xfrm>
            <a:off x="718305" y="1434348"/>
            <a:ext cx="7607149" cy="4336363"/>
            <a:chOff x="718305" y="1434348"/>
            <a:chExt cx="7607149" cy="4336363"/>
          </a:xfrm>
        </p:grpSpPr>
        <p:pic>
          <p:nvPicPr>
            <p:cNvPr id="21" name="Picture 20">
              <a:extLst>
                <a:ext uri="{FF2B5EF4-FFF2-40B4-BE49-F238E27FC236}">
                  <a16:creationId xmlns:a16="http://schemas.microsoft.com/office/drawing/2014/main" id="{C6C4F905-5551-4B7D-A368-2217236DB2C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48034" y="1434969"/>
              <a:ext cx="2277420" cy="4335742"/>
            </a:xfrm>
            <a:prstGeom prst="rect">
              <a:avLst/>
            </a:prstGeom>
          </p:spPr>
        </p:pic>
        <p:pic>
          <p:nvPicPr>
            <p:cNvPr id="22" name="Picture 21">
              <a:extLst>
                <a:ext uri="{FF2B5EF4-FFF2-40B4-BE49-F238E27FC236}">
                  <a16:creationId xmlns:a16="http://schemas.microsoft.com/office/drawing/2014/main" id="{E6EED0B2-0A3C-4A99-A1EA-740A502FBCE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83868" y="1434348"/>
              <a:ext cx="2277420" cy="4335742"/>
            </a:xfrm>
            <a:prstGeom prst="rect">
              <a:avLst/>
            </a:prstGeom>
          </p:spPr>
        </p:pic>
        <p:pic>
          <p:nvPicPr>
            <p:cNvPr id="23" name="Picture 22">
              <a:extLst>
                <a:ext uri="{FF2B5EF4-FFF2-40B4-BE49-F238E27FC236}">
                  <a16:creationId xmlns:a16="http://schemas.microsoft.com/office/drawing/2014/main" id="{54C8D782-4AA9-4967-B4CD-0FF55C616AD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8305" y="1434348"/>
              <a:ext cx="2277420" cy="4335742"/>
            </a:xfrm>
            <a:prstGeom prst="rect">
              <a:avLst/>
            </a:prstGeom>
          </p:spPr>
        </p:pic>
        <p:pic>
          <p:nvPicPr>
            <p:cNvPr id="24" name="Picture 23">
              <a:extLst>
                <a:ext uri="{FF2B5EF4-FFF2-40B4-BE49-F238E27FC236}">
                  <a16:creationId xmlns:a16="http://schemas.microsoft.com/office/drawing/2014/main" id="{86E39B73-108A-4279-921A-26FE6EC7B1A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71533" y="1952836"/>
              <a:ext cx="1972275" cy="3276364"/>
            </a:xfrm>
            <a:prstGeom prst="rect">
              <a:avLst/>
            </a:prstGeom>
            <a:ln w="15875">
              <a:solidFill>
                <a:schemeClr val="bg1">
                  <a:lumMod val="25000"/>
                </a:schemeClr>
              </a:solidFill>
            </a:ln>
          </p:spPr>
        </p:pic>
        <p:pic>
          <p:nvPicPr>
            <p:cNvPr id="25" name="Picture 24">
              <a:extLst>
                <a:ext uri="{FF2B5EF4-FFF2-40B4-BE49-F238E27FC236}">
                  <a16:creationId xmlns:a16="http://schemas.microsoft.com/office/drawing/2014/main" id="{64D0EB54-9F76-4FF6-A0B8-0BA6644E3A7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192179" y="1952835"/>
              <a:ext cx="1980221" cy="3276365"/>
            </a:xfrm>
            <a:prstGeom prst="rect">
              <a:avLst/>
            </a:prstGeom>
            <a:ln w="15875">
              <a:solidFill>
                <a:schemeClr val="bg1">
                  <a:lumMod val="25000"/>
                </a:schemeClr>
              </a:solidFill>
            </a:ln>
          </p:spPr>
        </p:pic>
        <p:pic>
          <p:nvPicPr>
            <p:cNvPr id="26" name="Picture 25">
              <a:extLst>
                <a:ext uri="{FF2B5EF4-FFF2-40B4-BE49-F238E27FC236}">
                  <a16:creationId xmlns:a16="http://schemas.microsoft.com/office/drawing/2014/main" id="{16C63244-1721-4F31-AC06-7B2FC831AC5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538949" y="1952837"/>
              <a:ext cx="1969155" cy="3276364"/>
            </a:xfrm>
            <a:prstGeom prst="rect">
              <a:avLst/>
            </a:prstGeom>
            <a:ln w="15875">
              <a:solidFill>
                <a:schemeClr val="bg1">
                  <a:lumMod val="25000"/>
                </a:schemeClr>
              </a:solidFill>
            </a:ln>
          </p:spPr>
        </p:pic>
        <p:pic>
          <p:nvPicPr>
            <p:cNvPr id="27" name="Picture 26">
              <a:extLst>
                <a:ext uri="{FF2B5EF4-FFF2-40B4-BE49-F238E27FC236}">
                  <a16:creationId xmlns:a16="http://schemas.microsoft.com/office/drawing/2014/main" id="{5F3E4986-0F1A-400A-9137-C5426AF41F9B}"/>
                </a:ext>
              </a:extLst>
            </p:cNvPr>
            <p:cNvPicPr>
              <a:picLocks noChangeAspect="1"/>
            </p:cNvPicPr>
            <p:nvPr/>
          </p:nvPicPr>
          <p:blipFill>
            <a:blip r:embed="rId8"/>
            <a:stretch>
              <a:fillRect/>
            </a:stretch>
          </p:blipFill>
          <p:spPr>
            <a:xfrm>
              <a:off x="3519377" y="1952834"/>
              <a:ext cx="1988727" cy="3276365"/>
            </a:xfrm>
            <a:prstGeom prst="rect">
              <a:avLst/>
            </a:prstGeom>
          </p:spPr>
        </p:pic>
        <p:pic>
          <p:nvPicPr>
            <p:cNvPr id="28" name="Picture 27">
              <a:extLst>
                <a:ext uri="{FF2B5EF4-FFF2-40B4-BE49-F238E27FC236}">
                  <a16:creationId xmlns:a16="http://schemas.microsoft.com/office/drawing/2014/main" id="{163B8D0C-C5B1-4E9C-A898-238EAC4D2242}"/>
                </a:ext>
              </a:extLst>
            </p:cNvPr>
            <p:cNvPicPr>
              <a:picLocks noChangeAspect="1"/>
            </p:cNvPicPr>
            <p:nvPr/>
          </p:nvPicPr>
          <p:blipFill>
            <a:blip r:embed="rId9"/>
            <a:stretch>
              <a:fillRect/>
            </a:stretch>
          </p:blipFill>
          <p:spPr>
            <a:xfrm>
              <a:off x="6193295" y="1952833"/>
              <a:ext cx="1979105" cy="3276365"/>
            </a:xfrm>
            <a:prstGeom prst="rect">
              <a:avLst/>
            </a:prstGeom>
          </p:spPr>
        </p:pic>
        <p:pic>
          <p:nvPicPr>
            <p:cNvPr id="29" name="Picture 28">
              <a:extLst>
                <a:ext uri="{FF2B5EF4-FFF2-40B4-BE49-F238E27FC236}">
                  <a16:creationId xmlns:a16="http://schemas.microsoft.com/office/drawing/2014/main" id="{957A68F3-F429-4611-A518-9AA6A8EC8342}"/>
                </a:ext>
              </a:extLst>
            </p:cNvPr>
            <p:cNvPicPr>
              <a:picLocks noChangeAspect="1"/>
            </p:cNvPicPr>
            <p:nvPr/>
          </p:nvPicPr>
          <p:blipFill>
            <a:blip r:embed="rId10"/>
            <a:stretch>
              <a:fillRect/>
            </a:stretch>
          </p:blipFill>
          <p:spPr>
            <a:xfrm>
              <a:off x="870230" y="1952835"/>
              <a:ext cx="1973577" cy="3257340"/>
            </a:xfrm>
            <a:prstGeom prst="rect">
              <a:avLst/>
            </a:prstGeom>
          </p:spPr>
        </p:pic>
      </p:grpSp>
    </p:spTree>
    <p:extLst>
      <p:ext uri="{BB962C8B-B14F-4D97-AF65-F5344CB8AC3E}">
        <p14:creationId xmlns:p14="http://schemas.microsoft.com/office/powerpoint/2010/main" val="12712631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E3DF4DF-A71E-4E0A-B62A-8A28539DC489}"/>
              </a:ext>
            </a:extLst>
          </p:cNvPr>
          <p:cNvPicPr>
            <a:picLocks noChangeAspect="1"/>
          </p:cNvPicPr>
          <p:nvPr/>
        </p:nvPicPr>
        <p:blipFill>
          <a:blip r:embed="rId2"/>
          <a:stretch>
            <a:fillRect/>
          </a:stretch>
        </p:blipFill>
        <p:spPr>
          <a:xfrm>
            <a:off x="1367824" y="1371928"/>
            <a:ext cx="9469052" cy="4882866"/>
          </a:xfrm>
          <a:prstGeom prst="rect">
            <a:avLst/>
          </a:prstGeom>
        </p:spPr>
      </p:pic>
      <p:sp>
        <p:nvSpPr>
          <p:cNvPr id="6" name="Titel 1"/>
          <p:cNvSpPr>
            <a:spLocks noGrp="1"/>
          </p:cNvSpPr>
          <p:nvPr>
            <p:ph type="title"/>
          </p:nvPr>
        </p:nvSpPr>
        <p:spPr>
          <a:xfrm>
            <a:off x="350996" y="382419"/>
            <a:ext cx="11502711" cy="1077880"/>
          </a:xfrm>
        </p:spPr>
        <p:txBody>
          <a:bodyPr/>
          <a:lstStyle/>
          <a:p>
            <a:r>
              <a:rPr lang="en-AU" sz="1997" dirty="0">
                <a:solidFill>
                  <a:schemeClr val="accent2"/>
                </a:solidFill>
              </a:rPr>
              <a:t>Products &amp; Innovation.</a:t>
            </a:r>
            <a:br>
              <a:rPr lang="en-AU" dirty="0"/>
            </a:br>
            <a:r>
              <a:rPr lang="en-AU" dirty="0"/>
              <a:t>Product Specifications </a:t>
            </a:r>
            <a:r>
              <a:rPr lang="en-AU" sz="2000" dirty="0">
                <a:solidFill>
                  <a:srgbClr val="4CCFEF"/>
                </a:solidFill>
              </a:rPr>
              <a:t>– AC coupled – Single Phase – sonnenBatterie eco 9.43</a:t>
            </a:r>
          </a:p>
        </p:txBody>
      </p:sp>
      <p:pic>
        <p:nvPicPr>
          <p:cNvPr id="8" name="Picture 7">
            <a:extLst>
              <a:ext uri="{FF2B5EF4-FFF2-40B4-BE49-F238E27FC236}">
                <a16:creationId xmlns:a16="http://schemas.microsoft.com/office/drawing/2014/main" id="{810F8804-F41A-40F6-A968-128D572EF4E4}"/>
              </a:ext>
            </a:extLst>
          </p:cNvPr>
          <p:cNvPicPr>
            <a:picLocks noChangeAspect="1"/>
          </p:cNvPicPr>
          <p:nvPr/>
        </p:nvPicPr>
        <p:blipFill>
          <a:blip r:embed="rId3"/>
          <a:stretch>
            <a:fillRect/>
          </a:stretch>
        </p:blipFill>
        <p:spPr>
          <a:xfrm>
            <a:off x="197694" y="197371"/>
            <a:ext cx="1548172" cy="582841"/>
          </a:xfrm>
          <a:prstGeom prst="rect">
            <a:avLst/>
          </a:prstGeom>
        </p:spPr>
      </p:pic>
      <p:sp>
        <p:nvSpPr>
          <p:cNvPr id="9" name="Rectangle 8">
            <a:extLst>
              <a:ext uri="{FF2B5EF4-FFF2-40B4-BE49-F238E27FC236}">
                <a16:creationId xmlns:a16="http://schemas.microsoft.com/office/drawing/2014/main" id="{A47ACAB1-39EC-40AD-B0D6-00C838547023}"/>
              </a:ext>
            </a:extLst>
          </p:cNvPr>
          <p:cNvSpPr/>
          <p:nvPr/>
        </p:nvSpPr>
        <p:spPr>
          <a:xfrm>
            <a:off x="1637854" y="378000"/>
            <a:ext cx="1800200" cy="4022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400" dirty="0" err="1">
              <a:latin typeface="Brandon Text Bold" panose="020B0803020203060203" pitchFamily="34" charset="0"/>
            </a:endParaRPr>
          </a:p>
        </p:txBody>
      </p:sp>
    </p:spTree>
    <p:extLst>
      <p:ext uri="{BB962C8B-B14F-4D97-AF65-F5344CB8AC3E}">
        <p14:creationId xmlns:p14="http://schemas.microsoft.com/office/powerpoint/2010/main" val="39551036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p:cNvSpPr>
            <a:spLocks noGrp="1"/>
          </p:cNvSpPr>
          <p:nvPr>
            <p:ph type="title"/>
          </p:nvPr>
        </p:nvSpPr>
        <p:spPr>
          <a:xfrm>
            <a:off x="350996" y="382419"/>
            <a:ext cx="11502711" cy="1077880"/>
          </a:xfrm>
        </p:spPr>
        <p:txBody>
          <a:bodyPr>
            <a:normAutofit/>
          </a:bodyPr>
          <a:lstStyle/>
          <a:p>
            <a:r>
              <a:rPr lang="en-AU" sz="1997" dirty="0">
                <a:solidFill>
                  <a:schemeClr val="accent2"/>
                </a:solidFill>
              </a:rPr>
              <a:t>Products &amp; Innovation.</a:t>
            </a:r>
            <a:br>
              <a:rPr lang="en-AU" dirty="0"/>
            </a:br>
            <a:r>
              <a:rPr lang="en-AU" dirty="0"/>
              <a:t>sonnenBatterie Smartphone App </a:t>
            </a:r>
            <a:r>
              <a:rPr lang="en-AU" sz="2000" dirty="0">
                <a:solidFill>
                  <a:srgbClr val="4CCFEF"/>
                </a:solidFill>
              </a:rPr>
              <a:t>– System Selection &amp; Autonomy</a:t>
            </a:r>
          </a:p>
        </p:txBody>
      </p:sp>
      <p:pic>
        <p:nvPicPr>
          <p:cNvPr id="8" name="Picture 7">
            <a:extLst>
              <a:ext uri="{FF2B5EF4-FFF2-40B4-BE49-F238E27FC236}">
                <a16:creationId xmlns:a16="http://schemas.microsoft.com/office/drawing/2014/main" id="{810F8804-F41A-40F6-A968-128D572EF4E4}"/>
              </a:ext>
            </a:extLst>
          </p:cNvPr>
          <p:cNvPicPr>
            <a:picLocks noChangeAspect="1"/>
          </p:cNvPicPr>
          <p:nvPr/>
        </p:nvPicPr>
        <p:blipFill>
          <a:blip r:embed="rId2"/>
          <a:stretch>
            <a:fillRect/>
          </a:stretch>
        </p:blipFill>
        <p:spPr>
          <a:xfrm>
            <a:off x="197694" y="197371"/>
            <a:ext cx="1548172" cy="582841"/>
          </a:xfrm>
          <a:prstGeom prst="rect">
            <a:avLst/>
          </a:prstGeom>
        </p:spPr>
      </p:pic>
      <p:sp>
        <p:nvSpPr>
          <p:cNvPr id="9" name="Rectangle 8">
            <a:extLst>
              <a:ext uri="{FF2B5EF4-FFF2-40B4-BE49-F238E27FC236}">
                <a16:creationId xmlns:a16="http://schemas.microsoft.com/office/drawing/2014/main" id="{A47ACAB1-39EC-40AD-B0D6-00C838547023}"/>
              </a:ext>
            </a:extLst>
          </p:cNvPr>
          <p:cNvSpPr/>
          <p:nvPr/>
        </p:nvSpPr>
        <p:spPr>
          <a:xfrm>
            <a:off x="1637854" y="378000"/>
            <a:ext cx="1800200" cy="4022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400" dirty="0" err="1">
              <a:latin typeface="Brandon Text Bold" panose="020B0803020203060203" pitchFamily="34" charset="0"/>
            </a:endParaRPr>
          </a:p>
        </p:txBody>
      </p:sp>
      <p:pic>
        <p:nvPicPr>
          <p:cNvPr id="16" name="Picture 15">
            <a:extLst>
              <a:ext uri="{FF2B5EF4-FFF2-40B4-BE49-F238E27FC236}">
                <a16:creationId xmlns:a16="http://schemas.microsoft.com/office/drawing/2014/main" id="{A75C6CE7-F9D2-4C65-AB7E-39162328289A}"/>
              </a:ext>
            </a:extLst>
          </p:cNvPr>
          <p:cNvPicPr>
            <a:picLocks noChangeAspect="1"/>
          </p:cNvPicPr>
          <p:nvPr/>
        </p:nvPicPr>
        <p:blipFill>
          <a:blip r:embed="rId3"/>
          <a:stretch>
            <a:fillRect/>
          </a:stretch>
        </p:blipFill>
        <p:spPr>
          <a:xfrm>
            <a:off x="1167902" y="5625245"/>
            <a:ext cx="6934844" cy="577942"/>
          </a:xfrm>
          <a:prstGeom prst="rect">
            <a:avLst/>
          </a:prstGeom>
        </p:spPr>
      </p:pic>
      <p:grpSp>
        <p:nvGrpSpPr>
          <p:cNvPr id="7" name="Group 6">
            <a:extLst>
              <a:ext uri="{FF2B5EF4-FFF2-40B4-BE49-F238E27FC236}">
                <a16:creationId xmlns:a16="http://schemas.microsoft.com/office/drawing/2014/main" id="{693868B2-A4A0-4B36-B984-4D0778F7C77F}"/>
              </a:ext>
            </a:extLst>
          </p:cNvPr>
          <p:cNvGrpSpPr/>
          <p:nvPr/>
        </p:nvGrpSpPr>
        <p:grpSpPr>
          <a:xfrm>
            <a:off x="3388564" y="1434348"/>
            <a:ext cx="2277420" cy="4335742"/>
            <a:chOff x="683568" y="1613538"/>
            <a:chExt cx="2277420" cy="4335742"/>
          </a:xfrm>
        </p:grpSpPr>
        <p:pic>
          <p:nvPicPr>
            <p:cNvPr id="10" name="Picture 9">
              <a:extLst>
                <a:ext uri="{FF2B5EF4-FFF2-40B4-BE49-F238E27FC236}">
                  <a16:creationId xmlns:a16="http://schemas.microsoft.com/office/drawing/2014/main" id="{FA5026FE-FAFD-41DF-9B80-C15EBE6CE78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3568" y="1613538"/>
              <a:ext cx="2277420" cy="4335742"/>
            </a:xfrm>
            <a:prstGeom prst="rect">
              <a:avLst/>
            </a:prstGeom>
          </p:spPr>
        </p:pic>
        <p:sp>
          <p:nvSpPr>
            <p:cNvPr id="11" name="Rectangle 10">
              <a:extLst>
                <a:ext uri="{FF2B5EF4-FFF2-40B4-BE49-F238E27FC236}">
                  <a16:creationId xmlns:a16="http://schemas.microsoft.com/office/drawing/2014/main" id="{0990EAC3-6437-4B34-A0CA-948198673034}"/>
                </a:ext>
              </a:extLst>
            </p:cNvPr>
            <p:cNvSpPr/>
            <p:nvPr/>
          </p:nvSpPr>
          <p:spPr>
            <a:xfrm>
              <a:off x="827584" y="2132857"/>
              <a:ext cx="2001341" cy="3289800"/>
            </a:xfrm>
            <a:prstGeom prst="rect">
              <a:avLst/>
            </a:prstGeom>
            <a:solidFill>
              <a:schemeClr val="bg1"/>
            </a:solidFill>
            <a:ln w="15875">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2" name="Group 11">
            <a:extLst>
              <a:ext uri="{FF2B5EF4-FFF2-40B4-BE49-F238E27FC236}">
                <a16:creationId xmlns:a16="http://schemas.microsoft.com/office/drawing/2014/main" id="{5A8D2609-8782-4D05-846C-90B7805BAAB1}"/>
              </a:ext>
            </a:extLst>
          </p:cNvPr>
          <p:cNvGrpSpPr/>
          <p:nvPr/>
        </p:nvGrpSpPr>
        <p:grpSpPr>
          <a:xfrm>
            <a:off x="3562631" y="1953668"/>
            <a:ext cx="1920090" cy="3204354"/>
            <a:chOff x="857635" y="2132858"/>
            <a:chExt cx="1920090" cy="3204354"/>
          </a:xfrm>
        </p:grpSpPr>
        <p:pic>
          <p:nvPicPr>
            <p:cNvPr id="13" name="Picture 12">
              <a:extLst>
                <a:ext uri="{FF2B5EF4-FFF2-40B4-BE49-F238E27FC236}">
                  <a16:creationId xmlns:a16="http://schemas.microsoft.com/office/drawing/2014/main" id="{25C8672A-0BD3-457E-946E-637D19CE0A5F}"/>
                </a:ext>
              </a:extLst>
            </p:cNvPr>
            <p:cNvPicPr>
              <a:picLocks noChangeAspect="1"/>
            </p:cNvPicPr>
            <p:nvPr/>
          </p:nvPicPr>
          <p:blipFill>
            <a:blip r:embed="rId5"/>
            <a:stretch>
              <a:fillRect/>
            </a:stretch>
          </p:blipFill>
          <p:spPr>
            <a:xfrm>
              <a:off x="857635" y="2132858"/>
              <a:ext cx="1920090" cy="3204354"/>
            </a:xfrm>
            <a:prstGeom prst="rect">
              <a:avLst/>
            </a:prstGeom>
          </p:spPr>
        </p:pic>
        <p:pic>
          <p:nvPicPr>
            <p:cNvPr id="14" name="Picture 13">
              <a:extLst>
                <a:ext uri="{FF2B5EF4-FFF2-40B4-BE49-F238E27FC236}">
                  <a16:creationId xmlns:a16="http://schemas.microsoft.com/office/drawing/2014/main" id="{1786936B-F775-4A6A-8B2A-495231C54072}"/>
                </a:ext>
              </a:extLst>
            </p:cNvPr>
            <p:cNvPicPr>
              <a:picLocks noChangeAspect="1"/>
            </p:cNvPicPr>
            <p:nvPr/>
          </p:nvPicPr>
          <p:blipFill>
            <a:blip r:embed="rId6"/>
            <a:stretch>
              <a:fillRect/>
            </a:stretch>
          </p:blipFill>
          <p:spPr>
            <a:xfrm>
              <a:off x="2226115" y="3707599"/>
              <a:ext cx="221649" cy="153449"/>
            </a:xfrm>
            <a:prstGeom prst="rect">
              <a:avLst/>
            </a:prstGeom>
          </p:spPr>
        </p:pic>
      </p:grpSp>
      <p:pic>
        <p:nvPicPr>
          <p:cNvPr id="15" name="Picture 14">
            <a:extLst>
              <a:ext uri="{FF2B5EF4-FFF2-40B4-BE49-F238E27FC236}">
                <a16:creationId xmlns:a16="http://schemas.microsoft.com/office/drawing/2014/main" id="{C6F52ECB-1F18-41D8-A9EF-23455F8E691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8305" y="1434348"/>
            <a:ext cx="2277420" cy="4335742"/>
          </a:xfrm>
          <a:prstGeom prst="rect">
            <a:avLst/>
          </a:prstGeom>
        </p:spPr>
      </p:pic>
      <p:sp>
        <p:nvSpPr>
          <p:cNvPr id="17" name="Textfeld 20">
            <a:extLst>
              <a:ext uri="{FF2B5EF4-FFF2-40B4-BE49-F238E27FC236}">
                <a16:creationId xmlns:a16="http://schemas.microsoft.com/office/drawing/2014/main" id="{C6CB7E87-ED3B-4E7A-8AAF-CA3B46C84177}"/>
              </a:ext>
            </a:extLst>
          </p:cNvPr>
          <p:cNvSpPr txBox="1"/>
          <p:nvPr/>
        </p:nvSpPr>
        <p:spPr>
          <a:xfrm>
            <a:off x="8525858" y="1516649"/>
            <a:ext cx="3204096" cy="2092881"/>
          </a:xfrm>
          <a:prstGeom prst="rect">
            <a:avLst/>
          </a:prstGeom>
          <a:noFill/>
          <a:ln w="9525">
            <a:noFill/>
            <a:miter lim="800000"/>
            <a:headEnd/>
            <a:tailEnd/>
          </a:ln>
        </p:spPr>
        <p:txBody>
          <a:bodyPr wrap="square">
            <a:spAutoFit/>
          </a:bodyPr>
          <a:lstStyle>
            <a:defPPr>
              <a:defRPr lang="de-DE"/>
            </a:defPPr>
            <a:lvl1pPr marL="287338" indent="-287338">
              <a:spcBef>
                <a:spcPts val="1200"/>
              </a:spcBef>
              <a:buBlip>
                <a:blip r:embed="rId7"/>
              </a:buBlip>
              <a:defRPr sz="1600">
                <a:latin typeface="Arial" pitchFamily="34" charset="0"/>
                <a:cs typeface="Arial" pitchFamily="34" charset="0"/>
              </a:defRPr>
            </a:lvl1pPr>
          </a:lstStyle>
          <a:p>
            <a:pPr marL="88900" lvl="2" fontAlgn="base">
              <a:lnSpc>
                <a:spcPct val="90000"/>
              </a:lnSpc>
              <a:spcBef>
                <a:spcPts val="600"/>
              </a:spcBef>
              <a:spcAft>
                <a:spcPts val="600"/>
              </a:spcAft>
              <a:buClr>
                <a:schemeClr val="tx2"/>
              </a:buClr>
              <a:buSzPct val="100000"/>
              <a:defRPr/>
            </a:pPr>
            <a:r>
              <a:rPr lang="en-AU" sz="1600" dirty="0">
                <a:solidFill>
                  <a:schemeClr val="bg2">
                    <a:lumMod val="50000"/>
                  </a:schemeClr>
                </a:solidFill>
                <a:cs typeface="Arial" panose="020B0604020202020204" pitchFamily="34" charset="0"/>
              </a:rPr>
              <a:t>You can register multiple system if desired. Either select a installation or alternatively the overview page will automatically load with your single registered system. The overview shows the level of autonomy as well as individual power flow characteristics.</a:t>
            </a:r>
          </a:p>
        </p:txBody>
      </p:sp>
      <p:pic>
        <p:nvPicPr>
          <p:cNvPr id="18" name="Picture 17">
            <a:extLst>
              <a:ext uri="{FF2B5EF4-FFF2-40B4-BE49-F238E27FC236}">
                <a16:creationId xmlns:a16="http://schemas.microsoft.com/office/drawing/2014/main" id="{D8942E1E-8822-42CD-9B7B-2FBC1618754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63587" y="1964036"/>
            <a:ext cx="1980221" cy="3276365"/>
          </a:xfrm>
          <a:prstGeom prst="rect">
            <a:avLst/>
          </a:prstGeom>
          <a:ln w="15875">
            <a:solidFill>
              <a:schemeClr val="bg1">
                <a:lumMod val="25000"/>
              </a:schemeClr>
            </a:solidFill>
          </a:ln>
        </p:spPr>
      </p:pic>
      <p:grpSp>
        <p:nvGrpSpPr>
          <p:cNvPr id="19" name="Group 18">
            <a:extLst>
              <a:ext uri="{FF2B5EF4-FFF2-40B4-BE49-F238E27FC236}">
                <a16:creationId xmlns:a16="http://schemas.microsoft.com/office/drawing/2014/main" id="{27611323-B45E-4402-8590-C4DAF565D4B9}"/>
              </a:ext>
            </a:extLst>
          </p:cNvPr>
          <p:cNvGrpSpPr/>
          <p:nvPr/>
        </p:nvGrpSpPr>
        <p:grpSpPr>
          <a:xfrm>
            <a:off x="6122004" y="1418034"/>
            <a:ext cx="2280102" cy="4340728"/>
            <a:chOff x="6122004" y="1418034"/>
            <a:chExt cx="2280102" cy="4340728"/>
          </a:xfrm>
        </p:grpSpPr>
        <p:pic>
          <p:nvPicPr>
            <p:cNvPr id="20" name="Picture 19">
              <a:extLst>
                <a:ext uri="{FF2B5EF4-FFF2-40B4-BE49-F238E27FC236}">
                  <a16:creationId xmlns:a16="http://schemas.microsoft.com/office/drawing/2014/main" id="{12B37782-DE88-4880-9ED0-F53082727C80}"/>
                </a:ext>
              </a:extLst>
            </p:cNvPr>
            <p:cNvPicPr>
              <a:picLocks noChangeAspect="1"/>
            </p:cNvPicPr>
            <p:nvPr/>
          </p:nvPicPr>
          <p:blipFill>
            <a:blip r:embed="rId9"/>
            <a:stretch>
              <a:fillRect/>
            </a:stretch>
          </p:blipFill>
          <p:spPr>
            <a:xfrm>
              <a:off x="6122004" y="1418034"/>
              <a:ext cx="2280102" cy="4340728"/>
            </a:xfrm>
            <a:prstGeom prst="rect">
              <a:avLst/>
            </a:prstGeom>
          </p:spPr>
        </p:pic>
        <p:pic>
          <p:nvPicPr>
            <p:cNvPr id="21" name="Picture 20">
              <a:extLst>
                <a:ext uri="{FF2B5EF4-FFF2-40B4-BE49-F238E27FC236}">
                  <a16:creationId xmlns:a16="http://schemas.microsoft.com/office/drawing/2014/main" id="{E4A4B85F-DA4A-4448-854E-F817958D4424}"/>
                </a:ext>
              </a:extLst>
            </p:cNvPr>
            <p:cNvPicPr>
              <a:picLocks noChangeAspect="1"/>
            </p:cNvPicPr>
            <p:nvPr/>
          </p:nvPicPr>
          <p:blipFill>
            <a:blip r:embed="rId10"/>
            <a:stretch>
              <a:fillRect/>
            </a:stretch>
          </p:blipFill>
          <p:spPr>
            <a:xfrm>
              <a:off x="6654800" y="3116365"/>
              <a:ext cx="1373584" cy="960707"/>
            </a:xfrm>
            <a:prstGeom prst="rect">
              <a:avLst/>
            </a:prstGeom>
          </p:spPr>
        </p:pic>
        <p:pic>
          <p:nvPicPr>
            <p:cNvPr id="22" name="Picture 21">
              <a:extLst>
                <a:ext uri="{FF2B5EF4-FFF2-40B4-BE49-F238E27FC236}">
                  <a16:creationId xmlns:a16="http://schemas.microsoft.com/office/drawing/2014/main" id="{35F05225-B975-4A1E-A0BE-D539AAF713CF}"/>
                </a:ext>
              </a:extLst>
            </p:cNvPr>
            <p:cNvPicPr>
              <a:picLocks noChangeAspect="1"/>
            </p:cNvPicPr>
            <p:nvPr/>
          </p:nvPicPr>
          <p:blipFill>
            <a:blip r:embed="rId11"/>
            <a:stretch>
              <a:fillRect/>
            </a:stretch>
          </p:blipFill>
          <p:spPr>
            <a:xfrm>
              <a:off x="6654800" y="3611019"/>
              <a:ext cx="1385844" cy="1096492"/>
            </a:xfrm>
            <a:prstGeom prst="rect">
              <a:avLst/>
            </a:prstGeom>
          </p:spPr>
        </p:pic>
        <p:pic>
          <p:nvPicPr>
            <p:cNvPr id="23" name="Picture 22">
              <a:extLst>
                <a:ext uri="{FF2B5EF4-FFF2-40B4-BE49-F238E27FC236}">
                  <a16:creationId xmlns:a16="http://schemas.microsoft.com/office/drawing/2014/main" id="{CAFADFCC-8F76-4948-8B18-134A8AC7EBEF}"/>
                </a:ext>
              </a:extLst>
            </p:cNvPr>
            <p:cNvPicPr>
              <a:picLocks noChangeAspect="1"/>
            </p:cNvPicPr>
            <p:nvPr/>
          </p:nvPicPr>
          <p:blipFill>
            <a:blip r:embed="rId12"/>
            <a:stretch>
              <a:fillRect/>
            </a:stretch>
          </p:blipFill>
          <p:spPr>
            <a:xfrm>
              <a:off x="6274594" y="2898917"/>
              <a:ext cx="1964530" cy="663966"/>
            </a:xfrm>
            <a:prstGeom prst="rect">
              <a:avLst/>
            </a:prstGeom>
          </p:spPr>
        </p:pic>
      </p:grpSp>
    </p:spTree>
    <p:extLst>
      <p:ext uri="{BB962C8B-B14F-4D97-AF65-F5344CB8AC3E}">
        <p14:creationId xmlns:p14="http://schemas.microsoft.com/office/powerpoint/2010/main" val="41467376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B5D04EF6-8459-4464-83FF-C9FB42024E0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8305" y="1434348"/>
            <a:ext cx="2277420" cy="4335742"/>
          </a:xfrm>
          <a:prstGeom prst="rect">
            <a:avLst/>
          </a:prstGeom>
        </p:spPr>
      </p:pic>
      <p:sp>
        <p:nvSpPr>
          <p:cNvPr id="6" name="Titel 1"/>
          <p:cNvSpPr>
            <a:spLocks noGrp="1"/>
          </p:cNvSpPr>
          <p:nvPr>
            <p:ph type="title"/>
          </p:nvPr>
        </p:nvSpPr>
        <p:spPr>
          <a:xfrm>
            <a:off x="350996" y="382419"/>
            <a:ext cx="11502711" cy="1077880"/>
          </a:xfrm>
        </p:spPr>
        <p:txBody>
          <a:bodyPr>
            <a:normAutofit/>
          </a:bodyPr>
          <a:lstStyle/>
          <a:p>
            <a:r>
              <a:rPr lang="en-AU" sz="1997" dirty="0">
                <a:solidFill>
                  <a:schemeClr val="accent2"/>
                </a:solidFill>
              </a:rPr>
              <a:t>Products &amp; Innovation.</a:t>
            </a:r>
            <a:br>
              <a:rPr lang="en-AU" dirty="0"/>
            </a:br>
            <a:r>
              <a:rPr lang="en-AU" dirty="0"/>
              <a:t>sonnenBatterie Smartphone App </a:t>
            </a:r>
            <a:r>
              <a:rPr lang="en-AU" sz="2000" dirty="0">
                <a:solidFill>
                  <a:srgbClr val="4CCFEF"/>
                </a:solidFill>
              </a:rPr>
              <a:t>– System History</a:t>
            </a:r>
          </a:p>
        </p:txBody>
      </p:sp>
      <p:pic>
        <p:nvPicPr>
          <p:cNvPr id="8" name="Picture 7">
            <a:extLst>
              <a:ext uri="{FF2B5EF4-FFF2-40B4-BE49-F238E27FC236}">
                <a16:creationId xmlns:a16="http://schemas.microsoft.com/office/drawing/2014/main" id="{810F8804-F41A-40F6-A968-128D572EF4E4}"/>
              </a:ext>
            </a:extLst>
          </p:cNvPr>
          <p:cNvPicPr>
            <a:picLocks noChangeAspect="1"/>
          </p:cNvPicPr>
          <p:nvPr/>
        </p:nvPicPr>
        <p:blipFill>
          <a:blip r:embed="rId3"/>
          <a:stretch>
            <a:fillRect/>
          </a:stretch>
        </p:blipFill>
        <p:spPr>
          <a:xfrm>
            <a:off x="197694" y="197371"/>
            <a:ext cx="1548172" cy="582841"/>
          </a:xfrm>
          <a:prstGeom prst="rect">
            <a:avLst/>
          </a:prstGeom>
        </p:spPr>
      </p:pic>
      <p:sp>
        <p:nvSpPr>
          <p:cNvPr id="9" name="Rectangle 8">
            <a:extLst>
              <a:ext uri="{FF2B5EF4-FFF2-40B4-BE49-F238E27FC236}">
                <a16:creationId xmlns:a16="http://schemas.microsoft.com/office/drawing/2014/main" id="{A47ACAB1-39EC-40AD-B0D6-00C838547023}"/>
              </a:ext>
            </a:extLst>
          </p:cNvPr>
          <p:cNvSpPr/>
          <p:nvPr/>
        </p:nvSpPr>
        <p:spPr>
          <a:xfrm>
            <a:off x="1637854" y="378000"/>
            <a:ext cx="1800200" cy="4022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400" dirty="0" err="1">
              <a:latin typeface="Brandon Text Bold" panose="020B0803020203060203" pitchFamily="34" charset="0"/>
            </a:endParaRPr>
          </a:p>
        </p:txBody>
      </p:sp>
      <p:pic>
        <p:nvPicPr>
          <p:cNvPr id="7" name="Picture 6">
            <a:extLst>
              <a:ext uri="{FF2B5EF4-FFF2-40B4-BE49-F238E27FC236}">
                <a16:creationId xmlns:a16="http://schemas.microsoft.com/office/drawing/2014/main" id="{D855FDC3-AA7C-4B1D-B577-AB04F55C825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1533" y="1952836"/>
            <a:ext cx="1972275" cy="3276364"/>
          </a:xfrm>
          <a:prstGeom prst="rect">
            <a:avLst/>
          </a:prstGeom>
          <a:ln w="15875">
            <a:solidFill>
              <a:schemeClr val="bg1">
                <a:lumMod val="25000"/>
              </a:schemeClr>
            </a:solidFill>
          </a:ln>
        </p:spPr>
      </p:pic>
      <p:pic>
        <p:nvPicPr>
          <p:cNvPr id="10" name="Picture 9">
            <a:extLst>
              <a:ext uri="{FF2B5EF4-FFF2-40B4-BE49-F238E27FC236}">
                <a16:creationId xmlns:a16="http://schemas.microsoft.com/office/drawing/2014/main" id="{A2511205-6E88-45B6-A96A-A4E3BA7B62F8}"/>
              </a:ext>
            </a:extLst>
          </p:cNvPr>
          <p:cNvPicPr>
            <a:picLocks noChangeAspect="1"/>
          </p:cNvPicPr>
          <p:nvPr/>
        </p:nvPicPr>
        <p:blipFill>
          <a:blip r:embed="rId5"/>
          <a:stretch>
            <a:fillRect/>
          </a:stretch>
        </p:blipFill>
        <p:spPr>
          <a:xfrm>
            <a:off x="873757" y="1952833"/>
            <a:ext cx="1970050" cy="2592291"/>
          </a:xfrm>
          <a:prstGeom prst="rect">
            <a:avLst/>
          </a:prstGeom>
        </p:spPr>
      </p:pic>
      <p:pic>
        <p:nvPicPr>
          <p:cNvPr id="11" name="Picture 10">
            <a:extLst>
              <a:ext uri="{FF2B5EF4-FFF2-40B4-BE49-F238E27FC236}">
                <a16:creationId xmlns:a16="http://schemas.microsoft.com/office/drawing/2014/main" id="{F201E5A5-0A04-4DED-99F9-93E2AD36160B}"/>
              </a:ext>
            </a:extLst>
          </p:cNvPr>
          <p:cNvPicPr>
            <a:picLocks noChangeAspect="1"/>
          </p:cNvPicPr>
          <p:nvPr/>
        </p:nvPicPr>
        <p:blipFill>
          <a:blip r:embed="rId6"/>
          <a:stretch>
            <a:fillRect/>
          </a:stretch>
        </p:blipFill>
        <p:spPr>
          <a:xfrm>
            <a:off x="1082948" y="3176972"/>
            <a:ext cx="1385170" cy="2025455"/>
          </a:xfrm>
          <a:prstGeom prst="rect">
            <a:avLst/>
          </a:prstGeom>
        </p:spPr>
      </p:pic>
      <p:pic>
        <p:nvPicPr>
          <p:cNvPr id="12" name="Picture 11">
            <a:extLst>
              <a:ext uri="{FF2B5EF4-FFF2-40B4-BE49-F238E27FC236}">
                <a16:creationId xmlns:a16="http://schemas.microsoft.com/office/drawing/2014/main" id="{7F4709A6-E311-4896-8376-FA4C7255B8C1}"/>
              </a:ext>
            </a:extLst>
          </p:cNvPr>
          <p:cNvPicPr>
            <a:picLocks noChangeAspect="1"/>
          </p:cNvPicPr>
          <p:nvPr/>
        </p:nvPicPr>
        <p:blipFill>
          <a:blip r:embed="rId7"/>
          <a:stretch>
            <a:fillRect/>
          </a:stretch>
        </p:blipFill>
        <p:spPr>
          <a:xfrm>
            <a:off x="897210" y="3212976"/>
            <a:ext cx="216024" cy="1224136"/>
          </a:xfrm>
          <a:prstGeom prst="rect">
            <a:avLst/>
          </a:prstGeom>
        </p:spPr>
      </p:pic>
      <p:pic>
        <p:nvPicPr>
          <p:cNvPr id="13" name="Picture 12">
            <a:extLst>
              <a:ext uri="{FF2B5EF4-FFF2-40B4-BE49-F238E27FC236}">
                <a16:creationId xmlns:a16="http://schemas.microsoft.com/office/drawing/2014/main" id="{D8DA6A1D-BA21-43FE-8E25-A93620398566}"/>
              </a:ext>
            </a:extLst>
          </p:cNvPr>
          <p:cNvPicPr>
            <a:picLocks noChangeAspect="1"/>
          </p:cNvPicPr>
          <p:nvPr/>
        </p:nvPicPr>
        <p:blipFill>
          <a:blip r:embed="rId7"/>
          <a:stretch>
            <a:fillRect/>
          </a:stretch>
        </p:blipFill>
        <p:spPr>
          <a:xfrm>
            <a:off x="2468150" y="3150199"/>
            <a:ext cx="216024" cy="1615259"/>
          </a:xfrm>
          <a:prstGeom prst="rect">
            <a:avLst/>
          </a:prstGeom>
        </p:spPr>
      </p:pic>
      <p:pic>
        <p:nvPicPr>
          <p:cNvPr id="14" name="Picture 13">
            <a:extLst>
              <a:ext uri="{FF2B5EF4-FFF2-40B4-BE49-F238E27FC236}">
                <a16:creationId xmlns:a16="http://schemas.microsoft.com/office/drawing/2014/main" id="{F9E4C207-AAC8-41EB-99E7-DF60ABF372AD}"/>
              </a:ext>
            </a:extLst>
          </p:cNvPr>
          <p:cNvPicPr>
            <a:picLocks noChangeAspect="1"/>
          </p:cNvPicPr>
          <p:nvPr/>
        </p:nvPicPr>
        <p:blipFill>
          <a:blip r:embed="rId8"/>
          <a:stretch>
            <a:fillRect/>
          </a:stretch>
        </p:blipFill>
        <p:spPr>
          <a:xfrm>
            <a:off x="3297408" y="2179321"/>
            <a:ext cx="5159090" cy="2706959"/>
          </a:xfrm>
          <a:prstGeom prst="rect">
            <a:avLst/>
          </a:prstGeom>
        </p:spPr>
      </p:pic>
      <p:sp>
        <p:nvSpPr>
          <p:cNvPr id="15" name="Textfeld 20">
            <a:extLst>
              <a:ext uri="{FF2B5EF4-FFF2-40B4-BE49-F238E27FC236}">
                <a16:creationId xmlns:a16="http://schemas.microsoft.com/office/drawing/2014/main" id="{94DFA95F-EE25-4513-A18D-8682F9DDAB61}"/>
              </a:ext>
            </a:extLst>
          </p:cNvPr>
          <p:cNvSpPr txBox="1"/>
          <p:nvPr/>
        </p:nvSpPr>
        <p:spPr>
          <a:xfrm>
            <a:off x="8586626" y="2433778"/>
            <a:ext cx="3316104" cy="2314480"/>
          </a:xfrm>
          <a:prstGeom prst="rect">
            <a:avLst/>
          </a:prstGeom>
          <a:noFill/>
          <a:ln w="9525">
            <a:noFill/>
            <a:miter lim="800000"/>
            <a:headEnd/>
            <a:tailEnd/>
          </a:ln>
        </p:spPr>
        <p:txBody>
          <a:bodyPr wrap="square">
            <a:spAutoFit/>
          </a:bodyPr>
          <a:lstStyle>
            <a:defPPr>
              <a:defRPr lang="de-DE"/>
            </a:defPPr>
            <a:lvl1pPr marL="287338" indent="-287338">
              <a:spcBef>
                <a:spcPts val="1200"/>
              </a:spcBef>
              <a:buBlip>
                <a:blip r:embed="rId9"/>
              </a:buBlip>
              <a:defRPr sz="1600">
                <a:latin typeface="Arial" pitchFamily="34" charset="0"/>
                <a:cs typeface="Arial" pitchFamily="34" charset="0"/>
              </a:defRPr>
            </a:lvl1pPr>
          </a:lstStyle>
          <a:p>
            <a:pPr marL="88900" lvl="2" fontAlgn="base">
              <a:lnSpc>
                <a:spcPct val="90000"/>
              </a:lnSpc>
              <a:spcBef>
                <a:spcPts val="600"/>
              </a:spcBef>
              <a:spcAft>
                <a:spcPts val="600"/>
              </a:spcAft>
              <a:buClr>
                <a:schemeClr val="tx2"/>
              </a:buClr>
              <a:buSzPct val="100000"/>
              <a:defRPr/>
            </a:pPr>
            <a:r>
              <a:rPr lang="en-AU" sz="1600" dirty="0">
                <a:solidFill>
                  <a:schemeClr val="bg2">
                    <a:lumMod val="50000"/>
                  </a:schemeClr>
                </a:solidFill>
                <a:cs typeface="Arial" panose="020B0604020202020204" pitchFamily="34" charset="0"/>
              </a:rPr>
              <a:t>The History section will allow you to view Daily, Month, Weekly and Yearly data, this By touching the graph or the small X the screen will rotate and a graph will be shown that allows for more specific product and consumption data. This information set can be manipulated to show different date ranges and durations.</a:t>
            </a:r>
          </a:p>
        </p:txBody>
      </p:sp>
      <p:pic>
        <p:nvPicPr>
          <p:cNvPr id="17" name="Picture 16">
            <a:extLst>
              <a:ext uri="{FF2B5EF4-FFF2-40B4-BE49-F238E27FC236}">
                <a16:creationId xmlns:a16="http://schemas.microsoft.com/office/drawing/2014/main" id="{6B42E07B-70F4-46B4-8729-883BCFD0D90D}"/>
              </a:ext>
            </a:extLst>
          </p:cNvPr>
          <p:cNvPicPr>
            <a:picLocks noChangeAspect="1"/>
          </p:cNvPicPr>
          <p:nvPr/>
        </p:nvPicPr>
        <p:blipFill>
          <a:blip r:embed="rId10"/>
          <a:stretch>
            <a:fillRect/>
          </a:stretch>
        </p:blipFill>
        <p:spPr>
          <a:xfrm>
            <a:off x="3925591" y="2380470"/>
            <a:ext cx="3922773" cy="2308669"/>
          </a:xfrm>
          <a:prstGeom prst="rect">
            <a:avLst/>
          </a:prstGeom>
        </p:spPr>
      </p:pic>
    </p:spTree>
    <p:extLst>
      <p:ext uri="{BB962C8B-B14F-4D97-AF65-F5344CB8AC3E}">
        <p14:creationId xmlns:p14="http://schemas.microsoft.com/office/powerpoint/2010/main" val="11023576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p:cNvSpPr>
            <a:spLocks noGrp="1"/>
          </p:cNvSpPr>
          <p:nvPr>
            <p:ph type="title"/>
          </p:nvPr>
        </p:nvSpPr>
        <p:spPr>
          <a:xfrm>
            <a:off x="350996" y="382419"/>
            <a:ext cx="11502711" cy="1077880"/>
          </a:xfrm>
        </p:spPr>
        <p:txBody>
          <a:bodyPr>
            <a:normAutofit/>
          </a:bodyPr>
          <a:lstStyle/>
          <a:p>
            <a:r>
              <a:rPr lang="en-AU" sz="1997" dirty="0">
                <a:solidFill>
                  <a:schemeClr val="accent2"/>
                </a:solidFill>
              </a:rPr>
              <a:t>Products &amp; Innovation.</a:t>
            </a:r>
            <a:br>
              <a:rPr lang="en-AU" dirty="0"/>
            </a:br>
            <a:r>
              <a:rPr lang="en-AU" dirty="0"/>
              <a:t>sonnenBatterie Smartphone App </a:t>
            </a:r>
            <a:r>
              <a:rPr lang="en-AU" sz="2000" dirty="0">
                <a:solidFill>
                  <a:srgbClr val="4CCFEF"/>
                </a:solidFill>
              </a:rPr>
              <a:t>– System Selection &amp; Overview</a:t>
            </a:r>
          </a:p>
        </p:txBody>
      </p:sp>
      <p:pic>
        <p:nvPicPr>
          <p:cNvPr id="8" name="Picture 7">
            <a:extLst>
              <a:ext uri="{FF2B5EF4-FFF2-40B4-BE49-F238E27FC236}">
                <a16:creationId xmlns:a16="http://schemas.microsoft.com/office/drawing/2014/main" id="{810F8804-F41A-40F6-A968-128D572EF4E4}"/>
              </a:ext>
            </a:extLst>
          </p:cNvPr>
          <p:cNvPicPr>
            <a:picLocks noChangeAspect="1"/>
          </p:cNvPicPr>
          <p:nvPr/>
        </p:nvPicPr>
        <p:blipFill>
          <a:blip r:embed="rId2"/>
          <a:stretch>
            <a:fillRect/>
          </a:stretch>
        </p:blipFill>
        <p:spPr>
          <a:xfrm>
            <a:off x="197694" y="197371"/>
            <a:ext cx="1548172" cy="582841"/>
          </a:xfrm>
          <a:prstGeom prst="rect">
            <a:avLst/>
          </a:prstGeom>
        </p:spPr>
      </p:pic>
      <p:sp>
        <p:nvSpPr>
          <p:cNvPr id="9" name="Rectangle 8">
            <a:extLst>
              <a:ext uri="{FF2B5EF4-FFF2-40B4-BE49-F238E27FC236}">
                <a16:creationId xmlns:a16="http://schemas.microsoft.com/office/drawing/2014/main" id="{A47ACAB1-39EC-40AD-B0D6-00C838547023}"/>
              </a:ext>
            </a:extLst>
          </p:cNvPr>
          <p:cNvSpPr/>
          <p:nvPr/>
        </p:nvSpPr>
        <p:spPr>
          <a:xfrm>
            <a:off x="1637854" y="378000"/>
            <a:ext cx="1800200" cy="4022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400" dirty="0" err="1">
              <a:latin typeface="Brandon Text Bold" panose="020B0803020203060203" pitchFamily="34" charset="0"/>
            </a:endParaRPr>
          </a:p>
        </p:txBody>
      </p:sp>
      <p:pic>
        <p:nvPicPr>
          <p:cNvPr id="16" name="Picture 15">
            <a:extLst>
              <a:ext uri="{FF2B5EF4-FFF2-40B4-BE49-F238E27FC236}">
                <a16:creationId xmlns:a16="http://schemas.microsoft.com/office/drawing/2014/main" id="{A75C6CE7-F9D2-4C65-AB7E-39162328289A}"/>
              </a:ext>
            </a:extLst>
          </p:cNvPr>
          <p:cNvPicPr>
            <a:picLocks noChangeAspect="1"/>
          </p:cNvPicPr>
          <p:nvPr/>
        </p:nvPicPr>
        <p:blipFill>
          <a:blip r:embed="rId3"/>
          <a:stretch>
            <a:fillRect/>
          </a:stretch>
        </p:blipFill>
        <p:spPr>
          <a:xfrm>
            <a:off x="1167902" y="5625245"/>
            <a:ext cx="6934844" cy="577942"/>
          </a:xfrm>
          <a:prstGeom prst="rect">
            <a:avLst/>
          </a:prstGeom>
        </p:spPr>
      </p:pic>
      <p:sp>
        <p:nvSpPr>
          <p:cNvPr id="7" name="Textfeld 20">
            <a:extLst>
              <a:ext uri="{FF2B5EF4-FFF2-40B4-BE49-F238E27FC236}">
                <a16:creationId xmlns:a16="http://schemas.microsoft.com/office/drawing/2014/main" id="{50FFECD2-4305-4286-ABDF-E31E69582143}"/>
              </a:ext>
            </a:extLst>
          </p:cNvPr>
          <p:cNvSpPr txBox="1"/>
          <p:nvPr/>
        </p:nvSpPr>
        <p:spPr>
          <a:xfrm>
            <a:off x="8190582" y="2416160"/>
            <a:ext cx="3623987" cy="1428083"/>
          </a:xfrm>
          <a:prstGeom prst="rect">
            <a:avLst/>
          </a:prstGeom>
          <a:noFill/>
          <a:ln w="9525">
            <a:noFill/>
            <a:miter lim="800000"/>
            <a:headEnd/>
            <a:tailEnd/>
          </a:ln>
        </p:spPr>
        <p:txBody>
          <a:bodyPr wrap="square">
            <a:spAutoFit/>
          </a:bodyPr>
          <a:lstStyle>
            <a:defPPr>
              <a:defRPr lang="de-DE"/>
            </a:defPPr>
            <a:lvl1pPr marL="287338" indent="-287338">
              <a:spcBef>
                <a:spcPts val="1200"/>
              </a:spcBef>
              <a:buBlip>
                <a:blip r:embed="rId4"/>
              </a:buBlip>
              <a:defRPr sz="1600">
                <a:latin typeface="Arial" pitchFamily="34" charset="0"/>
                <a:cs typeface="Arial" pitchFamily="34" charset="0"/>
              </a:defRPr>
            </a:lvl1pPr>
          </a:lstStyle>
          <a:p>
            <a:pPr marL="88900" lvl="2" fontAlgn="base">
              <a:lnSpc>
                <a:spcPct val="90000"/>
              </a:lnSpc>
              <a:spcBef>
                <a:spcPts val="600"/>
              </a:spcBef>
              <a:spcAft>
                <a:spcPts val="600"/>
              </a:spcAft>
              <a:buClr>
                <a:schemeClr val="tx2"/>
              </a:buClr>
              <a:buSzPct val="100000"/>
              <a:defRPr/>
            </a:pPr>
            <a:r>
              <a:rPr lang="en-AU" sz="1600" dirty="0">
                <a:solidFill>
                  <a:schemeClr val="bg2">
                    <a:lumMod val="50000"/>
                  </a:schemeClr>
                </a:solidFill>
                <a:cs typeface="Arial" panose="020B0604020202020204" pitchFamily="34" charset="0"/>
              </a:rPr>
              <a:t>By rotating the smartphone screen a graph will be shown that allows for more specific product and consumption data. This information set can be manipulated to show different date ranges and durations.</a:t>
            </a:r>
          </a:p>
        </p:txBody>
      </p:sp>
      <p:grpSp>
        <p:nvGrpSpPr>
          <p:cNvPr id="10" name="Group 9">
            <a:extLst>
              <a:ext uri="{FF2B5EF4-FFF2-40B4-BE49-F238E27FC236}">
                <a16:creationId xmlns:a16="http://schemas.microsoft.com/office/drawing/2014/main" id="{BE534AFD-D197-4AB3-B4D9-45538E2D3911}"/>
              </a:ext>
            </a:extLst>
          </p:cNvPr>
          <p:cNvGrpSpPr/>
          <p:nvPr/>
        </p:nvGrpSpPr>
        <p:grpSpPr>
          <a:xfrm>
            <a:off x="1259632" y="1844824"/>
            <a:ext cx="6540335" cy="3435417"/>
            <a:chOff x="734291" y="1488100"/>
            <a:chExt cx="7547400" cy="3964394"/>
          </a:xfrm>
        </p:grpSpPr>
        <p:grpSp>
          <p:nvGrpSpPr>
            <p:cNvPr id="11" name="Group 10">
              <a:extLst>
                <a:ext uri="{FF2B5EF4-FFF2-40B4-BE49-F238E27FC236}">
                  <a16:creationId xmlns:a16="http://schemas.microsoft.com/office/drawing/2014/main" id="{EBAC2A0B-9E13-4883-8B6B-BEB6A03BA3D5}"/>
                </a:ext>
              </a:extLst>
            </p:cNvPr>
            <p:cNvGrpSpPr/>
            <p:nvPr/>
          </p:nvGrpSpPr>
          <p:grpSpPr>
            <a:xfrm rot="5400000">
              <a:off x="2525794" y="-303403"/>
              <a:ext cx="3964394" cy="7547400"/>
              <a:chOff x="4294863" y="0"/>
              <a:chExt cx="3602274" cy="6858000"/>
            </a:xfrm>
          </p:grpSpPr>
          <p:pic>
            <p:nvPicPr>
              <p:cNvPr id="13" name="Picture 12">
                <a:extLst>
                  <a:ext uri="{FF2B5EF4-FFF2-40B4-BE49-F238E27FC236}">
                    <a16:creationId xmlns:a16="http://schemas.microsoft.com/office/drawing/2014/main" id="{CD9044ED-E80E-4C2C-A6BB-506FF96A0D3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94863" y="0"/>
                <a:ext cx="3602274" cy="6858000"/>
              </a:xfrm>
              <a:prstGeom prst="rect">
                <a:avLst/>
              </a:prstGeom>
            </p:spPr>
          </p:pic>
          <p:pic>
            <p:nvPicPr>
              <p:cNvPr id="14" name="Picture 13">
                <a:extLst>
                  <a:ext uri="{FF2B5EF4-FFF2-40B4-BE49-F238E27FC236}">
                    <a16:creationId xmlns:a16="http://schemas.microsoft.com/office/drawing/2014/main" id="{5A2DD83D-B161-49F0-B285-0E42AB7B836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35187" y="1024844"/>
                <a:ext cx="3126217" cy="4998592"/>
              </a:xfrm>
              <a:prstGeom prst="rect">
                <a:avLst/>
              </a:prstGeom>
            </p:spPr>
          </p:pic>
        </p:grpSp>
        <p:pic>
          <p:nvPicPr>
            <p:cNvPr id="12" name="Picture 11">
              <a:extLst>
                <a:ext uri="{FF2B5EF4-FFF2-40B4-BE49-F238E27FC236}">
                  <a16:creationId xmlns:a16="http://schemas.microsoft.com/office/drawing/2014/main" id="{EC58348B-739D-4453-92B6-B1AE992E6289}"/>
                </a:ext>
              </a:extLst>
            </p:cNvPr>
            <p:cNvPicPr>
              <a:picLocks noChangeAspect="1"/>
            </p:cNvPicPr>
            <p:nvPr/>
          </p:nvPicPr>
          <p:blipFill>
            <a:blip r:embed="rId7"/>
            <a:stretch>
              <a:fillRect/>
            </a:stretch>
          </p:blipFill>
          <p:spPr>
            <a:xfrm>
              <a:off x="1652749" y="1754095"/>
              <a:ext cx="5776751" cy="3438969"/>
            </a:xfrm>
            <a:prstGeom prst="rect">
              <a:avLst/>
            </a:prstGeom>
            <a:ln w="25400">
              <a:solidFill>
                <a:schemeClr val="bg2"/>
              </a:solidFill>
            </a:ln>
          </p:spPr>
        </p:pic>
      </p:grpSp>
    </p:spTree>
    <p:extLst>
      <p:ext uri="{BB962C8B-B14F-4D97-AF65-F5344CB8AC3E}">
        <p14:creationId xmlns:p14="http://schemas.microsoft.com/office/powerpoint/2010/main" val="35243822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p:cNvSpPr>
            <a:spLocks noGrp="1"/>
          </p:cNvSpPr>
          <p:nvPr>
            <p:ph type="title"/>
          </p:nvPr>
        </p:nvSpPr>
        <p:spPr>
          <a:xfrm>
            <a:off x="350996" y="382419"/>
            <a:ext cx="11502711" cy="1077880"/>
          </a:xfrm>
        </p:spPr>
        <p:txBody>
          <a:bodyPr>
            <a:normAutofit/>
          </a:bodyPr>
          <a:lstStyle/>
          <a:p>
            <a:r>
              <a:rPr lang="en-AU" sz="1997" dirty="0">
                <a:solidFill>
                  <a:schemeClr val="accent2"/>
                </a:solidFill>
              </a:rPr>
              <a:t>Products &amp; Innovation.</a:t>
            </a:r>
            <a:br>
              <a:rPr lang="en-AU" dirty="0"/>
            </a:br>
            <a:r>
              <a:rPr lang="en-AU" dirty="0"/>
              <a:t>sonnenBatterie Smartphone App </a:t>
            </a:r>
            <a:r>
              <a:rPr lang="en-AU" sz="2000" dirty="0">
                <a:solidFill>
                  <a:srgbClr val="4CCFEF"/>
                </a:solidFill>
              </a:rPr>
              <a:t>– Z-Wave Socket Control</a:t>
            </a:r>
          </a:p>
        </p:txBody>
      </p:sp>
      <p:pic>
        <p:nvPicPr>
          <p:cNvPr id="8" name="Picture 7">
            <a:extLst>
              <a:ext uri="{FF2B5EF4-FFF2-40B4-BE49-F238E27FC236}">
                <a16:creationId xmlns:a16="http://schemas.microsoft.com/office/drawing/2014/main" id="{810F8804-F41A-40F6-A968-128D572EF4E4}"/>
              </a:ext>
            </a:extLst>
          </p:cNvPr>
          <p:cNvPicPr>
            <a:picLocks noChangeAspect="1"/>
          </p:cNvPicPr>
          <p:nvPr/>
        </p:nvPicPr>
        <p:blipFill>
          <a:blip r:embed="rId2"/>
          <a:stretch>
            <a:fillRect/>
          </a:stretch>
        </p:blipFill>
        <p:spPr>
          <a:xfrm>
            <a:off x="197694" y="197371"/>
            <a:ext cx="1548172" cy="582841"/>
          </a:xfrm>
          <a:prstGeom prst="rect">
            <a:avLst/>
          </a:prstGeom>
        </p:spPr>
      </p:pic>
      <p:sp>
        <p:nvSpPr>
          <p:cNvPr id="9" name="Rectangle 8">
            <a:extLst>
              <a:ext uri="{FF2B5EF4-FFF2-40B4-BE49-F238E27FC236}">
                <a16:creationId xmlns:a16="http://schemas.microsoft.com/office/drawing/2014/main" id="{A47ACAB1-39EC-40AD-B0D6-00C838547023}"/>
              </a:ext>
            </a:extLst>
          </p:cNvPr>
          <p:cNvSpPr/>
          <p:nvPr/>
        </p:nvSpPr>
        <p:spPr>
          <a:xfrm>
            <a:off x="1637854" y="378000"/>
            <a:ext cx="1800200" cy="4022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400" dirty="0" err="1">
              <a:latin typeface="Brandon Text Bold" panose="020B0803020203060203" pitchFamily="34" charset="0"/>
            </a:endParaRPr>
          </a:p>
        </p:txBody>
      </p:sp>
      <p:pic>
        <p:nvPicPr>
          <p:cNvPr id="16" name="Picture 15">
            <a:extLst>
              <a:ext uri="{FF2B5EF4-FFF2-40B4-BE49-F238E27FC236}">
                <a16:creationId xmlns:a16="http://schemas.microsoft.com/office/drawing/2014/main" id="{A75C6CE7-F9D2-4C65-AB7E-39162328289A}"/>
              </a:ext>
            </a:extLst>
          </p:cNvPr>
          <p:cNvPicPr>
            <a:picLocks noChangeAspect="1"/>
          </p:cNvPicPr>
          <p:nvPr/>
        </p:nvPicPr>
        <p:blipFill>
          <a:blip r:embed="rId3"/>
          <a:stretch>
            <a:fillRect/>
          </a:stretch>
        </p:blipFill>
        <p:spPr>
          <a:xfrm>
            <a:off x="1167902" y="5625245"/>
            <a:ext cx="6934844" cy="577942"/>
          </a:xfrm>
          <a:prstGeom prst="rect">
            <a:avLst/>
          </a:prstGeom>
        </p:spPr>
      </p:pic>
      <p:pic>
        <p:nvPicPr>
          <p:cNvPr id="7" name="Picture 6">
            <a:extLst>
              <a:ext uri="{FF2B5EF4-FFF2-40B4-BE49-F238E27FC236}">
                <a16:creationId xmlns:a16="http://schemas.microsoft.com/office/drawing/2014/main" id="{D8DA34ED-6F0E-482D-AD67-E5461BD2BF3D}"/>
              </a:ext>
            </a:extLst>
          </p:cNvPr>
          <p:cNvPicPr>
            <a:picLocks noChangeAspect="1"/>
          </p:cNvPicPr>
          <p:nvPr/>
        </p:nvPicPr>
        <p:blipFill>
          <a:blip r:embed="rId4"/>
          <a:stretch>
            <a:fillRect/>
          </a:stretch>
        </p:blipFill>
        <p:spPr>
          <a:xfrm>
            <a:off x="6323513" y="3955727"/>
            <a:ext cx="1184092" cy="1287739"/>
          </a:xfrm>
          <a:prstGeom prst="rect">
            <a:avLst/>
          </a:prstGeom>
        </p:spPr>
      </p:pic>
      <p:pic>
        <p:nvPicPr>
          <p:cNvPr id="10" name="Picture 9">
            <a:extLst>
              <a:ext uri="{FF2B5EF4-FFF2-40B4-BE49-F238E27FC236}">
                <a16:creationId xmlns:a16="http://schemas.microsoft.com/office/drawing/2014/main" id="{7182FB1C-D6EC-48BA-9EEF-E36DDA6BEAEC}"/>
              </a:ext>
            </a:extLst>
          </p:cNvPr>
          <p:cNvPicPr>
            <a:picLocks noChangeAspect="1"/>
          </p:cNvPicPr>
          <p:nvPr/>
        </p:nvPicPr>
        <p:blipFill>
          <a:blip r:embed="rId4"/>
          <a:stretch>
            <a:fillRect/>
          </a:stretch>
        </p:blipFill>
        <p:spPr>
          <a:xfrm>
            <a:off x="7416316" y="2842380"/>
            <a:ext cx="1184092" cy="1287739"/>
          </a:xfrm>
          <a:prstGeom prst="rect">
            <a:avLst/>
          </a:prstGeom>
        </p:spPr>
      </p:pic>
      <p:pic>
        <p:nvPicPr>
          <p:cNvPr id="11" name="Picture 10">
            <a:extLst>
              <a:ext uri="{FF2B5EF4-FFF2-40B4-BE49-F238E27FC236}">
                <a16:creationId xmlns:a16="http://schemas.microsoft.com/office/drawing/2014/main" id="{CD9E5176-7BF1-4C5F-A325-F6B34CF1F64A}"/>
              </a:ext>
            </a:extLst>
          </p:cNvPr>
          <p:cNvPicPr>
            <a:picLocks noChangeAspect="1"/>
          </p:cNvPicPr>
          <p:nvPr/>
        </p:nvPicPr>
        <p:blipFill>
          <a:blip r:embed="rId4"/>
          <a:stretch>
            <a:fillRect/>
          </a:stretch>
        </p:blipFill>
        <p:spPr>
          <a:xfrm>
            <a:off x="6292796" y="1637758"/>
            <a:ext cx="1184092" cy="1287739"/>
          </a:xfrm>
          <a:prstGeom prst="rect">
            <a:avLst/>
          </a:prstGeom>
        </p:spPr>
      </p:pic>
      <p:pic>
        <p:nvPicPr>
          <p:cNvPr id="12" name="Picture 11">
            <a:extLst>
              <a:ext uri="{FF2B5EF4-FFF2-40B4-BE49-F238E27FC236}">
                <a16:creationId xmlns:a16="http://schemas.microsoft.com/office/drawing/2014/main" id="{5EA15E4F-FC54-4E25-9B47-17439B30B3B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445621" y="1504325"/>
            <a:ext cx="1186055" cy="572579"/>
          </a:xfrm>
          <a:prstGeom prst="rect">
            <a:avLst/>
          </a:prstGeom>
        </p:spPr>
      </p:pic>
      <p:sp>
        <p:nvSpPr>
          <p:cNvPr id="13" name="Textfeld 20">
            <a:extLst>
              <a:ext uri="{FF2B5EF4-FFF2-40B4-BE49-F238E27FC236}">
                <a16:creationId xmlns:a16="http://schemas.microsoft.com/office/drawing/2014/main" id="{129BAFCE-99C3-494F-BEE5-91C6B0C09803}"/>
              </a:ext>
            </a:extLst>
          </p:cNvPr>
          <p:cNvSpPr txBox="1"/>
          <p:nvPr/>
        </p:nvSpPr>
        <p:spPr>
          <a:xfrm>
            <a:off x="8934259" y="2728314"/>
            <a:ext cx="2442857" cy="1871282"/>
          </a:xfrm>
          <a:prstGeom prst="rect">
            <a:avLst/>
          </a:prstGeom>
          <a:noFill/>
          <a:ln w="9525">
            <a:noFill/>
            <a:miter lim="800000"/>
            <a:headEnd/>
            <a:tailEnd/>
          </a:ln>
        </p:spPr>
        <p:txBody>
          <a:bodyPr wrap="square">
            <a:spAutoFit/>
          </a:bodyPr>
          <a:lstStyle>
            <a:defPPr>
              <a:defRPr lang="de-DE"/>
            </a:defPPr>
            <a:lvl1pPr marL="287338" indent="-287338">
              <a:spcBef>
                <a:spcPts val="1200"/>
              </a:spcBef>
              <a:buBlip>
                <a:blip r:embed="rId6"/>
              </a:buBlip>
              <a:defRPr sz="1600">
                <a:latin typeface="Arial" pitchFamily="34" charset="0"/>
                <a:cs typeface="Arial" pitchFamily="34" charset="0"/>
              </a:defRPr>
            </a:lvl1pPr>
          </a:lstStyle>
          <a:p>
            <a:pPr marL="88900" lvl="2" fontAlgn="base">
              <a:lnSpc>
                <a:spcPct val="90000"/>
              </a:lnSpc>
              <a:spcBef>
                <a:spcPts val="600"/>
              </a:spcBef>
              <a:spcAft>
                <a:spcPts val="600"/>
              </a:spcAft>
              <a:buClr>
                <a:schemeClr val="tx2"/>
              </a:buClr>
              <a:buSzPct val="100000"/>
              <a:defRPr/>
            </a:pPr>
            <a:r>
              <a:rPr lang="en-AU" sz="1600" dirty="0">
                <a:solidFill>
                  <a:schemeClr val="bg2">
                    <a:lumMod val="50000"/>
                  </a:schemeClr>
                </a:solidFill>
                <a:cs typeface="Arial" panose="020B0604020202020204" pitchFamily="34" charset="0"/>
              </a:rPr>
              <a:t>If the Z-Wave sockets have been installed, the Smart Plugs screen allows the user to observe the appliances consumption as well as adjust the parameters and sockets in use.</a:t>
            </a:r>
          </a:p>
        </p:txBody>
      </p:sp>
      <p:grpSp>
        <p:nvGrpSpPr>
          <p:cNvPr id="14" name="Group 13">
            <a:extLst>
              <a:ext uri="{FF2B5EF4-FFF2-40B4-BE49-F238E27FC236}">
                <a16:creationId xmlns:a16="http://schemas.microsoft.com/office/drawing/2014/main" id="{B6D95A5C-E428-4B6F-AD93-22D57376B67C}"/>
              </a:ext>
            </a:extLst>
          </p:cNvPr>
          <p:cNvGrpSpPr/>
          <p:nvPr/>
        </p:nvGrpSpPr>
        <p:grpSpPr>
          <a:xfrm>
            <a:off x="3377300" y="1484784"/>
            <a:ext cx="2277420" cy="4335742"/>
            <a:chOff x="683568" y="1613538"/>
            <a:chExt cx="2277420" cy="4335742"/>
          </a:xfrm>
        </p:grpSpPr>
        <p:pic>
          <p:nvPicPr>
            <p:cNvPr id="15" name="Picture 14">
              <a:extLst>
                <a:ext uri="{FF2B5EF4-FFF2-40B4-BE49-F238E27FC236}">
                  <a16:creationId xmlns:a16="http://schemas.microsoft.com/office/drawing/2014/main" id="{C8593D24-256E-4F60-AED7-EF9510C4426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83568" y="1613538"/>
              <a:ext cx="2277420" cy="4335742"/>
            </a:xfrm>
            <a:prstGeom prst="rect">
              <a:avLst/>
            </a:prstGeom>
          </p:spPr>
        </p:pic>
        <p:sp>
          <p:nvSpPr>
            <p:cNvPr id="17" name="Rectangle 16">
              <a:extLst>
                <a:ext uri="{FF2B5EF4-FFF2-40B4-BE49-F238E27FC236}">
                  <a16:creationId xmlns:a16="http://schemas.microsoft.com/office/drawing/2014/main" id="{15454875-3F59-4030-82BD-01188E3552C2}"/>
                </a:ext>
              </a:extLst>
            </p:cNvPr>
            <p:cNvSpPr/>
            <p:nvPr/>
          </p:nvSpPr>
          <p:spPr>
            <a:xfrm>
              <a:off x="827584" y="2132857"/>
              <a:ext cx="2001341" cy="3289800"/>
            </a:xfrm>
            <a:prstGeom prst="rect">
              <a:avLst/>
            </a:prstGeom>
            <a:solidFill>
              <a:schemeClr val="bg1"/>
            </a:solidFill>
            <a:ln w="15875">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8" name="Group 17">
            <a:extLst>
              <a:ext uri="{FF2B5EF4-FFF2-40B4-BE49-F238E27FC236}">
                <a16:creationId xmlns:a16="http://schemas.microsoft.com/office/drawing/2014/main" id="{0E72C7F7-20CD-44C3-A84B-03DC03ACFE10}"/>
              </a:ext>
            </a:extLst>
          </p:cNvPr>
          <p:cNvGrpSpPr/>
          <p:nvPr/>
        </p:nvGrpSpPr>
        <p:grpSpPr>
          <a:xfrm>
            <a:off x="683568" y="1490175"/>
            <a:ext cx="2277420" cy="4335742"/>
            <a:chOff x="683568" y="1613538"/>
            <a:chExt cx="2277420" cy="4335742"/>
          </a:xfrm>
        </p:grpSpPr>
        <p:pic>
          <p:nvPicPr>
            <p:cNvPr id="19" name="Picture 18">
              <a:extLst>
                <a:ext uri="{FF2B5EF4-FFF2-40B4-BE49-F238E27FC236}">
                  <a16:creationId xmlns:a16="http://schemas.microsoft.com/office/drawing/2014/main" id="{40689321-CEBB-47B0-B6A8-634259E3105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83568" y="1613538"/>
              <a:ext cx="2277420" cy="4335742"/>
            </a:xfrm>
            <a:prstGeom prst="rect">
              <a:avLst/>
            </a:prstGeom>
          </p:spPr>
        </p:pic>
        <p:sp>
          <p:nvSpPr>
            <p:cNvPr id="20" name="Rectangle 19">
              <a:extLst>
                <a:ext uri="{FF2B5EF4-FFF2-40B4-BE49-F238E27FC236}">
                  <a16:creationId xmlns:a16="http://schemas.microsoft.com/office/drawing/2014/main" id="{A65C9739-5D20-4D67-8675-009C50FD2DEA}"/>
                </a:ext>
              </a:extLst>
            </p:cNvPr>
            <p:cNvSpPr/>
            <p:nvPr/>
          </p:nvSpPr>
          <p:spPr>
            <a:xfrm>
              <a:off x="827584" y="2132857"/>
              <a:ext cx="2001341" cy="3289800"/>
            </a:xfrm>
            <a:prstGeom prst="rect">
              <a:avLst/>
            </a:prstGeom>
            <a:solidFill>
              <a:schemeClr val="bg1"/>
            </a:solidFill>
            <a:ln w="15875">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21" name="Picture 20">
            <a:extLst>
              <a:ext uri="{FF2B5EF4-FFF2-40B4-BE49-F238E27FC236}">
                <a16:creationId xmlns:a16="http://schemas.microsoft.com/office/drawing/2014/main" id="{D41444C9-CEC7-40C5-98CD-B1D57DCB2610}"/>
              </a:ext>
            </a:extLst>
          </p:cNvPr>
          <p:cNvPicPr>
            <a:picLocks noChangeAspect="1"/>
          </p:cNvPicPr>
          <p:nvPr/>
        </p:nvPicPr>
        <p:blipFill>
          <a:blip r:embed="rId8"/>
          <a:stretch>
            <a:fillRect/>
          </a:stretch>
        </p:blipFill>
        <p:spPr>
          <a:xfrm>
            <a:off x="835794" y="2018006"/>
            <a:ext cx="1965094" cy="3275897"/>
          </a:xfrm>
          <a:prstGeom prst="rect">
            <a:avLst/>
          </a:prstGeom>
        </p:spPr>
      </p:pic>
      <p:pic>
        <p:nvPicPr>
          <p:cNvPr id="22" name="Picture 21">
            <a:extLst>
              <a:ext uri="{FF2B5EF4-FFF2-40B4-BE49-F238E27FC236}">
                <a16:creationId xmlns:a16="http://schemas.microsoft.com/office/drawing/2014/main" id="{E02ADE77-2A7D-45C2-A54A-7B7191BDA8FF}"/>
              </a:ext>
            </a:extLst>
          </p:cNvPr>
          <p:cNvPicPr>
            <a:picLocks noChangeAspect="1"/>
          </p:cNvPicPr>
          <p:nvPr/>
        </p:nvPicPr>
        <p:blipFill>
          <a:blip r:embed="rId9"/>
          <a:stretch>
            <a:fillRect/>
          </a:stretch>
        </p:blipFill>
        <p:spPr>
          <a:xfrm>
            <a:off x="3544768" y="2018006"/>
            <a:ext cx="1942484" cy="3159839"/>
          </a:xfrm>
          <a:prstGeom prst="rect">
            <a:avLst/>
          </a:prstGeom>
        </p:spPr>
      </p:pic>
    </p:spTree>
    <p:extLst>
      <p:ext uri="{BB962C8B-B14F-4D97-AF65-F5344CB8AC3E}">
        <p14:creationId xmlns:p14="http://schemas.microsoft.com/office/powerpoint/2010/main" val="30819680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p:cNvSpPr>
            <a:spLocks noGrp="1"/>
          </p:cNvSpPr>
          <p:nvPr>
            <p:ph type="title"/>
          </p:nvPr>
        </p:nvSpPr>
        <p:spPr>
          <a:xfrm>
            <a:off x="350996" y="382419"/>
            <a:ext cx="11502711" cy="1077880"/>
          </a:xfrm>
        </p:spPr>
        <p:txBody>
          <a:bodyPr>
            <a:normAutofit/>
          </a:bodyPr>
          <a:lstStyle/>
          <a:p>
            <a:r>
              <a:rPr lang="en-AU" sz="1997" dirty="0">
                <a:solidFill>
                  <a:schemeClr val="accent2"/>
                </a:solidFill>
              </a:rPr>
              <a:t>Products &amp; Innovation.</a:t>
            </a:r>
            <a:br>
              <a:rPr lang="en-AU" dirty="0"/>
            </a:br>
            <a:r>
              <a:rPr lang="en-AU" dirty="0"/>
              <a:t>sonnenBatterie Smartphone App </a:t>
            </a:r>
            <a:r>
              <a:rPr lang="en-AU" sz="2000" dirty="0">
                <a:solidFill>
                  <a:srgbClr val="4CCFEF"/>
                </a:solidFill>
              </a:rPr>
              <a:t>– System Support &amp; Further Information</a:t>
            </a:r>
          </a:p>
        </p:txBody>
      </p:sp>
      <p:pic>
        <p:nvPicPr>
          <p:cNvPr id="8" name="Picture 7">
            <a:extLst>
              <a:ext uri="{FF2B5EF4-FFF2-40B4-BE49-F238E27FC236}">
                <a16:creationId xmlns:a16="http://schemas.microsoft.com/office/drawing/2014/main" id="{810F8804-F41A-40F6-A968-128D572EF4E4}"/>
              </a:ext>
            </a:extLst>
          </p:cNvPr>
          <p:cNvPicPr>
            <a:picLocks noChangeAspect="1"/>
          </p:cNvPicPr>
          <p:nvPr/>
        </p:nvPicPr>
        <p:blipFill>
          <a:blip r:embed="rId2"/>
          <a:stretch>
            <a:fillRect/>
          </a:stretch>
        </p:blipFill>
        <p:spPr>
          <a:xfrm>
            <a:off x="197694" y="197371"/>
            <a:ext cx="1548172" cy="582841"/>
          </a:xfrm>
          <a:prstGeom prst="rect">
            <a:avLst/>
          </a:prstGeom>
        </p:spPr>
      </p:pic>
      <p:sp>
        <p:nvSpPr>
          <p:cNvPr id="9" name="Rectangle 8">
            <a:extLst>
              <a:ext uri="{FF2B5EF4-FFF2-40B4-BE49-F238E27FC236}">
                <a16:creationId xmlns:a16="http://schemas.microsoft.com/office/drawing/2014/main" id="{A47ACAB1-39EC-40AD-B0D6-00C838547023}"/>
              </a:ext>
            </a:extLst>
          </p:cNvPr>
          <p:cNvSpPr/>
          <p:nvPr/>
        </p:nvSpPr>
        <p:spPr>
          <a:xfrm>
            <a:off x="1637854" y="378000"/>
            <a:ext cx="1800200" cy="4022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400" dirty="0" err="1">
              <a:latin typeface="Brandon Text Bold" panose="020B0803020203060203" pitchFamily="34" charset="0"/>
            </a:endParaRPr>
          </a:p>
        </p:txBody>
      </p:sp>
      <p:pic>
        <p:nvPicPr>
          <p:cNvPr id="7" name="Picture 6">
            <a:extLst>
              <a:ext uri="{FF2B5EF4-FFF2-40B4-BE49-F238E27FC236}">
                <a16:creationId xmlns:a16="http://schemas.microsoft.com/office/drawing/2014/main" id="{BB654D44-3A55-43A1-BFE6-F3C759739C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8305" y="1434348"/>
            <a:ext cx="2277420" cy="4335742"/>
          </a:xfrm>
          <a:prstGeom prst="rect">
            <a:avLst/>
          </a:prstGeom>
        </p:spPr>
      </p:pic>
      <p:sp>
        <p:nvSpPr>
          <p:cNvPr id="10" name="Textfeld 20">
            <a:extLst>
              <a:ext uri="{FF2B5EF4-FFF2-40B4-BE49-F238E27FC236}">
                <a16:creationId xmlns:a16="http://schemas.microsoft.com/office/drawing/2014/main" id="{BF7B53DF-FC7C-477D-8019-87C650A1EBE4}"/>
              </a:ext>
            </a:extLst>
          </p:cNvPr>
          <p:cNvSpPr txBox="1"/>
          <p:nvPr/>
        </p:nvSpPr>
        <p:spPr>
          <a:xfrm>
            <a:off x="8712200" y="2055591"/>
            <a:ext cx="2913704" cy="1649682"/>
          </a:xfrm>
          <a:prstGeom prst="rect">
            <a:avLst/>
          </a:prstGeom>
          <a:noFill/>
          <a:ln w="9525">
            <a:noFill/>
            <a:miter lim="800000"/>
            <a:headEnd/>
            <a:tailEnd/>
          </a:ln>
        </p:spPr>
        <p:txBody>
          <a:bodyPr wrap="square">
            <a:spAutoFit/>
          </a:bodyPr>
          <a:lstStyle>
            <a:defPPr>
              <a:defRPr lang="de-DE"/>
            </a:defPPr>
            <a:lvl1pPr marL="287338" indent="-287338">
              <a:spcBef>
                <a:spcPts val="1200"/>
              </a:spcBef>
              <a:buBlip>
                <a:blip r:embed="rId4"/>
              </a:buBlip>
              <a:defRPr sz="1600">
                <a:latin typeface="Arial" pitchFamily="34" charset="0"/>
                <a:cs typeface="Arial" pitchFamily="34" charset="0"/>
              </a:defRPr>
            </a:lvl1pPr>
          </a:lstStyle>
          <a:p>
            <a:pPr marL="88900" lvl="2" fontAlgn="base">
              <a:lnSpc>
                <a:spcPct val="90000"/>
              </a:lnSpc>
              <a:spcBef>
                <a:spcPts val="600"/>
              </a:spcBef>
              <a:spcAft>
                <a:spcPts val="600"/>
              </a:spcAft>
              <a:buClr>
                <a:schemeClr val="tx2"/>
              </a:buClr>
              <a:buSzPct val="100000"/>
              <a:defRPr/>
            </a:pPr>
            <a:r>
              <a:rPr lang="en-AU" sz="1600" dirty="0">
                <a:solidFill>
                  <a:schemeClr val="bg2">
                    <a:lumMod val="50000"/>
                  </a:schemeClr>
                </a:solidFill>
                <a:cs typeface="Arial" panose="020B0604020202020204" pitchFamily="34" charset="0"/>
              </a:rPr>
              <a:t>Any support related questions can  be sent to </a:t>
            </a:r>
            <a:r>
              <a:rPr lang="en-AU" sz="1600" dirty="0" err="1">
                <a:solidFill>
                  <a:schemeClr val="bg2">
                    <a:lumMod val="50000"/>
                  </a:schemeClr>
                </a:solidFill>
                <a:cs typeface="Arial" panose="020B0604020202020204" pitchFamily="34" charset="0"/>
              </a:rPr>
              <a:t>sonnen</a:t>
            </a:r>
            <a:r>
              <a:rPr lang="en-AU" sz="1600" dirty="0">
                <a:solidFill>
                  <a:schemeClr val="bg2">
                    <a:lumMod val="50000"/>
                  </a:schemeClr>
                </a:solidFill>
                <a:cs typeface="Arial" panose="020B0604020202020204" pitchFamily="34" charset="0"/>
              </a:rPr>
              <a:t> direct from the App, additional </a:t>
            </a:r>
            <a:r>
              <a:rPr lang="en-AU" sz="1600" dirty="0" err="1">
                <a:solidFill>
                  <a:schemeClr val="bg2">
                    <a:lumMod val="50000"/>
                  </a:schemeClr>
                </a:solidFill>
                <a:cs typeface="Arial" panose="020B0604020202020204" pitchFamily="34" charset="0"/>
              </a:rPr>
              <a:t>sonnen</a:t>
            </a:r>
            <a:r>
              <a:rPr lang="en-AU" sz="1600" dirty="0">
                <a:solidFill>
                  <a:schemeClr val="bg2">
                    <a:lumMod val="50000"/>
                  </a:schemeClr>
                </a:solidFill>
                <a:cs typeface="Arial" panose="020B0604020202020204" pitchFamily="34" charset="0"/>
              </a:rPr>
              <a:t> contact info the </a:t>
            </a:r>
            <a:r>
              <a:rPr lang="en-AU" sz="1600" dirty="0" err="1">
                <a:solidFill>
                  <a:schemeClr val="bg2">
                    <a:lumMod val="50000"/>
                  </a:schemeClr>
                </a:solidFill>
                <a:cs typeface="Arial" panose="020B0604020202020204" pitchFamily="34" charset="0"/>
              </a:rPr>
              <a:t>sonnen</a:t>
            </a:r>
            <a:r>
              <a:rPr lang="en-AU" sz="1600" dirty="0">
                <a:solidFill>
                  <a:schemeClr val="bg2">
                    <a:lumMod val="50000"/>
                  </a:schemeClr>
                </a:solidFill>
                <a:cs typeface="Arial" panose="020B0604020202020204" pitchFamily="34" charset="0"/>
              </a:rPr>
              <a:t> Privacy policy are available from the App directly.</a:t>
            </a:r>
          </a:p>
        </p:txBody>
      </p:sp>
      <p:pic>
        <p:nvPicPr>
          <p:cNvPr id="11" name="Picture 10">
            <a:extLst>
              <a:ext uri="{FF2B5EF4-FFF2-40B4-BE49-F238E27FC236}">
                <a16:creationId xmlns:a16="http://schemas.microsoft.com/office/drawing/2014/main" id="{CE48837A-A9DA-4AD5-A884-386E1FED2AA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48034" y="1434969"/>
            <a:ext cx="2277420" cy="4335742"/>
          </a:xfrm>
          <a:prstGeom prst="rect">
            <a:avLst/>
          </a:prstGeom>
        </p:spPr>
      </p:pic>
      <p:pic>
        <p:nvPicPr>
          <p:cNvPr id="12" name="Picture 11">
            <a:extLst>
              <a:ext uri="{FF2B5EF4-FFF2-40B4-BE49-F238E27FC236}">
                <a16:creationId xmlns:a16="http://schemas.microsoft.com/office/drawing/2014/main" id="{9FDF9C49-07FC-4B35-870E-65CE1CF7D5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83868" y="1434348"/>
            <a:ext cx="2277420" cy="4335742"/>
          </a:xfrm>
          <a:prstGeom prst="rect">
            <a:avLst/>
          </a:prstGeom>
        </p:spPr>
      </p:pic>
      <p:pic>
        <p:nvPicPr>
          <p:cNvPr id="13" name="Picture 12">
            <a:extLst>
              <a:ext uri="{FF2B5EF4-FFF2-40B4-BE49-F238E27FC236}">
                <a16:creationId xmlns:a16="http://schemas.microsoft.com/office/drawing/2014/main" id="{6FC1C0FA-A1C5-422A-9754-9FD6ACC954F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71288" y="1947478"/>
            <a:ext cx="1972519" cy="3281721"/>
          </a:xfrm>
          <a:prstGeom prst="rect">
            <a:avLst/>
          </a:prstGeom>
          <a:ln w="15875">
            <a:solidFill>
              <a:schemeClr val="bg1">
                <a:lumMod val="25000"/>
              </a:schemeClr>
            </a:solidFill>
          </a:ln>
        </p:spPr>
      </p:pic>
      <p:pic>
        <p:nvPicPr>
          <p:cNvPr id="14" name="Picture 13">
            <a:extLst>
              <a:ext uri="{FF2B5EF4-FFF2-40B4-BE49-F238E27FC236}">
                <a16:creationId xmlns:a16="http://schemas.microsoft.com/office/drawing/2014/main" id="{36250504-DBD5-4EF0-BFA3-EB41A9EF048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543274" y="1952835"/>
            <a:ext cx="1964830" cy="3276363"/>
          </a:xfrm>
          <a:prstGeom prst="rect">
            <a:avLst/>
          </a:prstGeom>
          <a:ln w="15875">
            <a:solidFill>
              <a:schemeClr val="bg1">
                <a:lumMod val="25000"/>
              </a:schemeClr>
            </a:solidFill>
          </a:ln>
        </p:spPr>
      </p:pic>
      <p:pic>
        <p:nvPicPr>
          <p:cNvPr id="15" name="Picture 14">
            <a:extLst>
              <a:ext uri="{FF2B5EF4-FFF2-40B4-BE49-F238E27FC236}">
                <a16:creationId xmlns:a16="http://schemas.microsoft.com/office/drawing/2014/main" id="{F81D7FE8-255D-4078-A2C2-3A11566D8ED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192180" y="1947478"/>
            <a:ext cx="1980220" cy="3281720"/>
          </a:xfrm>
          <a:prstGeom prst="rect">
            <a:avLst/>
          </a:prstGeom>
          <a:ln w="15875">
            <a:solidFill>
              <a:schemeClr val="bg1">
                <a:lumMod val="25000"/>
              </a:schemeClr>
            </a:solidFill>
          </a:ln>
        </p:spPr>
      </p:pic>
      <p:pic>
        <p:nvPicPr>
          <p:cNvPr id="17" name="Picture 16">
            <a:extLst>
              <a:ext uri="{FF2B5EF4-FFF2-40B4-BE49-F238E27FC236}">
                <a16:creationId xmlns:a16="http://schemas.microsoft.com/office/drawing/2014/main" id="{D98CFC3A-4BD1-4050-907E-4D5F0F9CCEE6}"/>
              </a:ext>
            </a:extLst>
          </p:cNvPr>
          <p:cNvPicPr>
            <a:picLocks noChangeAspect="1"/>
          </p:cNvPicPr>
          <p:nvPr/>
        </p:nvPicPr>
        <p:blipFill>
          <a:blip r:embed="rId8"/>
          <a:stretch>
            <a:fillRect/>
          </a:stretch>
        </p:blipFill>
        <p:spPr>
          <a:xfrm>
            <a:off x="3543274" y="2070092"/>
            <a:ext cx="1964830" cy="3159106"/>
          </a:xfrm>
          <a:prstGeom prst="rect">
            <a:avLst/>
          </a:prstGeom>
        </p:spPr>
      </p:pic>
    </p:spTree>
    <p:extLst>
      <p:ext uri="{BB962C8B-B14F-4D97-AF65-F5344CB8AC3E}">
        <p14:creationId xmlns:p14="http://schemas.microsoft.com/office/powerpoint/2010/main" val="24475578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1">
            <a:extLst>
              <a:ext uri="{FF2B5EF4-FFF2-40B4-BE49-F238E27FC236}">
                <a16:creationId xmlns:a16="http://schemas.microsoft.com/office/drawing/2014/main" id="{16CB1F19-5256-4D5F-B38E-080BD7369CE0}"/>
              </a:ext>
            </a:extLst>
          </p:cNvPr>
          <p:cNvSpPr txBox="1">
            <a:spLocks/>
          </p:cNvSpPr>
          <p:nvPr/>
        </p:nvSpPr>
        <p:spPr>
          <a:xfrm>
            <a:off x="1133987" y="5597972"/>
            <a:ext cx="9936721" cy="936104"/>
          </a:xfrm>
          <a:prstGeom prst="rect">
            <a:avLst/>
          </a:prstGeom>
        </p:spPr>
        <p:txBody>
          <a:bodyPr/>
          <a:lstStyle>
            <a:lvl1pPr algn="l" defTabSz="914400" rtl="0" eaLnBrk="1" latinLnBrk="0" hangingPunct="1">
              <a:lnSpc>
                <a:spcPct val="90000"/>
              </a:lnSpc>
              <a:spcBef>
                <a:spcPct val="0"/>
              </a:spcBef>
              <a:buNone/>
              <a:defRPr sz="3500" kern="1200">
                <a:solidFill>
                  <a:schemeClr val="tx2"/>
                </a:solidFill>
                <a:latin typeface="+mj-lt"/>
                <a:ea typeface="+mj-ea"/>
                <a:cs typeface="+mj-cs"/>
              </a:defRPr>
            </a:lvl1pPr>
          </a:lstStyle>
          <a:p>
            <a:pPr algn="ctr"/>
            <a:r>
              <a:rPr lang="en-AU" dirty="0">
                <a:solidFill>
                  <a:schemeClr val="bg1"/>
                </a:solidFill>
              </a:rPr>
              <a:t>Submission of Commissioning Documentation </a:t>
            </a:r>
          </a:p>
        </p:txBody>
      </p:sp>
      <p:pic>
        <p:nvPicPr>
          <p:cNvPr id="4" name="Picture 3">
            <a:extLst>
              <a:ext uri="{FF2B5EF4-FFF2-40B4-BE49-F238E27FC236}">
                <a16:creationId xmlns:a16="http://schemas.microsoft.com/office/drawing/2014/main" id="{E3044A24-E6CE-43C7-8886-C38591999B25}"/>
              </a:ext>
            </a:extLst>
          </p:cNvPr>
          <p:cNvPicPr>
            <a:picLocks noChangeAspect="1"/>
          </p:cNvPicPr>
          <p:nvPr/>
        </p:nvPicPr>
        <p:blipFill>
          <a:blip r:embed="rId2"/>
          <a:stretch>
            <a:fillRect/>
          </a:stretch>
        </p:blipFill>
        <p:spPr>
          <a:xfrm>
            <a:off x="1529950" y="712006"/>
            <a:ext cx="9144793" cy="4669941"/>
          </a:xfrm>
          <a:prstGeom prst="rect">
            <a:avLst/>
          </a:prstGeom>
        </p:spPr>
      </p:pic>
      <p:grpSp>
        <p:nvGrpSpPr>
          <p:cNvPr id="8" name="Group 7">
            <a:extLst>
              <a:ext uri="{FF2B5EF4-FFF2-40B4-BE49-F238E27FC236}">
                <a16:creationId xmlns:a16="http://schemas.microsoft.com/office/drawing/2014/main" id="{4F294B42-12A1-4335-99E4-0F5E69999E1B}"/>
              </a:ext>
            </a:extLst>
          </p:cNvPr>
          <p:cNvGrpSpPr/>
          <p:nvPr/>
        </p:nvGrpSpPr>
        <p:grpSpPr>
          <a:xfrm>
            <a:off x="182274" y="197371"/>
            <a:ext cx="1579011" cy="468052"/>
            <a:chOff x="112850" y="845443"/>
            <a:chExt cx="1579011" cy="468052"/>
          </a:xfrm>
        </p:grpSpPr>
        <p:pic>
          <p:nvPicPr>
            <p:cNvPr id="5" name="Picture 4">
              <a:extLst>
                <a:ext uri="{FF2B5EF4-FFF2-40B4-BE49-F238E27FC236}">
                  <a16:creationId xmlns:a16="http://schemas.microsoft.com/office/drawing/2014/main" id="{924B1D11-1282-414F-9943-E92451036EE0}"/>
                </a:ext>
              </a:extLst>
            </p:cNvPr>
            <p:cNvPicPr>
              <a:picLocks noChangeAspect="1"/>
            </p:cNvPicPr>
            <p:nvPr/>
          </p:nvPicPr>
          <p:blipFill>
            <a:blip r:embed="rId3"/>
            <a:stretch>
              <a:fillRect/>
            </a:stretch>
          </p:blipFill>
          <p:spPr>
            <a:xfrm>
              <a:off x="575737" y="942989"/>
              <a:ext cx="1116124" cy="298498"/>
            </a:xfrm>
            <a:prstGeom prst="rect">
              <a:avLst/>
            </a:prstGeom>
          </p:spPr>
        </p:pic>
        <p:pic>
          <p:nvPicPr>
            <p:cNvPr id="6" name="Picture 5">
              <a:extLst>
                <a:ext uri="{FF2B5EF4-FFF2-40B4-BE49-F238E27FC236}">
                  <a16:creationId xmlns:a16="http://schemas.microsoft.com/office/drawing/2014/main" id="{2A4A466B-6CF3-4172-9CF2-1045B156F8FE}"/>
                </a:ext>
              </a:extLst>
            </p:cNvPr>
            <p:cNvPicPr>
              <a:picLocks noChangeAspect="1"/>
            </p:cNvPicPr>
            <p:nvPr/>
          </p:nvPicPr>
          <p:blipFill>
            <a:blip r:embed="rId4"/>
            <a:stretch>
              <a:fillRect/>
            </a:stretch>
          </p:blipFill>
          <p:spPr>
            <a:xfrm>
              <a:off x="112850" y="845443"/>
              <a:ext cx="504056" cy="468052"/>
            </a:xfrm>
            <a:prstGeom prst="rect">
              <a:avLst/>
            </a:prstGeom>
          </p:spPr>
        </p:pic>
      </p:grpSp>
    </p:spTree>
    <p:extLst>
      <p:ext uri="{BB962C8B-B14F-4D97-AF65-F5344CB8AC3E}">
        <p14:creationId xmlns:p14="http://schemas.microsoft.com/office/powerpoint/2010/main" val="41194848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p:cNvSpPr>
            <a:spLocks noGrp="1"/>
          </p:cNvSpPr>
          <p:nvPr>
            <p:ph type="title"/>
          </p:nvPr>
        </p:nvSpPr>
        <p:spPr>
          <a:xfrm>
            <a:off x="350996" y="382419"/>
            <a:ext cx="11502711" cy="1077880"/>
          </a:xfrm>
        </p:spPr>
        <p:txBody>
          <a:bodyPr>
            <a:normAutofit/>
          </a:bodyPr>
          <a:lstStyle/>
          <a:p>
            <a:r>
              <a:rPr lang="en-AU" sz="1997" dirty="0">
                <a:solidFill>
                  <a:schemeClr val="accent2"/>
                </a:solidFill>
              </a:rPr>
              <a:t>Products &amp; Innovation.</a:t>
            </a:r>
            <a:br>
              <a:rPr lang="en-AU" dirty="0"/>
            </a:br>
            <a:r>
              <a:rPr lang="en-AU" dirty="0"/>
              <a:t>Commissioning Documentation </a:t>
            </a:r>
            <a:r>
              <a:rPr lang="en-AU" sz="2000" dirty="0">
                <a:solidFill>
                  <a:srgbClr val="4CCFEF"/>
                </a:solidFill>
              </a:rPr>
              <a:t>– Report</a:t>
            </a:r>
          </a:p>
        </p:txBody>
      </p:sp>
      <p:pic>
        <p:nvPicPr>
          <p:cNvPr id="8" name="Picture 7">
            <a:extLst>
              <a:ext uri="{FF2B5EF4-FFF2-40B4-BE49-F238E27FC236}">
                <a16:creationId xmlns:a16="http://schemas.microsoft.com/office/drawing/2014/main" id="{810F8804-F41A-40F6-A968-128D572EF4E4}"/>
              </a:ext>
            </a:extLst>
          </p:cNvPr>
          <p:cNvPicPr>
            <a:picLocks noChangeAspect="1"/>
          </p:cNvPicPr>
          <p:nvPr/>
        </p:nvPicPr>
        <p:blipFill>
          <a:blip r:embed="rId2"/>
          <a:stretch>
            <a:fillRect/>
          </a:stretch>
        </p:blipFill>
        <p:spPr>
          <a:xfrm>
            <a:off x="197694" y="197371"/>
            <a:ext cx="1548172" cy="582841"/>
          </a:xfrm>
          <a:prstGeom prst="rect">
            <a:avLst/>
          </a:prstGeom>
        </p:spPr>
      </p:pic>
      <p:sp>
        <p:nvSpPr>
          <p:cNvPr id="9" name="Rectangle 8">
            <a:extLst>
              <a:ext uri="{FF2B5EF4-FFF2-40B4-BE49-F238E27FC236}">
                <a16:creationId xmlns:a16="http://schemas.microsoft.com/office/drawing/2014/main" id="{A47ACAB1-39EC-40AD-B0D6-00C838547023}"/>
              </a:ext>
            </a:extLst>
          </p:cNvPr>
          <p:cNvSpPr/>
          <p:nvPr/>
        </p:nvSpPr>
        <p:spPr>
          <a:xfrm>
            <a:off x="1637854" y="378000"/>
            <a:ext cx="1800200" cy="4022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400" dirty="0" err="1">
              <a:latin typeface="Brandon Text Bold" panose="020B0803020203060203" pitchFamily="34" charset="0"/>
            </a:endParaRPr>
          </a:p>
        </p:txBody>
      </p:sp>
      <p:pic>
        <p:nvPicPr>
          <p:cNvPr id="16" name="Picture 15">
            <a:extLst>
              <a:ext uri="{FF2B5EF4-FFF2-40B4-BE49-F238E27FC236}">
                <a16:creationId xmlns:a16="http://schemas.microsoft.com/office/drawing/2014/main" id="{A75C6CE7-F9D2-4C65-AB7E-39162328289A}"/>
              </a:ext>
            </a:extLst>
          </p:cNvPr>
          <p:cNvPicPr>
            <a:picLocks noChangeAspect="1"/>
          </p:cNvPicPr>
          <p:nvPr/>
        </p:nvPicPr>
        <p:blipFill>
          <a:blip r:embed="rId3"/>
          <a:stretch>
            <a:fillRect/>
          </a:stretch>
        </p:blipFill>
        <p:spPr>
          <a:xfrm>
            <a:off x="1167902" y="5625245"/>
            <a:ext cx="6934844" cy="577942"/>
          </a:xfrm>
          <a:prstGeom prst="rect">
            <a:avLst/>
          </a:prstGeom>
        </p:spPr>
      </p:pic>
      <p:sp>
        <p:nvSpPr>
          <p:cNvPr id="7" name="Textfeld 20">
            <a:extLst>
              <a:ext uri="{FF2B5EF4-FFF2-40B4-BE49-F238E27FC236}">
                <a16:creationId xmlns:a16="http://schemas.microsoft.com/office/drawing/2014/main" id="{5F98D9FD-9415-44BD-8345-C5FA03CB97A0}"/>
              </a:ext>
            </a:extLst>
          </p:cNvPr>
          <p:cNvSpPr txBox="1"/>
          <p:nvPr/>
        </p:nvSpPr>
        <p:spPr>
          <a:xfrm>
            <a:off x="435870" y="1925563"/>
            <a:ext cx="7026671" cy="3527119"/>
          </a:xfrm>
          <a:prstGeom prst="rect">
            <a:avLst/>
          </a:prstGeom>
          <a:noFill/>
          <a:ln w="9525">
            <a:noFill/>
            <a:miter lim="800000"/>
            <a:headEnd/>
            <a:tailEnd/>
          </a:ln>
        </p:spPr>
        <p:txBody>
          <a:bodyPr wrap="square">
            <a:spAutoFit/>
          </a:bodyPr>
          <a:lstStyle>
            <a:defPPr>
              <a:defRPr lang="de-DE"/>
            </a:defPPr>
            <a:lvl1pPr marL="287338" indent="-287338">
              <a:spcBef>
                <a:spcPts val="1200"/>
              </a:spcBef>
              <a:buBlip>
                <a:blip r:embed="rId4"/>
              </a:buBlip>
              <a:defRPr sz="1600">
                <a:latin typeface="Arial" pitchFamily="34" charset="0"/>
                <a:cs typeface="Arial" pitchFamily="34" charset="0"/>
              </a:defRPr>
            </a:lvl1pPr>
          </a:lstStyle>
          <a:p>
            <a:pPr marL="88900" lvl="2" fontAlgn="base">
              <a:lnSpc>
                <a:spcPct val="90000"/>
              </a:lnSpc>
              <a:spcBef>
                <a:spcPts val="600"/>
              </a:spcBef>
              <a:spcAft>
                <a:spcPts val="600"/>
              </a:spcAft>
              <a:buClr>
                <a:schemeClr val="tx2"/>
              </a:buClr>
              <a:buSzPct val="100000"/>
              <a:defRPr/>
            </a:pPr>
            <a:r>
              <a:rPr lang="en-AU" sz="1600" dirty="0">
                <a:solidFill>
                  <a:schemeClr val="bg2">
                    <a:lumMod val="50000"/>
                  </a:schemeClr>
                </a:solidFill>
                <a:cs typeface="Arial" panose="020B0604020202020204" pitchFamily="34" charset="0"/>
              </a:rPr>
              <a:t>Upon completion of the sonnen system installation and commissioning the following report document needs to be completed by the installer as well as be signed by the system owner and submitted to sonnen Australia for registration.</a:t>
            </a:r>
          </a:p>
          <a:p>
            <a:pPr marL="88900" lvl="2" algn="just" fontAlgn="base">
              <a:lnSpc>
                <a:spcPct val="90000"/>
              </a:lnSpc>
              <a:spcBef>
                <a:spcPts val="600"/>
              </a:spcBef>
              <a:spcAft>
                <a:spcPts val="600"/>
              </a:spcAft>
              <a:buClr>
                <a:schemeClr val="tx2"/>
              </a:buClr>
              <a:buSzPct val="100000"/>
              <a:defRPr/>
            </a:pPr>
            <a:r>
              <a:rPr lang="en-AU" sz="1600" dirty="0">
                <a:solidFill>
                  <a:schemeClr val="bg2">
                    <a:lumMod val="50000"/>
                  </a:schemeClr>
                </a:solidFill>
                <a:cs typeface="Arial" panose="020B0604020202020204" pitchFamily="34" charset="0"/>
              </a:rPr>
              <a:t>A copy of this form is contained within the installation manual and can be completed on site and a photograph emailed to sonnen Australia.</a:t>
            </a:r>
          </a:p>
          <a:p>
            <a:pPr marL="88900" lvl="2" algn="just" fontAlgn="base">
              <a:lnSpc>
                <a:spcPct val="90000"/>
              </a:lnSpc>
              <a:spcBef>
                <a:spcPts val="600"/>
              </a:spcBef>
              <a:spcAft>
                <a:spcPts val="600"/>
              </a:spcAft>
              <a:buClr>
                <a:schemeClr val="tx2"/>
              </a:buClr>
              <a:buSzPct val="100000"/>
              <a:defRPr/>
            </a:pPr>
            <a:r>
              <a:rPr lang="en-AU" sz="1600" dirty="0">
                <a:solidFill>
                  <a:schemeClr val="bg2">
                    <a:lumMod val="50000"/>
                  </a:schemeClr>
                </a:solidFill>
                <a:cs typeface="Arial" panose="020B0604020202020204" pitchFamily="34" charset="0"/>
              </a:rPr>
              <a:t>I addition a pdf of the document can be downloaded from the ‘Documents’ section of the http://www.sonnensupportaustralia.com.au web site, document ref:</a:t>
            </a:r>
          </a:p>
          <a:p>
            <a:pPr marL="88900" lvl="2" algn="just" fontAlgn="base">
              <a:lnSpc>
                <a:spcPct val="90000"/>
              </a:lnSpc>
              <a:spcBef>
                <a:spcPts val="600"/>
              </a:spcBef>
              <a:spcAft>
                <a:spcPts val="600"/>
              </a:spcAft>
              <a:buClr>
                <a:schemeClr val="tx2"/>
              </a:buClr>
              <a:buSzPct val="100000"/>
              <a:defRPr/>
            </a:pPr>
            <a:r>
              <a:rPr lang="it-IT" sz="1600" dirty="0">
                <a:solidFill>
                  <a:schemeClr val="bg2">
                    <a:lumMod val="50000"/>
                  </a:schemeClr>
                </a:solidFill>
                <a:cs typeface="Arial" panose="020B0604020202020204" pitchFamily="34" charset="0"/>
              </a:rPr>
              <a:t>TN010 - sonnen Australia – Commissioning Report</a:t>
            </a:r>
            <a:endParaRPr lang="en-AU" sz="1600" dirty="0">
              <a:solidFill>
                <a:schemeClr val="bg2">
                  <a:lumMod val="50000"/>
                </a:schemeClr>
              </a:solidFill>
              <a:cs typeface="Arial" panose="020B0604020202020204" pitchFamily="34" charset="0"/>
            </a:endParaRPr>
          </a:p>
          <a:p>
            <a:pPr marL="88900" lvl="2" fontAlgn="base">
              <a:lnSpc>
                <a:spcPct val="90000"/>
              </a:lnSpc>
              <a:spcBef>
                <a:spcPts val="600"/>
              </a:spcBef>
              <a:spcAft>
                <a:spcPts val="600"/>
              </a:spcAft>
              <a:buClr>
                <a:schemeClr val="tx2"/>
              </a:buClr>
              <a:buSzPct val="100000"/>
              <a:defRPr/>
            </a:pPr>
            <a:r>
              <a:rPr lang="en-AU" sz="1600" dirty="0">
                <a:solidFill>
                  <a:schemeClr val="bg2">
                    <a:lumMod val="50000"/>
                  </a:schemeClr>
                </a:solidFill>
                <a:cs typeface="Arial" panose="020B0604020202020204" pitchFamily="34" charset="0"/>
              </a:rPr>
              <a:t>Copies of the document should be emailed to:</a:t>
            </a:r>
          </a:p>
          <a:p>
            <a:pPr marL="88900" lvl="2" fontAlgn="base">
              <a:lnSpc>
                <a:spcPct val="90000"/>
              </a:lnSpc>
              <a:spcBef>
                <a:spcPts val="600"/>
              </a:spcBef>
              <a:spcAft>
                <a:spcPts val="600"/>
              </a:spcAft>
              <a:buClr>
                <a:schemeClr val="tx2"/>
              </a:buClr>
              <a:buSzPct val="100000"/>
              <a:defRPr/>
            </a:pPr>
            <a:r>
              <a:rPr lang="en-AU" sz="1600" dirty="0">
                <a:solidFill>
                  <a:schemeClr val="bg2">
                    <a:lumMod val="50000"/>
                  </a:schemeClr>
                </a:solidFill>
                <a:cs typeface="Arial" panose="020B0604020202020204" pitchFamily="34" charset="0"/>
              </a:rPr>
              <a:t>support@sonnen.com.au</a:t>
            </a:r>
          </a:p>
        </p:txBody>
      </p:sp>
      <p:pic>
        <p:nvPicPr>
          <p:cNvPr id="10" name="Picture 9">
            <a:extLst>
              <a:ext uri="{FF2B5EF4-FFF2-40B4-BE49-F238E27FC236}">
                <a16:creationId xmlns:a16="http://schemas.microsoft.com/office/drawing/2014/main" id="{DBC38535-7993-4806-BF81-675244EDC897}"/>
              </a:ext>
            </a:extLst>
          </p:cNvPr>
          <p:cNvPicPr>
            <a:picLocks noChangeAspect="1"/>
          </p:cNvPicPr>
          <p:nvPr/>
        </p:nvPicPr>
        <p:blipFill>
          <a:blip r:embed="rId5"/>
          <a:stretch>
            <a:fillRect/>
          </a:stretch>
        </p:blipFill>
        <p:spPr>
          <a:xfrm>
            <a:off x="8010562" y="780212"/>
            <a:ext cx="3746714" cy="5377021"/>
          </a:xfrm>
          <a:prstGeom prst="rect">
            <a:avLst/>
          </a:prstGeom>
          <a:ln w="6350">
            <a:solidFill>
              <a:schemeClr val="bg1">
                <a:lumMod val="50000"/>
              </a:schemeClr>
            </a:solidFill>
          </a:ln>
        </p:spPr>
      </p:pic>
    </p:spTree>
    <p:extLst>
      <p:ext uri="{BB962C8B-B14F-4D97-AF65-F5344CB8AC3E}">
        <p14:creationId xmlns:p14="http://schemas.microsoft.com/office/powerpoint/2010/main" val="16417828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p:cNvSpPr>
            <a:spLocks noGrp="1"/>
          </p:cNvSpPr>
          <p:nvPr>
            <p:ph type="title"/>
          </p:nvPr>
        </p:nvSpPr>
        <p:spPr>
          <a:xfrm>
            <a:off x="350996" y="382419"/>
            <a:ext cx="11502711" cy="1077880"/>
          </a:xfrm>
        </p:spPr>
        <p:txBody>
          <a:bodyPr>
            <a:normAutofit/>
          </a:bodyPr>
          <a:lstStyle/>
          <a:p>
            <a:r>
              <a:rPr lang="en-AU" sz="1997" dirty="0">
                <a:solidFill>
                  <a:schemeClr val="accent2"/>
                </a:solidFill>
              </a:rPr>
              <a:t>Products &amp; Innovation.</a:t>
            </a:r>
            <a:br>
              <a:rPr lang="en-AU" dirty="0"/>
            </a:br>
            <a:r>
              <a:rPr lang="en-AU" dirty="0"/>
              <a:t>Commissioning Documentation </a:t>
            </a:r>
            <a:r>
              <a:rPr lang="en-AU" sz="2000" dirty="0">
                <a:solidFill>
                  <a:srgbClr val="4CCFEF"/>
                </a:solidFill>
              </a:rPr>
              <a:t>– Images</a:t>
            </a:r>
          </a:p>
        </p:txBody>
      </p:sp>
      <p:pic>
        <p:nvPicPr>
          <p:cNvPr id="8" name="Picture 7">
            <a:extLst>
              <a:ext uri="{FF2B5EF4-FFF2-40B4-BE49-F238E27FC236}">
                <a16:creationId xmlns:a16="http://schemas.microsoft.com/office/drawing/2014/main" id="{810F8804-F41A-40F6-A968-128D572EF4E4}"/>
              </a:ext>
            </a:extLst>
          </p:cNvPr>
          <p:cNvPicPr>
            <a:picLocks noChangeAspect="1"/>
          </p:cNvPicPr>
          <p:nvPr/>
        </p:nvPicPr>
        <p:blipFill>
          <a:blip r:embed="rId2"/>
          <a:stretch>
            <a:fillRect/>
          </a:stretch>
        </p:blipFill>
        <p:spPr>
          <a:xfrm>
            <a:off x="197694" y="197371"/>
            <a:ext cx="1548172" cy="582841"/>
          </a:xfrm>
          <a:prstGeom prst="rect">
            <a:avLst/>
          </a:prstGeom>
        </p:spPr>
      </p:pic>
      <p:sp>
        <p:nvSpPr>
          <p:cNvPr id="9" name="Rectangle 8">
            <a:extLst>
              <a:ext uri="{FF2B5EF4-FFF2-40B4-BE49-F238E27FC236}">
                <a16:creationId xmlns:a16="http://schemas.microsoft.com/office/drawing/2014/main" id="{A47ACAB1-39EC-40AD-B0D6-00C838547023}"/>
              </a:ext>
            </a:extLst>
          </p:cNvPr>
          <p:cNvSpPr/>
          <p:nvPr/>
        </p:nvSpPr>
        <p:spPr>
          <a:xfrm>
            <a:off x="1637854" y="378000"/>
            <a:ext cx="1800200" cy="4022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400" dirty="0" err="1">
              <a:latin typeface="Brandon Text Bold" panose="020B0803020203060203" pitchFamily="34" charset="0"/>
            </a:endParaRPr>
          </a:p>
        </p:txBody>
      </p:sp>
      <p:sp>
        <p:nvSpPr>
          <p:cNvPr id="7" name="Textfeld 20">
            <a:extLst>
              <a:ext uri="{FF2B5EF4-FFF2-40B4-BE49-F238E27FC236}">
                <a16:creationId xmlns:a16="http://schemas.microsoft.com/office/drawing/2014/main" id="{5F98D9FD-9415-44BD-8345-C5FA03CB97A0}"/>
              </a:ext>
            </a:extLst>
          </p:cNvPr>
          <p:cNvSpPr txBox="1"/>
          <p:nvPr/>
        </p:nvSpPr>
        <p:spPr>
          <a:xfrm>
            <a:off x="435870" y="1925563"/>
            <a:ext cx="7026671" cy="2708434"/>
          </a:xfrm>
          <a:prstGeom prst="rect">
            <a:avLst/>
          </a:prstGeom>
          <a:noFill/>
          <a:ln w="9525">
            <a:noFill/>
            <a:miter lim="800000"/>
            <a:headEnd/>
            <a:tailEnd/>
          </a:ln>
        </p:spPr>
        <p:txBody>
          <a:bodyPr wrap="square">
            <a:spAutoFit/>
          </a:bodyPr>
          <a:lstStyle>
            <a:defPPr>
              <a:defRPr lang="de-DE"/>
            </a:defPPr>
            <a:lvl1pPr marL="287338" indent="-287338">
              <a:spcBef>
                <a:spcPts val="1200"/>
              </a:spcBef>
              <a:buBlip>
                <a:blip r:embed="rId3"/>
              </a:buBlip>
              <a:defRPr sz="1600">
                <a:latin typeface="Arial" pitchFamily="34" charset="0"/>
                <a:cs typeface="Arial" pitchFamily="34" charset="0"/>
              </a:defRPr>
            </a:lvl1pPr>
          </a:lstStyle>
          <a:p>
            <a:pPr marL="88900" lvl="2" algn="just" fontAlgn="base">
              <a:lnSpc>
                <a:spcPct val="90000"/>
              </a:lnSpc>
              <a:spcBef>
                <a:spcPts val="600"/>
              </a:spcBef>
              <a:spcAft>
                <a:spcPts val="600"/>
              </a:spcAft>
              <a:buClr>
                <a:schemeClr val="tx2"/>
              </a:buClr>
              <a:buSzPct val="100000"/>
              <a:defRPr/>
            </a:pPr>
            <a:r>
              <a:rPr lang="en-US" sz="1600" dirty="0">
                <a:solidFill>
                  <a:schemeClr val="bg2">
                    <a:lumMod val="50000"/>
                  </a:schemeClr>
                </a:solidFill>
                <a:cs typeface="Arial" panose="020B0604020202020204" pitchFamily="34" charset="0"/>
              </a:rPr>
              <a:t>Upon completion of the sonnen system installation and commissioning the following images need to be taken by the installer and submitted to sonnen Australia for registration.</a:t>
            </a:r>
          </a:p>
          <a:p>
            <a:pPr marL="88900" lvl="2" fontAlgn="base">
              <a:lnSpc>
                <a:spcPct val="90000"/>
              </a:lnSpc>
              <a:spcBef>
                <a:spcPts val="600"/>
              </a:spcBef>
              <a:spcAft>
                <a:spcPts val="600"/>
              </a:spcAft>
              <a:buClr>
                <a:schemeClr val="tx2"/>
              </a:buClr>
              <a:buSzPct val="100000"/>
              <a:defRPr/>
            </a:pPr>
            <a:r>
              <a:rPr lang="en-US" sz="1600" dirty="0">
                <a:solidFill>
                  <a:schemeClr val="bg2">
                    <a:lumMod val="50000"/>
                  </a:schemeClr>
                </a:solidFill>
                <a:cs typeface="Arial" panose="020B0604020202020204" pitchFamily="34" charset="0"/>
              </a:rPr>
              <a:t>A copy of this form detailing which images are required can be downloaded from the ‘Documents’ section of the http://www.sonnensupportaustralia.com.au web site, document ref:</a:t>
            </a:r>
          </a:p>
          <a:p>
            <a:pPr marL="88900" lvl="2" algn="just" fontAlgn="base">
              <a:lnSpc>
                <a:spcPct val="90000"/>
              </a:lnSpc>
              <a:spcBef>
                <a:spcPts val="600"/>
              </a:spcBef>
              <a:spcAft>
                <a:spcPts val="600"/>
              </a:spcAft>
              <a:buClr>
                <a:schemeClr val="tx2"/>
              </a:buClr>
              <a:buSzPct val="100000"/>
              <a:defRPr/>
            </a:pPr>
            <a:r>
              <a:rPr lang="en-US" sz="1600" dirty="0">
                <a:solidFill>
                  <a:schemeClr val="bg2">
                    <a:lumMod val="50000"/>
                  </a:schemeClr>
                </a:solidFill>
                <a:cs typeface="Arial" panose="020B0604020202020204" pitchFamily="34" charset="0"/>
              </a:rPr>
              <a:t>TN010.1 - sonnen Australia – Commissioning Images</a:t>
            </a:r>
          </a:p>
          <a:p>
            <a:pPr marL="88900" lvl="2" algn="just" fontAlgn="base">
              <a:lnSpc>
                <a:spcPct val="90000"/>
              </a:lnSpc>
              <a:spcBef>
                <a:spcPts val="600"/>
              </a:spcBef>
              <a:spcAft>
                <a:spcPts val="600"/>
              </a:spcAft>
              <a:buClr>
                <a:schemeClr val="tx2"/>
              </a:buClr>
              <a:buSzPct val="100000"/>
              <a:defRPr/>
            </a:pPr>
            <a:r>
              <a:rPr lang="en-US" sz="1600" dirty="0">
                <a:solidFill>
                  <a:schemeClr val="bg2">
                    <a:lumMod val="50000"/>
                  </a:schemeClr>
                </a:solidFill>
                <a:cs typeface="Arial" panose="020B0604020202020204" pitchFamily="34" charset="0"/>
              </a:rPr>
              <a:t>Copies of the images should be emailed to:</a:t>
            </a:r>
          </a:p>
          <a:p>
            <a:pPr marL="88900" lvl="2" algn="just" fontAlgn="base">
              <a:lnSpc>
                <a:spcPct val="90000"/>
              </a:lnSpc>
              <a:spcBef>
                <a:spcPts val="600"/>
              </a:spcBef>
              <a:spcAft>
                <a:spcPts val="600"/>
              </a:spcAft>
              <a:buClr>
                <a:schemeClr val="tx2"/>
              </a:buClr>
              <a:buSzPct val="100000"/>
              <a:defRPr/>
            </a:pPr>
            <a:r>
              <a:rPr lang="en-US" sz="1600" dirty="0">
                <a:solidFill>
                  <a:schemeClr val="bg2">
                    <a:lumMod val="50000"/>
                  </a:schemeClr>
                </a:solidFill>
                <a:cs typeface="Arial" panose="020B0604020202020204" pitchFamily="34" charset="0"/>
              </a:rPr>
              <a:t>support@sonnen.com.au</a:t>
            </a:r>
            <a:endParaRPr lang="en-AU" sz="1600" dirty="0">
              <a:solidFill>
                <a:schemeClr val="bg2">
                  <a:lumMod val="50000"/>
                </a:schemeClr>
              </a:solidFill>
              <a:cs typeface="Arial" panose="020B0604020202020204" pitchFamily="34" charset="0"/>
            </a:endParaRPr>
          </a:p>
        </p:txBody>
      </p:sp>
      <p:pic>
        <p:nvPicPr>
          <p:cNvPr id="10" name="Picture 9">
            <a:extLst>
              <a:ext uri="{FF2B5EF4-FFF2-40B4-BE49-F238E27FC236}">
                <a16:creationId xmlns:a16="http://schemas.microsoft.com/office/drawing/2014/main" id="{DBC38535-7993-4806-BF81-675244EDC897}"/>
              </a:ext>
            </a:extLst>
          </p:cNvPr>
          <p:cNvPicPr>
            <a:picLocks noChangeAspect="1"/>
          </p:cNvPicPr>
          <p:nvPr/>
        </p:nvPicPr>
        <p:blipFill>
          <a:blip r:embed="rId4"/>
          <a:stretch>
            <a:fillRect/>
          </a:stretch>
        </p:blipFill>
        <p:spPr>
          <a:xfrm>
            <a:off x="8010562" y="780212"/>
            <a:ext cx="3746714" cy="5377021"/>
          </a:xfrm>
          <a:prstGeom prst="rect">
            <a:avLst/>
          </a:prstGeom>
          <a:ln w="6350">
            <a:solidFill>
              <a:schemeClr val="bg1">
                <a:lumMod val="50000"/>
              </a:schemeClr>
            </a:solidFill>
          </a:ln>
        </p:spPr>
      </p:pic>
      <p:pic>
        <p:nvPicPr>
          <p:cNvPr id="2" name="Picture 1">
            <a:extLst>
              <a:ext uri="{FF2B5EF4-FFF2-40B4-BE49-F238E27FC236}">
                <a16:creationId xmlns:a16="http://schemas.microsoft.com/office/drawing/2014/main" id="{09BA4905-20D7-474F-8DC8-E88C119E4222}"/>
              </a:ext>
            </a:extLst>
          </p:cNvPr>
          <p:cNvPicPr>
            <a:picLocks noChangeAspect="1"/>
          </p:cNvPicPr>
          <p:nvPr/>
        </p:nvPicPr>
        <p:blipFill>
          <a:blip r:embed="rId5"/>
          <a:stretch>
            <a:fillRect/>
          </a:stretch>
        </p:blipFill>
        <p:spPr>
          <a:xfrm>
            <a:off x="8047253" y="790843"/>
            <a:ext cx="3673332" cy="5366390"/>
          </a:xfrm>
          <a:prstGeom prst="rect">
            <a:avLst/>
          </a:prstGeom>
        </p:spPr>
      </p:pic>
    </p:spTree>
    <p:extLst>
      <p:ext uri="{BB962C8B-B14F-4D97-AF65-F5344CB8AC3E}">
        <p14:creationId xmlns:p14="http://schemas.microsoft.com/office/powerpoint/2010/main" val="22295733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8.xml><?xml version="1.0" encoding="utf-8"?>
<p:sld xmlns:a="http://schemas.openxmlformats.org/drawingml/2006/main" xmlns:r="http://schemas.openxmlformats.org/officeDocument/2006/relationships" xmlns:p="http://schemas.openxmlformats.org/presentationml/2006/main" showMasterSp="0">
  <p:cSld>
    <p:bg>
      <p:bgPr>
        <a:solidFill>
          <a:srgbClr val="031827"/>
        </a:solidFill>
        <a:effectLst/>
      </p:bgPr>
    </p:bg>
    <p:spTree>
      <p:nvGrpSpPr>
        <p:cNvPr id="1" name=""/>
        <p:cNvGrpSpPr/>
        <p:nvPr/>
      </p:nvGrpSpPr>
      <p:grpSpPr>
        <a:xfrm>
          <a:off x="0" y="0"/>
          <a:ext cx="0" cy="0"/>
          <a:chOff x="0" y="0"/>
          <a:chExt cx="0" cy="0"/>
        </a:xfrm>
      </p:grpSpPr>
      <p:sp>
        <p:nvSpPr>
          <p:cNvPr id="21" name="Freeform: Shape 20">
            <a:extLst>
              <a:ext uri="{FF2B5EF4-FFF2-40B4-BE49-F238E27FC236}">
                <a16:creationId xmlns:a16="http://schemas.microsoft.com/office/drawing/2014/main" id="{CF62D2A7-8207-488C-9F46-316BA81A1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89637" y="-2013"/>
            <a:ext cx="5615063" cy="585514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Freeform: Shape 22">
            <a:extLst>
              <a:ext uri="{FF2B5EF4-FFF2-40B4-BE49-F238E27FC236}">
                <a16:creationId xmlns:a16="http://schemas.microsoft.com/office/drawing/2014/main" id="{52AC6D7F-F068-4E11-BB06-F601D89BB9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57172" y="-2"/>
            <a:ext cx="5447528" cy="5669339"/>
          </a:xfrm>
          <a:custGeom>
            <a:avLst/>
            <a:gdLst>
              <a:gd name="connsiteX0" fmla="*/ 1041368 w 5441859"/>
              <a:gd name="connsiteY0" fmla="*/ 0 h 5654940"/>
              <a:gd name="connsiteX1" fmla="*/ 5441859 w 5441859"/>
              <a:gd name="connsiteY1" fmla="*/ 0 h 5654940"/>
              <a:gd name="connsiteX2" fmla="*/ 5441859 w 5441859"/>
              <a:gd name="connsiteY2" fmla="*/ 4820612 h 5654940"/>
              <a:gd name="connsiteX3" fmla="*/ 5285166 w 5441859"/>
              <a:gd name="connsiteY3" fmla="*/ 4957981 h 5654940"/>
              <a:gd name="connsiteX4" fmla="*/ 3267719 w 5441859"/>
              <a:gd name="connsiteY4" fmla="*/ 5654940 h 5654940"/>
              <a:gd name="connsiteX5" fmla="*/ 0 w 5441859"/>
              <a:gd name="connsiteY5" fmla="*/ 2387221 h 5654940"/>
              <a:gd name="connsiteX6" fmla="*/ 957093 w 5441859"/>
              <a:gd name="connsiteY6" fmla="*/ 76595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478524C7-341B-45C9-AFEB-41305EFE5D81}"/>
              </a:ext>
            </a:extLst>
          </p:cNvPr>
          <p:cNvSpPr txBox="1">
            <a:spLocks/>
          </p:cNvSpPr>
          <p:nvPr/>
        </p:nvSpPr>
        <p:spPr>
          <a:xfrm>
            <a:off x="762793" y="2284821"/>
            <a:ext cx="5320079" cy="3384516"/>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500" kern="1200">
                <a:solidFill>
                  <a:schemeClr val="tx2"/>
                </a:solidFill>
                <a:latin typeface="+mj-lt"/>
                <a:ea typeface="+mj-ea"/>
                <a:cs typeface="+mj-cs"/>
              </a:defRPr>
            </a:lvl1pPr>
          </a:lstStyle>
          <a:p>
            <a:pPr indent="-228600">
              <a:spcAft>
                <a:spcPts val="600"/>
              </a:spcAft>
              <a:buFont typeface="Arial" panose="020B0604020202020204" pitchFamily="34" charset="0"/>
              <a:buChar char="•"/>
            </a:pPr>
            <a:endParaRPr lang="en-US" sz="1800" dirty="0">
              <a:solidFill>
                <a:schemeClr val="tx1"/>
              </a:solidFill>
              <a:latin typeface="+mn-lt"/>
              <a:ea typeface="+mn-ea"/>
              <a:cs typeface="+mn-cs"/>
            </a:endParaRPr>
          </a:p>
        </p:txBody>
      </p:sp>
      <p:sp>
        <p:nvSpPr>
          <p:cNvPr id="20" name="Titel 1">
            <a:extLst>
              <a:ext uri="{FF2B5EF4-FFF2-40B4-BE49-F238E27FC236}">
                <a16:creationId xmlns:a16="http://schemas.microsoft.com/office/drawing/2014/main" id="{4080F3A0-2D89-4C18-A3F4-72A7EAE39AE4}"/>
              </a:ext>
            </a:extLst>
          </p:cNvPr>
          <p:cNvSpPr>
            <a:spLocks noGrp="1"/>
          </p:cNvSpPr>
          <p:nvPr>
            <p:ph type="title"/>
          </p:nvPr>
        </p:nvSpPr>
        <p:spPr>
          <a:xfrm>
            <a:off x="342350" y="377826"/>
            <a:ext cx="11520000" cy="1080000"/>
          </a:xfrm>
        </p:spPr>
        <p:txBody>
          <a:bodyPr/>
          <a:lstStyle/>
          <a:p>
            <a:r>
              <a:rPr lang="en-AU" sz="2000" noProof="0" dirty="0">
                <a:solidFill>
                  <a:schemeClr val="accent2"/>
                </a:solidFill>
              </a:rPr>
              <a:t>Install with sonnen.</a:t>
            </a:r>
            <a:br>
              <a:rPr lang="en-AU" noProof="0" dirty="0"/>
            </a:br>
            <a:r>
              <a:rPr lang="en-AU" noProof="0" dirty="0"/>
              <a:t>Grow together.</a:t>
            </a:r>
          </a:p>
        </p:txBody>
      </p:sp>
      <p:pic>
        <p:nvPicPr>
          <p:cNvPr id="24" name="Picture 23">
            <a:extLst>
              <a:ext uri="{FF2B5EF4-FFF2-40B4-BE49-F238E27FC236}">
                <a16:creationId xmlns:a16="http://schemas.microsoft.com/office/drawing/2014/main" id="{93B43555-CB47-4E24-9C4F-D8898539BE7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18574" y="2172506"/>
            <a:ext cx="3609145" cy="3609145"/>
          </a:xfrm>
          <a:prstGeom prst="rect">
            <a:avLst/>
          </a:prstGeom>
        </p:spPr>
      </p:pic>
      <p:pic>
        <p:nvPicPr>
          <p:cNvPr id="26" name="Picture 25" descr="A picture containing text&#10;&#10;Description generated with very high confidence">
            <a:extLst>
              <a:ext uri="{FF2B5EF4-FFF2-40B4-BE49-F238E27FC236}">
                <a16:creationId xmlns:a16="http://schemas.microsoft.com/office/drawing/2014/main" id="{A3E1FB25-446E-4F90-AA98-7445BC247C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18574" y="161367"/>
            <a:ext cx="3609145" cy="3609145"/>
          </a:xfrm>
          <a:prstGeom prst="rect">
            <a:avLst/>
          </a:prstGeom>
        </p:spPr>
      </p:pic>
      <p:sp>
        <p:nvSpPr>
          <p:cNvPr id="3" name="Rectangle 2">
            <a:extLst>
              <a:ext uri="{FF2B5EF4-FFF2-40B4-BE49-F238E27FC236}">
                <a16:creationId xmlns:a16="http://schemas.microsoft.com/office/drawing/2014/main" id="{99E534ED-424E-493D-8413-88081B4E7D6B}"/>
              </a:ext>
            </a:extLst>
          </p:cNvPr>
          <p:cNvSpPr/>
          <p:nvPr/>
        </p:nvSpPr>
        <p:spPr>
          <a:xfrm>
            <a:off x="342350" y="4574729"/>
            <a:ext cx="6732108" cy="1508105"/>
          </a:xfrm>
          <a:prstGeom prst="rect">
            <a:avLst/>
          </a:prstGeom>
        </p:spPr>
        <p:txBody>
          <a:bodyPr wrap="square">
            <a:spAutoFit/>
          </a:bodyPr>
          <a:lstStyle/>
          <a:p>
            <a:pPr algn="ctr"/>
            <a:r>
              <a:rPr lang="de-DE" sz="2800" dirty="0"/>
              <a:t>Sonnen Support Australia &amp; New Zealand</a:t>
            </a:r>
          </a:p>
          <a:p>
            <a:pPr algn="ctr"/>
            <a:endParaRPr lang="de-DE" sz="2800" dirty="0"/>
          </a:p>
          <a:p>
            <a:pPr algn="ctr"/>
            <a:r>
              <a:rPr lang="de-DE" sz="1800" b="1" dirty="0"/>
              <a:t>support@sonnen.com.au</a:t>
            </a:r>
          </a:p>
          <a:p>
            <a:pPr algn="ctr"/>
            <a:r>
              <a:rPr lang="de-DE" sz="1800" b="1" dirty="0"/>
              <a:t>www.SonnenSupportAustralia.com.au</a:t>
            </a:r>
          </a:p>
        </p:txBody>
      </p:sp>
    </p:spTree>
    <p:extLst>
      <p:ext uri="{BB962C8B-B14F-4D97-AF65-F5344CB8AC3E}">
        <p14:creationId xmlns:p14="http://schemas.microsoft.com/office/powerpoint/2010/main" val="375028069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llipse 1"/>
          <p:cNvSpPr/>
          <p:nvPr/>
        </p:nvSpPr>
        <p:spPr>
          <a:xfrm rot="420000">
            <a:off x="10541213" y="207742"/>
            <a:ext cx="1440000" cy="1440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r>
              <a:rPr lang="en-AU" sz="1600" dirty="0">
                <a:latin typeface="Brandon Text Bold" panose="020B0803020203060203" pitchFamily="34" charset="0"/>
              </a:rPr>
              <a:t>2019</a:t>
            </a:r>
          </a:p>
        </p:txBody>
      </p:sp>
    </p:spTree>
    <p:extLst>
      <p:ext uri="{BB962C8B-B14F-4D97-AF65-F5344CB8AC3E}">
        <p14:creationId xmlns:p14="http://schemas.microsoft.com/office/powerpoint/2010/main" val="23187379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feld 2">
            <a:extLst>
              <a:ext uri="{FF2B5EF4-FFF2-40B4-BE49-F238E27FC236}">
                <a16:creationId xmlns:a16="http://schemas.microsoft.com/office/drawing/2014/main" id="{0B0C23A6-C709-40C8-8F3B-6FBD8A7A34B0}"/>
              </a:ext>
            </a:extLst>
          </p:cNvPr>
          <p:cNvSpPr txBox="1"/>
          <p:nvPr/>
        </p:nvSpPr>
        <p:spPr>
          <a:xfrm>
            <a:off x="-1229381" y="4803354"/>
            <a:ext cx="10474559" cy="585384"/>
          </a:xfrm>
          <a:prstGeom prst="rect">
            <a:avLst/>
          </a:prstGeom>
          <a:noFill/>
        </p:spPr>
        <p:txBody>
          <a:bodyPr wrap="square" rtlCol="0">
            <a:spAutoFit/>
          </a:bodyPr>
          <a:lstStyle/>
          <a:p>
            <a:pPr lvl="0" algn="ctr">
              <a:defRPr/>
            </a:pPr>
            <a:r>
              <a:rPr lang="de-DE" sz="3203" dirty="0">
                <a:solidFill>
                  <a:srgbClr val="22B9E7"/>
                </a:solidFill>
                <a:latin typeface="Brandon Text Light" panose="020B0303020203060203" pitchFamily="34" charset="0"/>
              </a:rPr>
              <a:t>sonnenBatterie Installer Accrediation</a:t>
            </a:r>
          </a:p>
        </p:txBody>
      </p:sp>
      <p:pic>
        <p:nvPicPr>
          <p:cNvPr id="2" name="Picture 1">
            <a:extLst>
              <a:ext uri="{FF2B5EF4-FFF2-40B4-BE49-F238E27FC236}">
                <a16:creationId xmlns:a16="http://schemas.microsoft.com/office/drawing/2014/main" id="{CB7E1CE0-DA8B-44EA-B576-850B00C1F309}"/>
              </a:ext>
            </a:extLst>
          </p:cNvPr>
          <p:cNvPicPr>
            <a:picLocks noChangeAspect="1"/>
          </p:cNvPicPr>
          <p:nvPr/>
        </p:nvPicPr>
        <p:blipFill>
          <a:blip r:embed="rId2"/>
          <a:stretch>
            <a:fillRect/>
          </a:stretch>
        </p:blipFill>
        <p:spPr>
          <a:xfrm>
            <a:off x="971780" y="809439"/>
            <a:ext cx="10387100" cy="5144727"/>
          </a:xfrm>
          <a:prstGeom prst="rect">
            <a:avLst/>
          </a:prstGeom>
        </p:spPr>
      </p:pic>
      <p:sp>
        <p:nvSpPr>
          <p:cNvPr id="4" name="Titel 1">
            <a:extLst>
              <a:ext uri="{FF2B5EF4-FFF2-40B4-BE49-F238E27FC236}">
                <a16:creationId xmlns:a16="http://schemas.microsoft.com/office/drawing/2014/main" id="{329DCECF-3E1C-4079-9EFA-10C4DE4694ED}"/>
              </a:ext>
            </a:extLst>
          </p:cNvPr>
          <p:cNvSpPr txBox="1">
            <a:spLocks/>
          </p:cNvSpPr>
          <p:nvPr/>
        </p:nvSpPr>
        <p:spPr>
          <a:xfrm>
            <a:off x="324275" y="415635"/>
            <a:ext cx="11502711" cy="1077880"/>
          </a:xfrm>
          <a:prstGeom prst="rect">
            <a:avLst/>
          </a:prstGeom>
        </p:spPr>
        <p:txBody>
          <a:bodyPr/>
          <a:lstStyle>
            <a:lvl1pPr algn="l" defTabSz="914400" rtl="0" eaLnBrk="1" latinLnBrk="0" hangingPunct="1">
              <a:lnSpc>
                <a:spcPct val="90000"/>
              </a:lnSpc>
              <a:spcBef>
                <a:spcPct val="0"/>
              </a:spcBef>
              <a:buNone/>
              <a:defRPr sz="3500" kern="1200">
                <a:solidFill>
                  <a:schemeClr val="tx2"/>
                </a:solidFill>
                <a:latin typeface="+mj-lt"/>
                <a:ea typeface="+mj-ea"/>
                <a:cs typeface="+mj-cs"/>
              </a:defRPr>
            </a:lvl1pPr>
          </a:lstStyle>
          <a:p>
            <a:r>
              <a:rPr lang="en-AU" sz="1997" dirty="0">
                <a:solidFill>
                  <a:schemeClr val="accent2"/>
                </a:solidFill>
              </a:rPr>
              <a:t>Products &amp; Innovation.</a:t>
            </a:r>
            <a:br>
              <a:rPr lang="en-AU" dirty="0"/>
            </a:br>
            <a:r>
              <a:rPr lang="en-AU" dirty="0"/>
              <a:t>Accreditation Awards</a:t>
            </a:r>
          </a:p>
        </p:txBody>
      </p:sp>
      <p:pic>
        <p:nvPicPr>
          <p:cNvPr id="6" name="Picture 5">
            <a:extLst>
              <a:ext uri="{FF2B5EF4-FFF2-40B4-BE49-F238E27FC236}">
                <a16:creationId xmlns:a16="http://schemas.microsoft.com/office/drawing/2014/main" id="{93A3B923-0F25-40CB-A4EA-606A537E634C}"/>
              </a:ext>
            </a:extLst>
          </p:cNvPr>
          <p:cNvPicPr>
            <a:picLocks noChangeAspect="1"/>
          </p:cNvPicPr>
          <p:nvPr/>
        </p:nvPicPr>
        <p:blipFill>
          <a:blip r:embed="rId3"/>
          <a:stretch>
            <a:fillRect/>
          </a:stretch>
        </p:blipFill>
        <p:spPr>
          <a:xfrm>
            <a:off x="350993" y="101916"/>
            <a:ext cx="2762250" cy="582841"/>
          </a:xfrm>
          <a:prstGeom prst="rect">
            <a:avLst/>
          </a:prstGeom>
        </p:spPr>
      </p:pic>
      <p:pic>
        <p:nvPicPr>
          <p:cNvPr id="7" name="Picture 6">
            <a:extLst>
              <a:ext uri="{FF2B5EF4-FFF2-40B4-BE49-F238E27FC236}">
                <a16:creationId xmlns:a16="http://schemas.microsoft.com/office/drawing/2014/main" id="{3CE90F83-5163-4A09-A226-BF166F1635BA}"/>
              </a:ext>
            </a:extLst>
          </p:cNvPr>
          <p:cNvPicPr>
            <a:picLocks noChangeAspect="1"/>
          </p:cNvPicPr>
          <p:nvPr/>
        </p:nvPicPr>
        <p:blipFill>
          <a:blip r:embed="rId4"/>
          <a:stretch>
            <a:fillRect/>
          </a:stretch>
        </p:blipFill>
        <p:spPr>
          <a:xfrm>
            <a:off x="197694" y="197371"/>
            <a:ext cx="1548172" cy="582841"/>
          </a:xfrm>
          <a:prstGeom prst="rect">
            <a:avLst/>
          </a:prstGeom>
        </p:spPr>
      </p:pic>
      <p:sp>
        <p:nvSpPr>
          <p:cNvPr id="3" name="Rectangle 2">
            <a:extLst>
              <a:ext uri="{FF2B5EF4-FFF2-40B4-BE49-F238E27FC236}">
                <a16:creationId xmlns:a16="http://schemas.microsoft.com/office/drawing/2014/main" id="{2DF52E60-10E8-4D5B-B9EC-B260878B73B0}"/>
              </a:ext>
            </a:extLst>
          </p:cNvPr>
          <p:cNvSpPr/>
          <p:nvPr/>
        </p:nvSpPr>
        <p:spPr>
          <a:xfrm>
            <a:off x="7506506" y="809439"/>
            <a:ext cx="3852374" cy="5144727"/>
          </a:xfrm>
          <a:prstGeom prst="rect">
            <a:avLst/>
          </a:prstGeom>
          <a:noFill/>
          <a:ln>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400" dirty="0" err="1">
              <a:latin typeface="Brandon Text Bold" panose="020B0803020203060203" pitchFamily="34" charset="0"/>
            </a:endParaRPr>
          </a:p>
        </p:txBody>
      </p:sp>
      <p:pic>
        <p:nvPicPr>
          <p:cNvPr id="9" name="Picture 8">
            <a:extLst>
              <a:ext uri="{FF2B5EF4-FFF2-40B4-BE49-F238E27FC236}">
                <a16:creationId xmlns:a16="http://schemas.microsoft.com/office/drawing/2014/main" id="{72E03359-C8DE-49D2-AAEE-A48333BF1040}"/>
              </a:ext>
            </a:extLst>
          </p:cNvPr>
          <p:cNvPicPr>
            <a:picLocks noChangeAspect="1"/>
          </p:cNvPicPr>
          <p:nvPr/>
        </p:nvPicPr>
        <p:blipFill>
          <a:blip r:embed="rId3"/>
          <a:stretch>
            <a:fillRect/>
          </a:stretch>
        </p:blipFill>
        <p:spPr>
          <a:xfrm>
            <a:off x="503674" y="4790179"/>
            <a:ext cx="6750804" cy="582841"/>
          </a:xfrm>
          <a:prstGeom prst="rect">
            <a:avLst/>
          </a:prstGeom>
        </p:spPr>
      </p:pic>
      <p:sp>
        <p:nvSpPr>
          <p:cNvPr id="8" name="Titel 1">
            <a:extLst>
              <a:ext uri="{FF2B5EF4-FFF2-40B4-BE49-F238E27FC236}">
                <a16:creationId xmlns:a16="http://schemas.microsoft.com/office/drawing/2014/main" id="{E5EF1ABC-5652-4E97-A438-0B59965A2BEF}"/>
              </a:ext>
            </a:extLst>
          </p:cNvPr>
          <p:cNvSpPr txBox="1">
            <a:spLocks/>
          </p:cNvSpPr>
          <p:nvPr/>
        </p:nvSpPr>
        <p:spPr>
          <a:xfrm>
            <a:off x="324274" y="4697871"/>
            <a:ext cx="7002211" cy="1077880"/>
          </a:xfrm>
          <a:prstGeom prst="rect">
            <a:avLst/>
          </a:prstGeom>
        </p:spPr>
        <p:txBody>
          <a:bodyPr/>
          <a:lstStyle>
            <a:lvl1pPr algn="l" defTabSz="914400" rtl="0" eaLnBrk="1" latinLnBrk="0" hangingPunct="1">
              <a:lnSpc>
                <a:spcPct val="90000"/>
              </a:lnSpc>
              <a:spcBef>
                <a:spcPct val="0"/>
              </a:spcBef>
              <a:buNone/>
              <a:defRPr sz="3500" kern="1200">
                <a:solidFill>
                  <a:schemeClr val="tx2"/>
                </a:solidFill>
                <a:latin typeface="+mj-lt"/>
                <a:ea typeface="+mj-ea"/>
                <a:cs typeface="+mj-cs"/>
              </a:defRPr>
            </a:lvl1pPr>
          </a:lstStyle>
          <a:p>
            <a:r>
              <a:rPr lang="en-AU" sz="1997" dirty="0">
                <a:solidFill>
                  <a:schemeClr val="accent2"/>
                </a:solidFill>
              </a:rPr>
              <a:t>All successful accredited training participants will received a certificate of completion.</a:t>
            </a:r>
          </a:p>
          <a:p>
            <a:endParaRPr lang="en-AU" sz="1997" dirty="0">
              <a:solidFill>
                <a:schemeClr val="accent2"/>
              </a:solidFill>
            </a:endParaRPr>
          </a:p>
          <a:p>
            <a:r>
              <a:rPr lang="en-AU" sz="1997" dirty="0">
                <a:solidFill>
                  <a:schemeClr val="accent2"/>
                </a:solidFill>
              </a:rPr>
              <a:t>Installers that obtain Full Accreditation status will also receive the accredited installer unique ID card.</a:t>
            </a:r>
            <a:endParaRPr lang="en-AU" dirty="0"/>
          </a:p>
        </p:txBody>
      </p:sp>
    </p:spTree>
    <p:extLst>
      <p:ext uri="{BB962C8B-B14F-4D97-AF65-F5344CB8AC3E}">
        <p14:creationId xmlns:p14="http://schemas.microsoft.com/office/powerpoint/2010/main" val="25611990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E3DF4DF-A71E-4E0A-B62A-8A28539DC489}"/>
              </a:ext>
            </a:extLst>
          </p:cNvPr>
          <p:cNvPicPr>
            <a:picLocks noChangeAspect="1"/>
          </p:cNvPicPr>
          <p:nvPr/>
        </p:nvPicPr>
        <p:blipFill>
          <a:blip r:embed="rId2"/>
          <a:stretch>
            <a:fillRect/>
          </a:stretch>
        </p:blipFill>
        <p:spPr>
          <a:xfrm>
            <a:off x="1367824" y="1371928"/>
            <a:ext cx="9469052" cy="4882866"/>
          </a:xfrm>
          <a:prstGeom prst="rect">
            <a:avLst/>
          </a:prstGeom>
        </p:spPr>
      </p:pic>
      <p:sp>
        <p:nvSpPr>
          <p:cNvPr id="6" name="Titel 1"/>
          <p:cNvSpPr>
            <a:spLocks noGrp="1"/>
          </p:cNvSpPr>
          <p:nvPr>
            <p:ph type="title"/>
          </p:nvPr>
        </p:nvSpPr>
        <p:spPr>
          <a:xfrm>
            <a:off x="350996" y="382419"/>
            <a:ext cx="11502711" cy="1077880"/>
          </a:xfrm>
        </p:spPr>
        <p:txBody>
          <a:bodyPr/>
          <a:lstStyle/>
          <a:p>
            <a:r>
              <a:rPr lang="en-AU" sz="1997" dirty="0">
                <a:solidFill>
                  <a:schemeClr val="accent2"/>
                </a:solidFill>
              </a:rPr>
              <a:t>Products &amp; Innovation.</a:t>
            </a:r>
            <a:br>
              <a:rPr lang="en-AU" dirty="0"/>
            </a:br>
            <a:r>
              <a:rPr lang="en-AU" dirty="0"/>
              <a:t>Product Specifications </a:t>
            </a:r>
            <a:r>
              <a:rPr lang="en-AU" sz="2000" dirty="0">
                <a:solidFill>
                  <a:srgbClr val="4CCFEF"/>
                </a:solidFill>
              </a:rPr>
              <a:t>– AC coupled – Single Phase – sonnenBatterie eco 9.43</a:t>
            </a:r>
          </a:p>
        </p:txBody>
      </p:sp>
      <p:pic>
        <p:nvPicPr>
          <p:cNvPr id="8" name="Picture 7">
            <a:extLst>
              <a:ext uri="{FF2B5EF4-FFF2-40B4-BE49-F238E27FC236}">
                <a16:creationId xmlns:a16="http://schemas.microsoft.com/office/drawing/2014/main" id="{810F8804-F41A-40F6-A968-128D572EF4E4}"/>
              </a:ext>
            </a:extLst>
          </p:cNvPr>
          <p:cNvPicPr>
            <a:picLocks noChangeAspect="1"/>
          </p:cNvPicPr>
          <p:nvPr/>
        </p:nvPicPr>
        <p:blipFill>
          <a:blip r:embed="rId3"/>
          <a:stretch>
            <a:fillRect/>
          </a:stretch>
        </p:blipFill>
        <p:spPr>
          <a:xfrm>
            <a:off x="197694" y="197371"/>
            <a:ext cx="1548172" cy="582841"/>
          </a:xfrm>
          <a:prstGeom prst="rect">
            <a:avLst/>
          </a:prstGeom>
        </p:spPr>
      </p:pic>
      <p:sp>
        <p:nvSpPr>
          <p:cNvPr id="9" name="Rectangle 8">
            <a:extLst>
              <a:ext uri="{FF2B5EF4-FFF2-40B4-BE49-F238E27FC236}">
                <a16:creationId xmlns:a16="http://schemas.microsoft.com/office/drawing/2014/main" id="{A47ACAB1-39EC-40AD-B0D6-00C838547023}"/>
              </a:ext>
            </a:extLst>
          </p:cNvPr>
          <p:cNvSpPr/>
          <p:nvPr/>
        </p:nvSpPr>
        <p:spPr>
          <a:xfrm>
            <a:off x="1637854" y="378000"/>
            <a:ext cx="1800200" cy="4022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400" dirty="0" err="1">
              <a:latin typeface="Brandon Text Bold" panose="020B0803020203060203" pitchFamily="34" charset="0"/>
            </a:endParaRPr>
          </a:p>
        </p:txBody>
      </p:sp>
      <p:pic>
        <p:nvPicPr>
          <p:cNvPr id="3" name="Picture 2">
            <a:extLst>
              <a:ext uri="{FF2B5EF4-FFF2-40B4-BE49-F238E27FC236}">
                <a16:creationId xmlns:a16="http://schemas.microsoft.com/office/drawing/2014/main" id="{E640971B-4219-41B5-8929-999C94126B4B}"/>
              </a:ext>
            </a:extLst>
          </p:cNvPr>
          <p:cNvPicPr>
            <a:picLocks noChangeAspect="1"/>
          </p:cNvPicPr>
          <p:nvPr/>
        </p:nvPicPr>
        <p:blipFill>
          <a:blip r:embed="rId4"/>
          <a:stretch>
            <a:fillRect/>
          </a:stretch>
        </p:blipFill>
        <p:spPr>
          <a:xfrm>
            <a:off x="1379945" y="1853555"/>
            <a:ext cx="9402925" cy="4074600"/>
          </a:xfrm>
          <a:prstGeom prst="rect">
            <a:avLst/>
          </a:prstGeom>
        </p:spPr>
      </p:pic>
      <p:sp>
        <p:nvSpPr>
          <p:cNvPr id="7" name="Rectangle 6">
            <a:extLst>
              <a:ext uri="{FF2B5EF4-FFF2-40B4-BE49-F238E27FC236}">
                <a16:creationId xmlns:a16="http://schemas.microsoft.com/office/drawing/2014/main" id="{8EACBACB-61C5-49B4-994C-2CF342CD3ED9}"/>
              </a:ext>
            </a:extLst>
          </p:cNvPr>
          <p:cNvSpPr/>
          <p:nvPr/>
        </p:nvSpPr>
        <p:spPr>
          <a:xfrm>
            <a:off x="1205806" y="4949898"/>
            <a:ext cx="9793088" cy="13048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400" dirty="0" err="1">
              <a:latin typeface="Brandon Text Bold" panose="020B0803020203060203" pitchFamily="34" charset="0"/>
            </a:endParaRPr>
          </a:p>
        </p:txBody>
      </p:sp>
    </p:spTree>
    <p:extLst>
      <p:ext uri="{BB962C8B-B14F-4D97-AF65-F5344CB8AC3E}">
        <p14:creationId xmlns:p14="http://schemas.microsoft.com/office/powerpoint/2010/main" val="12150674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E3DF4DF-A71E-4E0A-B62A-8A28539DC489}"/>
              </a:ext>
            </a:extLst>
          </p:cNvPr>
          <p:cNvPicPr>
            <a:picLocks noChangeAspect="1"/>
          </p:cNvPicPr>
          <p:nvPr/>
        </p:nvPicPr>
        <p:blipFill>
          <a:blip r:embed="rId2"/>
          <a:stretch>
            <a:fillRect/>
          </a:stretch>
        </p:blipFill>
        <p:spPr>
          <a:xfrm>
            <a:off x="1367824" y="1371928"/>
            <a:ext cx="9469052" cy="4882866"/>
          </a:xfrm>
          <a:prstGeom prst="rect">
            <a:avLst/>
          </a:prstGeom>
        </p:spPr>
      </p:pic>
      <p:sp>
        <p:nvSpPr>
          <p:cNvPr id="6" name="Titel 1"/>
          <p:cNvSpPr>
            <a:spLocks noGrp="1"/>
          </p:cNvSpPr>
          <p:nvPr>
            <p:ph type="title"/>
          </p:nvPr>
        </p:nvSpPr>
        <p:spPr>
          <a:xfrm>
            <a:off x="350996" y="382419"/>
            <a:ext cx="11502711" cy="1077880"/>
          </a:xfrm>
        </p:spPr>
        <p:txBody>
          <a:bodyPr/>
          <a:lstStyle/>
          <a:p>
            <a:r>
              <a:rPr lang="en-AU" sz="1997" dirty="0">
                <a:solidFill>
                  <a:schemeClr val="accent2"/>
                </a:solidFill>
              </a:rPr>
              <a:t>Products &amp; Innovation.</a:t>
            </a:r>
            <a:br>
              <a:rPr lang="en-AU" dirty="0"/>
            </a:br>
            <a:r>
              <a:rPr lang="en-AU" dirty="0"/>
              <a:t>Product Specifications </a:t>
            </a:r>
            <a:r>
              <a:rPr lang="en-AU" sz="2000" dirty="0">
                <a:solidFill>
                  <a:srgbClr val="4CCFEF"/>
                </a:solidFill>
              </a:rPr>
              <a:t>– AC coupled – Single Phase – sonnenBatterie eco 9.43</a:t>
            </a:r>
          </a:p>
        </p:txBody>
      </p:sp>
      <p:pic>
        <p:nvPicPr>
          <p:cNvPr id="8" name="Picture 7">
            <a:extLst>
              <a:ext uri="{FF2B5EF4-FFF2-40B4-BE49-F238E27FC236}">
                <a16:creationId xmlns:a16="http://schemas.microsoft.com/office/drawing/2014/main" id="{810F8804-F41A-40F6-A968-128D572EF4E4}"/>
              </a:ext>
            </a:extLst>
          </p:cNvPr>
          <p:cNvPicPr>
            <a:picLocks noChangeAspect="1"/>
          </p:cNvPicPr>
          <p:nvPr/>
        </p:nvPicPr>
        <p:blipFill>
          <a:blip r:embed="rId3"/>
          <a:stretch>
            <a:fillRect/>
          </a:stretch>
        </p:blipFill>
        <p:spPr>
          <a:xfrm>
            <a:off x="197694" y="197371"/>
            <a:ext cx="1548172" cy="582841"/>
          </a:xfrm>
          <a:prstGeom prst="rect">
            <a:avLst/>
          </a:prstGeom>
        </p:spPr>
      </p:pic>
      <p:sp>
        <p:nvSpPr>
          <p:cNvPr id="9" name="Rectangle 8">
            <a:extLst>
              <a:ext uri="{FF2B5EF4-FFF2-40B4-BE49-F238E27FC236}">
                <a16:creationId xmlns:a16="http://schemas.microsoft.com/office/drawing/2014/main" id="{A47ACAB1-39EC-40AD-B0D6-00C838547023}"/>
              </a:ext>
            </a:extLst>
          </p:cNvPr>
          <p:cNvSpPr/>
          <p:nvPr/>
        </p:nvSpPr>
        <p:spPr>
          <a:xfrm>
            <a:off x="1637854" y="378000"/>
            <a:ext cx="1800200" cy="4022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400" dirty="0" err="1">
              <a:latin typeface="Brandon Text Bold" panose="020B0803020203060203" pitchFamily="34" charset="0"/>
            </a:endParaRPr>
          </a:p>
        </p:txBody>
      </p:sp>
      <p:sp>
        <p:nvSpPr>
          <p:cNvPr id="10" name="Rectangle 9">
            <a:extLst>
              <a:ext uri="{FF2B5EF4-FFF2-40B4-BE49-F238E27FC236}">
                <a16:creationId xmlns:a16="http://schemas.microsoft.com/office/drawing/2014/main" id="{DBC6776D-D4E8-422E-A946-E4737E8F5162}"/>
              </a:ext>
            </a:extLst>
          </p:cNvPr>
          <p:cNvSpPr/>
          <p:nvPr/>
        </p:nvSpPr>
        <p:spPr>
          <a:xfrm>
            <a:off x="1205806" y="4949898"/>
            <a:ext cx="9793088" cy="13048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400" dirty="0" err="1">
              <a:latin typeface="Brandon Text Bold" panose="020B0803020203060203" pitchFamily="34" charset="0"/>
            </a:endParaRPr>
          </a:p>
        </p:txBody>
      </p:sp>
      <p:pic>
        <p:nvPicPr>
          <p:cNvPr id="7" name="Picture 6">
            <a:extLst>
              <a:ext uri="{FF2B5EF4-FFF2-40B4-BE49-F238E27FC236}">
                <a16:creationId xmlns:a16="http://schemas.microsoft.com/office/drawing/2014/main" id="{E1112E51-23EC-4403-A70C-8383BF90133F}"/>
              </a:ext>
            </a:extLst>
          </p:cNvPr>
          <p:cNvPicPr>
            <a:picLocks noChangeAspect="1"/>
          </p:cNvPicPr>
          <p:nvPr/>
        </p:nvPicPr>
        <p:blipFill>
          <a:blip r:embed="rId4"/>
          <a:stretch>
            <a:fillRect/>
          </a:stretch>
        </p:blipFill>
        <p:spPr>
          <a:xfrm>
            <a:off x="1385826" y="1879812"/>
            <a:ext cx="9466950" cy="4294223"/>
          </a:xfrm>
          <a:prstGeom prst="rect">
            <a:avLst/>
          </a:prstGeom>
        </p:spPr>
      </p:pic>
    </p:spTree>
    <p:extLst>
      <p:ext uri="{BB962C8B-B14F-4D97-AF65-F5344CB8AC3E}">
        <p14:creationId xmlns:p14="http://schemas.microsoft.com/office/powerpoint/2010/main" val="12539679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E3DF4DF-A71E-4E0A-B62A-8A28539DC489}"/>
              </a:ext>
            </a:extLst>
          </p:cNvPr>
          <p:cNvPicPr>
            <a:picLocks noChangeAspect="1"/>
          </p:cNvPicPr>
          <p:nvPr/>
        </p:nvPicPr>
        <p:blipFill>
          <a:blip r:embed="rId2"/>
          <a:stretch>
            <a:fillRect/>
          </a:stretch>
        </p:blipFill>
        <p:spPr>
          <a:xfrm>
            <a:off x="1367824" y="1371928"/>
            <a:ext cx="9469052" cy="4882866"/>
          </a:xfrm>
          <a:prstGeom prst="rect">
            <a:avLst/>
          </a:prstGeom>
        </p:spPr>
      </p:pic>
      <p:sp>
        <p:nvSpPr>
          <p:cNvPr id="6" name="Titel 1"/>
          <p:cNvSpPr>
            <a:spLocks noGrp="1"/>
          </p:cNvSpPr>
          <p:nvPr>
            <p:ph type="title"/>
          </p:nvPr>
        </p:nvSpPr>
        <p:spPr>
          <a:xfrm>
            <a:off x="350996" y="382419"/>
            <a:ext cx="11502711" cy="1077880"/>
          </a:xfrm>
        </p:spPr>
        <p:txBody>
          <a:bodyPr/>
          <a:lstStyle/>
          <a:p>
            <a:r>
              <a:rPr lang="en-AU" sz="1997" dirty="0">
                <a:solidFill>
                  <a:schemeClr val="accent2"/>
                </a:solidFill>
              </a:rPr>
              <a:t>Products &amp; Innovation.</a:t>
            </a:r>
            <a:br>
              <a:rPr lang="en-AU" dirty="0"/>
            </a:br>
            <a:r>
              <a:rPr lang="en-AU" dirty="0"/>
              <a:t>Product Specifications </a:t>
            </a:r>
            <a:r>
              <a:rPr lang="en-AU" sz="2000" dirty="0">
                <a:solidFill>
                  <a:srgbClr val="4CCFEF"/>
                </a:solidFill>
              </a:rPr>
              <a:t>– AC coupled – Single Phase – sonnenBatterie eco 9.43</a:t>
            </a:r>
          </a:p>
        </p:txBody>
      </p:sp>
      <p:pic>
        <p:nvPicPr>
          <p:cNvPr id="8" name="Picture 7">
            <a:extLst>
              <a:ext uri="{FF2B5EF4-FFF2-40B4-BE49-F238E27FC236}">
                <a16:creationId xmlns:a16="http://schemas.microsoft.com/office/drawing/2014/main" id="{810F8804-F41A-40F6-A968-128D572EF4E4}"/>
              </a:ext>
            </a:extLst>
          </p:cNvPr>
          <p:cNvPicPr>
            <a:picLocks noChangeAspect="1"/>
          </p:cNvPicPr>
          <p:nvPr/>
        </p:nvPicPr>
        <p:blipFill>
          <a:blip r:embed="rId3"/>
          <a:stretch>
            <a:fillRect/>
          </a:stretch>
        </p:blipFill>
        <p:spPr>
          <a:xfrm>
            <a:off x="197694" y="197371"/>
            <a:ext cx="1548172" cy="582841"/>
          </a:xfrm>
          <a:prstGeom prst="rect">
            <a:avLst/>
          </a:prstGeom>
        </p:spPr>
      </p:pic>
      <p:sp>
        <p:nvSpPr>
          <p:cNvPr id="9" name="Rectangle 8">
            <a:extLst>
              <a:ext uri="{FF2B5EF4-FFF2-40B4-BE49-F238E27FC236}">
                <a16:creationId xmlns:a16="http://schemas.microsoft.com/office/drawing/2014/main" id="{A47ACAB1-39EC-40AD-B0D6-00C838547023}"/>
              </a:ext>
            </a:extLst>
          </p:cNvPr>
          <p:cNvSpPr/>
          <p:nvPr/>
        </p:nvSpPr>
        <p:spPr>
          <a:xfrm>
            <a:off x="1637854" y="378000"/>
            <a:ext cx="1800200" cy="4022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400" dirty="0" err="1">
              <a:latin typeface="Brandon Text Bold" panose="020B0803020203060203" pitchFamily="34" charset="0"/>
            </a:endParaRPr>
          </a:p>
        </p:txBody>
      </p:sp>
      <p:pic>
        <p:nvPicPr>
          <p:cNvPr id="4" name="Picture 3">
            <a:extLst>
              <a:ext uri="{FF2B5EF4-FFF2-40B4-BE49-F238E27FC236}">
                <a16:creationId xmlns:a16="http://schemas.microsoft.com/office/drawing/2014/main" id="{1D019922-0313-4A1B-ACD8-7B5BFB76C7F0}"/>
              </a:ext>
            </a:extLst>
          </p:cNvPr>
          <p:cNvPicPr>
            <a:picLocks noChangeAspect="1"/>
          </p:cNvPicPr>
          <p:nvPr/>
        </p:nvPicPr>
        <p:blipFill>
          <a:blip r:embed="rId4"/>
          <a:stretch>
            <a:fillRect/>
          </a:stretch>
        </p:blipFill>
        <p:spPr>
          <a:xfrm>
            <a:off x="1367824" y="1873302"/>
            <a:ext cx="9469052" cy="4381492"/>
          </a:xfrm>
          <a:prstGeom prst="rect">
            <a:avLst/>
          </a:prstGeom>
        </p:spPr>
      </p:pic>
    </p:spTree>
    <p:extLst>
      <p:ext uri="{BB962C8B-B14F-4D97-AF65-F5344CB8AC3E}">
        <p14:creationId xmlns:p14="http://schemas.microsoft.com/office/powerpoint/2010/main" val="17786446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p:cNvSpPr>
            <a:spLocks noGrp="1"/>
          </p:cNvSpPr>
          <p:nvPr>
            <p:ph type="title"/>
          </p:nvPr>
        </p:nvSpPr>
        <p:spPr>
          <a:xfrm>
            <a:off x="350996" y="382419"/>
            <a:ext cx="11502711" cy="1077880"/>
          </a:xfrm>
        </p:spPr>
        <p:txBody>
          <a:bodyPr/>
          <a:lstStyle/>
          <a:p>
            <a:r>
              <a:rPr lang="en-AU" sz="1997" dirty="0">
                <a:solidFill>
                  <a:schemeClr val="accent2"/>
                </a:solidFill>
              </a:rPr>
              <a:t>Products &amp; Innovation.</a:t>
            </a:r>
            <a:br>
              <a:rPr lang="en-AU" dirty="0"/>
            </a:br>
            <a:r>
              <a:rPr lang="en-AU" dirty="0"/>
              <a:t>Product Specifications </a:t>
            </a:r>
            <a:r>
              <a:rPr lang="en-AU" sz="2000" dirty="0">
                <a:solidFill>
                  <a:srgbClr val="4CCFEF"/>
                </a:solidFill>
              </a:rPr>
              <a:t>– DC Hybrid – Single Phase – sonnenBatterie eco 9.53</a:t>
            </a:r>
          </a:p>
        </p:txBody>
      </p:sp>
      <p:pic>
        <p:nvPicPr>
          <p:cNvPr id="8" name="Picture 7">
            <a:extLst>
              <a:ext uri="{FF2B5EF4-FFF2-40B4-BE49-F238E27FC236}">
                <a16:creationId xmlns:a16="http://schemas.microsoft.com/office/drawing/2014/main" id="{810F8804-F41A-40F6-A968-128D572EF4E4}"/>
              </a:ext>
            </a:extLst>
          </p:cNvPr>
          <p:cNvPicPr>
            <a:picLocks noChangeAspect="1"/>
          </p:cNvPicPr>
          <p:nvPr/>
        </p:nvPicPr>
        <p:blipFill>
          <a:blip r:embed="rId2"/>
          <a:stretch>
            <a:fillRect/>
          </a:stretch>
        </p:blipFill>
        <p:spPr>
          <a:xfrm>
            <a:off x="197694" y="197371"/>
            <a:ext cx="1548172" cy="582841"/>
          </a:xfrm>
          <a:prstGeom prst="rect">
            <a:avLst/>
          </a:prstGeom>
        </p:spPr>
      </p:pic>
      <p:sp>
        <p:nvSpPr>
          <p:cNvPr id="9" name="Rectangle 8">
            <a:extLst>
              <a:ext uri="{FF2B5EF4-FFF2-40B4-BE49-F238E27FC236}">
                <a16:creationId xmlns:a16="http://schemas.microsoft.com/office/drawing/2014/main" id="{A47ACAB1-39EC-40AD-B0D6-00C838547023}"/>
              </a:ext>
            </a:extLst>
          </p:cNvPr>
          <p:cNvSpPr/>
          <p:nvPr/>
        </p:nvSpPr>
        <p:spPr>
          <a:xfrm>
            <a:off x="1637854" y="378000"/>
            <a:ext cx="1800200" cy="4022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400" dirty="0" err="1">
              <a:latin typeface="Brandon Text Bold" panose="020B0803020203060203" pitchFamily="34" charset="0"/>
            </a:endParaRPr>
          </a:p>
        </p:txBody>
      </p:sp>
      <p:pic>
        <p:nvPicPr>
          <p:cNvPr id="5" name="Picture 4">
            <a:extLst>
              <a:ext uri="{FF2B5EF4-FFF2-40B4-BE49-F238E27FC236}">
                <a16:creationId xmlns:a16="http://schemas.microsoft.com/office/drawing/2014/main" id="{855D4905-C57C-4349-84D3-2ADF4C478A87}"/>
              </a:ext>
            </a:extLst>
          </p:cNvPr>
          <p:cNvPicPr>
            <a:picLocks noChangeAspect="1"/>
          </p:cNvPicPr>
          <p:nvPr/>
        </p:nvPicPr>
        <p:blipFill>
          <a:blip r:embed="rId3"/>
          <a:stretch>
            <a:fillRect/>
          </a:stretch>
        </p:blipFill>
        <p:spPr>
          <a:xfrm>
            <a:off x="1268813" y="1241487"/>
            <a:ext cx="9667074" cy="5004804"/>
          </a:xfrm>
          <a:prstGeom prst="rect">
            <a:avLst/>
          </a:prstGeom>
        </p:spPr>
      </p:pic>
    </p:spTree>
    <p:extLst>
      <p:ext uri="{BB962C8B-B14F-4D97-AF65-F5344CB8AC3E}">
        <p14:creationId xmlns:p14="http://schemas.microsoft.com/office/powerpoint/2010/main" val="9805693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55D4905-C57C-4349-84D3-2ADF4C478A87}"/>
              </a:ext>
            </a:extLst>
          </p:cNvPr>
          <p:cNvPicPr>
            <a:picLocks noChangeAspect="1"/>
          </p:cNvPicPr>
          <p:nvPr/>
        </p:nvPicPr>
        <p:blipFill>
          <a:blip r:embed="rId2"/>
          <a:stretch>
            <a:fillRect/>
          </a:stretch>
        </p:blipFill>
        <p:spPr>
          <a:xfrm>
            <a:off x="1268813" y="1241487"/>
            <a:ext cx="9667074" cy="5004804"/>
          </a:xfrm>
          <a:prstGeom prst="rect">
            <a:avLst/>
          </a:prstGeom>
        </p:spPr>
      </p:pic>
      <p:sp>
        <p:nvSpPr>
          <p:cNvPr id="10" name="Rectangle 9">
            <a:extLst>
              <a:ext uri="{FF2B5EF4-FFF2-40B4-BE49-F238E27FC236}">
                <a16:creationId xmlns:a16="http://schemas.microsoft.com/office/drawing/2014/main" id="{1BB33A38-111F-485C-A94D-374548D11152}"/>
              </a:ext>
            </a:extLst>
          </p:cNvPr>
          <p:cNvSpPr/>
          <p:nvPr/>
        </p:nvSpPr>
        <p:spPr>
          <a:xfrm>
            <a:off x="1205806" y="4949898"/>
            <a:ext cx="9793088" cy="13048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400" dirty="0" err="1">
              <a:latin typeface="Brandon Text Bold" panose="020B0803020203060203" pitchFamily="34" charset="0"/>
            </a:endParaRPr>
          </a:p>
        </p:txBody>
      </p:sp>
      <p:sp>
        <p:nvSpPr>
          <p:cNvPr id="6" name="Titel 1"/>
          <p:cNvSpPr>
            <a:spLocks noGrp="1"/>
          </p:cNvSpPr>
          <p:nvPr>
            <p:ph type="title"/>
          </p:nvPr>
        </p:nvSpPr>
        <p:spPr>
          <a:xfrm>
            <a:off x="350996" y="382419"/>
            <a:ext cx="11502711" cy="1077880"/>
          </a:xfrm>
        </p:spPr>
        <p:txBody>
          <a:bodyPr/>
          <a:lstStyle/>
          <a:p>
            <a:r>
              <a:rPr lang="en-AU" sz="1997" dirty="0">
                <a:solidFill>
                  <a:schemeClr val="accent2"/>
                </a:solidFill>
              </a:rPr>
              <a:t>Products &amp; Innovation.</a:t>
            </a:r>
            <a:br>
              <a:rPr lang="en-AU" dirty="0"/>
            </a:br>
            <a:r>
              <a:rPr lang="en-AU" dirty="0"/>
              <a:t>Product Specifications </a:t>
            </a:r>
            <a:r>
              <a:rPr lang="en-AU" sz="2000" dirty="0">
                <a:solidFill>
                  <a:srgbClr val="4CCFEF"/>
                </a:solidFill>
              </a:rPr>
              <a:t>– DC Hybrid – Single Phase – sonnenBatterie eco 9.53</a:t>
            </a:r>
          </a:p>
        </p:txBody>
      </p:sp>
      <p:pic>
        <p:nvPicPr>
          <p:cNvPr id="8" name="Picture 7">
            <a:extLst>
              <a:ext uri="{FF2B5EF4-FFF2-40B4-BE49-F238E27FC236}">
                <a16:creationId xmlns:a16="http://schemas.microsoft.com/office/drawing/2014/main" id="{810F8804-F41A-40F6-A968-128D572EF4E4}"/>
              </a:ext>
            </a:extLst>
          </p:cNvPr>
          <p:cNvPicPr>
            <a:picLocks noChangeAspect="1"/>
          </p:cNvPicPr>
          <p:nvPr/>
        </p:nvPicPr>
        <p:blipFill>
          <a:blip r:embed="rId3"/>
          <a:stretch>
            <a:fillRect/>
          </a:stretch>
        </p:blipFill>
        <p:spPr>
          <a:xfrm>
            <a:off x="197694" y="197371"/>
            <a:ext cx="1548172" cy="582841"/>
          </a:xfrm>
          <a:prstGeom prst="rect">
            <a:avLst/>
          </a:prstGeom>
        </p:spPr>
      </p:pic>
      <p:sp>
        <p:nvSpPr>
          <p:cNvPr id="9" name="Rectangle 8">
            <a:extLst>
              <a:ext uri="{FF2B5EF4-FFF2-40B4-BE49-F238E27FC236}">
                <a16:creationId xmlns:a16="http://schemas.microsoft.com/office/drawing/2014/main" id="{A47ACAB1-39EC-40AD-B0D6-00C838547023}"/>
              </a:ext>
            </a:extLst>
          </p:cNvPr>
          <p:cNvSpPr/>
          <p:nvPr/>
        </p:nvSpPr>
        <p:spPr>
          <a:xfrm>
            <a:off x="1637854" y="378000"/>
            <a:ext cx="1800200" cy="4022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400" dirty="0" err="1">
              <a:latin typeface="Brandon Text Bold" panose="020B0803020203060203" pitchFamily="34" charset="0"/>
            </a:endParaRPr>
          </a:p>
        </p:txBody>
      </p:sp>
      <p:pic>
        <p:nvPicPr>
          <p:cNvPr id="2" name="Picture 1">
            <a:extLst>
              <a:ext uri="{FF2B5EF4-FFF2-40B4-BE49-F238E27FC236}">
                <a16:creationId xmlns:a16="http://schemas.microsoft.com/office/drawing/2014/main" id="{A886A3C4-8F82-4769-98A0-A9E8EFEC1841}"/>
              </a:ext>
            </a:extLst>
          </p:cNvPr>
          <p:cNvPicPr>
            <a:picLocks noChangeAspect="1"/>
          </p:cNvPicPr>
          <p:nvPr/>
        </p:nvPicPr>
        <p:blipFill>
          <a:blip r:embed="rId4"/>
          <a:stretch>
            <a:fillRect/>
          </a:stretch>
        </p:blipFill>
        <p:spPr>
          <a:xfrm>
            <a:off x="1313817" y="2033575"/>
            <a:ext cx="9629201" cy="1026267"/>
          </a:xfrm>
          <a:prstGeom prst="rect">
            <a:avLst/>
          </a:prstGeom>
        </p:spPr>
      </p:pic>
      <p:pic>
        <p:nvPicPr>
          <p:cNvPr id="3" name="Picture 2">
            <a:extLst>
              <a:ext uri="{FF2B5EF4-FFF2-40B4-BE49-F238E27FC236}">
                <a16:creationId xmlns:a16="http://schemas.microsoft.com/office/drawing/2014/main" id="{F1FA7253-B2C4-4E92-888B-CE7A682EACFD}"/>
              </a:ext>
            </a:extLst>
          </p:cNvPr>
          <p:cNvPicPr>
            <a:picLocks noChangeAspect="1"/>
          </p:cNvPicPr>
          <p:nvPr/>
        </p:nvPicPr>
        <p:blipFill>
          <a:blip r:embed="rId5"/>
          <a:stretch>
            <a:fillRect/>
          </a:stretch>
        </p:blipFill>
        <p:spPr>
          <a:xfrm>
            <a:off x="1275944" y="3059842"/>
            <a:ext cx="9667074" cy="2790890"/>
          </a:xfrm>
          <a:prstGeom prst="rect">
            <a:avLst/>
          </a:prstGeom>
        </p:spPr>
      </p:pic>
      <p:pic>
        <p:nvPicPr>
          <p:cNvPr id="4" name="Picture 3">
            <a:extLst>
              <a:ext uri="{FF2B5EF4-FFF2-40B4-BE49-F238E27FC236}">
                <a16:creationId xmlns:a16="http://schemas.microsoft.com/office/drawing/2014/main" id="{58DA0A95-AF76-4EED-A859-0589241BD40D}"/>
              </a:ext>
            </a:extLst>
          </p:cNvPr>
          <p:cNvPicPr>
            <a:picLocks noChangeAspect="1"/>
          </p:cNvPicPr>
          <p:nvPr/>
        </p:nvPicPr>
        <p:blipFill>
          <a:blip r:embed="rId6"/>
          <a:stretch>
            <a:fillRect/>
          </a:stretch>
        </p:blipFill>
        <p:spPr>
          <a:xfrm>
            <a:off x="1313817" y="5819757"/>
            <a:ext cx="9622070" cy="288032"/>
          </a:xfrm>
          <a:prstGeom prst="rect">
            <a:avLst/>
          </a:prstGeom>
        </p:spPr>
      </p:pic>
    </p:spTree>
    <p:extLst>
      <p:ext uri="{BB962C8B-B14F-4D97-AF65-F5344CB8AC3E}">
        <p14:creationId xmlns:p14="http://schemas.microsoft.com/office/powerpoint/2010/main" val="23943014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55D4905-C57C-4349-84D3-2ADF4C478A87}"/>
              </a:ext>
            </a:extLst>
          </p:cNvPr>
          <p:cNvPicPr>
            <a:picLocks noChangeAspect="1"/>
          </p:cNvPicPr>
          <p:nvPr/>
        </p:nvPicPr>
        <p:blipFill>
          <a:blip r:embed="rId2"/>
          <a:stretch>
            <a:fillRect/>
          </a:stretch>
        </p:blipFill>
        <p:spPr>
          <a:xfrm>
            <a:off x="1268813" y="1241487"/>
            <a:ext cx="9667074" cy="5004804"/>
          </a:xfrm>
          <a:prstGeom prst="rect">
            <a:avLst/>
          </a:prstGeom>
        </p:spPr>
      </p:pic>
      <p:sp>
        <p:nvSpPr>
          <p:cNvPr id="10" name="Rectangle 9">
            <a:extLst>
              <a:ext uri="{FF2B5EF4-FFF2-40B4-BE49-F238E27FC236}">
                <a16:creationId xmlns:a16="http://schemas.microsoft.com/office/drawing/2014/main" id="{1BB33A38-111F-485C-A94D-374548D11152}"/>
              </a:ext>
            </a:extLst>
          </p:cNvPr>
          <p:cNvSpPr/>
          <p:nvPr/>
        </p:nvSpPr>
        <p:spPr>
          <a:xfrm>
            <a:off x="1205806" y="4949898"/>
            <a:ext cx="9793088" cy="13048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400" dirty="0" err="1">
              <a:latin typeface="Brandon Text Bold" panose="020B0803020203060203" pitchFamily="34" charset="0"/>
            </a:endParaRPr>
          </a:p>
        </p:txBody>
      </p:sp>
      <p:sp>
        <p:nvSpPr>
          <p:cNvPr id="6" name="Titel 1"/>
          <p:cNvSpPr>
            <a:spLocks noGrp="1"/>
          </p:cNvSpPr>
          <p:nvPr>
            <p:ph type="title"/>
          </p:nvPr>
        </p:nvSpPr>
        <p:spPr>
          <a:xfrm>
            <a:off x="350996" y="382419"/>
            <a:ext cx="11502711" cy="1077880"/>
          </a:xfrm>
        </p:spPr>
        <p:txBody>
          <a:bodyPr/>
          <a:lstStyle/>
          <a:p>
            <a:r>
              <a:rPr lang="en-AU" sz="1997" dirty="0">
                <a:solidFill>
                  <a:schemeClr val="accent2"/>
                </a:solidFill>
              </a:rPr>
              <a:t>Products &amp; Innovation.</a:t>
            </a:r>
            <a:br>
              <a:rPr lang="en-AU" dirty="0"/>
            </a:br>
            <a:r>
              <a:rPr lang="en-AU" dirty="0"/>
              <a:t>Product Specifications </a:t>
            </a:r>
            <a:r>
              <a:rPr lang="en-AU" sz="2000" dirty="0">
                <a:solidFill>
                  <a:srgbClr val="4CCFEF"/>
                </a:solidFill>
              </a:rPr>
              <a:t>– DC Hybrid – Single Phase – sonnenBatterie eco 9.53</a:t>
            </a:r>
          </a:p>
        </p:txBody>
      </p:sp>
      <p:pic>
        <p:nvPicPr>
          <p:cNvPr id="8" name="Picture 7">
            <a:extLst>
              <a:ext uri="{FF2B5EF4-FFF2-40B4-BE49-F238E27FC236}">
                <a16:creationId xmlns:a16="http://schemas.microsoft.com/office/drawing/2014/main" id="{810F8804-F41A-40F6-A968-128D572EF4E4}"/>
              </a:ext>
            </a:extLst>
          </p:cNvPr>
          <p:cNvPicPr>
            <a:picLocks noChangeAspect="1"/>
          </p:cNvPicPr>
          <p:nvPr/>
        </p:nvPicPr>
        <p:blipFill>
          <a:blip r:embed="rId3"/>
          <a:stretch>
            <a:fillRect/>
          </a:stretch>
        </p:blipFill>
        <p:spPr>
          <a:xfrm>
            <a:off x="197694" y="197371"/>
            <a:ext cx="1548172" cy="582841"/>
          </a:xfrm>
          <a:prstGeom prst="rect">
            <a:avLst/>
          </a:prstGeom>
        </p:spPr>
      </p:pic>
      <p:sp>
        <p:nvSpPr>
          <p:cNvPr id="9" name="Rectangle 8">
            <a:extLst>
              <a:ext uri="{FF2B5EF4-FFF2-40B4-BE49-F238E27FC236}">
                <a16:creationId xmlns:a16="http://schemas.microsoft.com/office/drawing/2014/main" id="{A47ACAB1-39EC-40AD-B0D6-00C838547023}"/>
              </a:ext>
            </a:extLst>
          </p:cNvPr>
          <p:cNvSpPr/>
          <p:nvPr/>
        </p:nvSpPr>
        <p:spPr>
          <a:xfrm>
            <a:off x="1637854" y="378000"/>
            <a:ext cx="1800200" cy="4022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400" dirty="0" err="1">
              <a:latin typeface="Brandon Text Bold" panose="020B0803020203060203" pitchFamily="34" charset="0"/>
            </a:endParaRPr>
          </a:p>
        </p:txBody>
      </p:sp>
      <p:pic>
        <p:nvPicPr>
          <p:cNvPr id="2" name="Picture 1">
            <a:extLst>
              <a:ext uri="{FF2B5EF4-FFF2-40B4-BE49-F238E27FC236}">
                <a16:creationId xmlns:a16="http://schemas.microsoft.com/office/drawing/2014/main" id="{A886A3C4-8F82-4769-98A0-A9E8EFEC1841}"/>
              </a:ext>
            </a:extLst>
          </p:cNvPr>
          <p:cNvPicPr>
            <a:picLocks noChangeAspect="1"/>
          </p:cNvPicPr>
          <p:nvPr/>
        </p:nvPicPr>
        <p:blipFill>
          <a:blip r:embed="rId4"/>
          <a:stretch>
            <a:fillRect/>
          </a:stretch>
        </p:blipFill>
        <p:spPr>
          <a:xfrm>
            <a:off x="1313817" y="2033575"/>
            <a:ext cx="9629201" cy="1026267"/>
          </a:xfrm>
          <a:prstGeom prst="rect">
            <a:avLst/>
          </a:prstGeom>
        </p:spPr>
      </p:pic>
      <p:pic>
        <p:nvPicPr>
          <p:cNvPr id="7" name="Picture 6">
            <a:extLst>
              <a:ext uri="{FF2B5EF4-FFF2-40B4-BE49-F238E27FC236}">
                <a16:creationId xmlns:a16="http://schemas.microsoft.com/office/drawing/2014/main" id="{26CEB2B7-C1DE-47F9-8B03-16ADC8C131DD}"/>
              </a:ext>
            </a:extLst>
          </p:cNvPr>
          <p:cNvPicPr>
            <a:picLocks noChangeAspect="1"/>
          </p:cNvPicPr>
          <p:nvPr/>
        </p:nvPicPr>
        <p:blipFill>
          <a:blip r:embed="rId5"/>
          <a:stretch>
            <a:fillRect/>
          </a:stretch>
        </p:blipFill>
        <p:spPr>
          <a:xfrm>
            <a:off x="1265401" y="1739266"/>
            <a:ext cx="9793088" cy="3760698"/>
          </a:xfrm>
          <a:prstGeom prst="rect">
            <a:avLst/>
          </a:prstGeom>
        </p:spPr>
      </p:pic>
    </p:spTree>
    <p:extLst>
      <p:ext uri="{BB962C8B-B14F-4D97-AF65-F5344CB8AC3E}">
        <p14:creationId xmlns:p14="http://schemas.microsoft.com/office/powerpoint/2010/main" val="28104208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55D4905-C57C-4349-84D3-2ADF4C478A87}"/>
              </a:ext>
            </a:extLst>
          </p:cNvPr>
          <p:cNvPicPr>
            <a:picLocks noChangeAspect="1"/>
          </p:cNvPicPr>
          <p:nvPr/>
        </p:nvPicPr>
        <p:blipFill>
          <a:blip r:embed="rId2"/>
          <a:stretch>
            <a:fillRect/>
          </a:stretch>
        </p:blipFill>
        <p:spPr>
          <a:xfrm>
            <a:off x="1268813" y="1241487"/>
            <a:ext cx="9667074" cy="5004804"/>
          </a:xfrm>
          <a:prstGeom prst="rect">
            <a:avLst/>
          </a:prstGeom>
        </p:spPr>
      </p:pic>
      <p:sp>
        <p:nvSpPr>
          <p:cNvPr id="10" name="Rectangle 9">
            <a:extLst>
              <a:ext uri="{FF2B5EF4-FFF2-40B4-BE49-F238E27FC236}">
                <a16:creationId xmlns:a16="http://schemas.microsoft.com/office/drawing/2014/main" id="{1BB33A38-111F-485C-A94D-374548D11152}"/>
              </a:ext>
            </a:extLst>
          </p:cNvPr>
          <p:cNvSpPr/>
          <p:nvPr/>
        </p:nvSpPr>
        <p:spPr>
          <a:xfrm>
            <a:off x="1205806" y="4877891"/>
            <a:ext cx="9793088" cy="1368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400" dirty="0" err="1">
              <a:latin typeface="Brandon Text Bold" panose="020B0803020203060203" pitchFamily="34" charset="0"/>
            </a:endParaRPr>
          </a:p>
        </p:txBody>
      </p:sp>
      <p:sp>
        <p:nvSpPr>
          <p:cNvPr id="6" name="Titel 1"/>
          <p:cNvSpPr>
            <a:spLocks noGrp="1"/>
          </p:cNvSpPr>
          <p:nvPr>
            <p:ph type="title"/>
          </p:nvPr>
        </p:nvSpPr>
        <p:spPr>
          <a:xfrm>
            <a:off x="350996" y="382419"/>
            <a:ext cx="11502711" cy="1077880"/>
          </a:xfrm>
        </p:spPr>
        <p:txBody>
          <a:bodyPr/>
          <a:lstStyle/>
          <a:p>
            <a:r>
              <a:rPr lang="en-AU" sz="1997" dirty="0">
                <a:solidFill>
                  <a:schemeClr val="accent2"/>
                </a:solidFill>
              </a:rPr>
              <a:t>Products &amp; Innovation.</a:t>
            </a:r>
            <a:br>
              <a:rPr lang="en-AU" dirty="0"/>
            </a:br>
            <a:r>
              <a:rPr lang="en-AU" dirty="0"/>
              <a:t>Product Specifications </a:t>
            </a:r>
            <a:r>
              <a:rPr lang="en-AU" sz="2000" dirty="0">
                <a:solidFill>
                  <a:srgbClr val="4CCFEF"/>
                </a:solidFill>
              </a:rPr>
              <a:t>– DC Hybrid – Single Phase – sonnenBatterie eco 9.53</a:t>
            </a:r>
          </a:p>
        </p:txBody>
      </p:sp>
      <p:pic>
        <p:nvPicPr>
          <p:cNvPr id="8" name="Picture 7">
            <a:extLst>
              <a:ext uri="{FF2B5EF4-FFF2-40B4-BE49-F238E27FC236}">
                <a16:creationId xmlns:a16="http://schemas.microsoft.com/office/drawing/2014/main" id="{810F8804-F41A-40F6-A968-128D572EF4E4}"/>
              </a:ext>
            </a:extLst>
          </p:cNvPr>
          <p:cNvPicPr>
            <a:picLocks noChangeAspect="1"/>
          </p:cNvPicPr>
          <p:nvPr/>
        </p:nvPicPr>
        <p:blipFill>
          <a:blip r:embed="rId3"/>
          <a:stretch>
            <a:fillRect/>
          </a:stretch>
        </p:blipFill>
        <p:spPr>
          <a:xfrm>
            <a:off x="197694" y="197371"/>
            <a:ext cx="1548172" cy="582841"/>
          </a:xfrm>
          <a:prstGeom prst="rect">
            <a:avLst/>
          </a:prstGeom>
        </p:spPr>
      </p:pic>
      <p:sp>
        <p:nvSpPr>
          <p:cNvPr id="9" name="Rectangle 8">
            <a:extLst>
              <a:ext uri="{FF2B5EF4-FFF2-40B4-BE49-F238E27FC236}">
                <a16:creationId xmlns:a16="http://schemas.microsoft.com/office/drawing/2014/main" id="{A47ACAB1-39EC-40AD-B0D6-00C838547023}"/>
              </a:ext>
            </a:extLst>
          </p:cNvPr>
          <p:cNvSpPr/>
          <p:nvPr/>
        </p:nvSpPr>
        <p:spPr>
          <a:xfrm>
            <a:off x="1637854" y="378000"/>
            <a:ext cx="1800200" cy="4022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400" dirty="0" err="1">
              <a:latin typeface="Brandon Text Bold" panose="020B0803020203060203" pitchFamily="34" charset="0"/>
            </a:endParaRPr>
          </a:p>
        </p:txBody>
      </p:sp>
      <p:pic>
        <p:nvPicPr>
          <p:cNvPr id="2" name="Picture 1">
            <a:extLst>
              <a:ext uri="{FF2B5EF4-FFF2-40B4-BE49-F238E27FC236}">
                <a16:creationId xmlns:a16="http://schemas.microsoft.com/office/drawing/2014/main" id="{A886A3C4-8F82-4769-98A0-A9E8EFEC1841}"/>
              </a:ext>
            </a:extLst>
          </p:cNvPr>
          <p:cNvPicPr>
            <a:picLocks noChangeAspect="1"/>
          </p:cNvPicPr>
          <p:nvPr/>
        </p:nvPicPr>
        <p:blipFill>
          <a:blip r:embed="rId4"/>
          <a:stretch>
            <a:fillRect/>
          </a:stretch>
        </p:blipFill>
        <p:spPr>
          <a:xfrm>
            <a:off x="1313817" y="2033575"/>
            <a:ext cx="9629201" cy="1026267"/>
          </a:xfrm>
          <a:prstGeom prst="rect">
            <a:avLst/>
          </a:prstGeom>
        </p:spPr>
      </p:pic>
      <p:pic>
        <p:nvPicPr>
          <p:cNvPr id="3" name="Picture 2">
            <a:extLst>
              <a:ext uri="{FF2B5EF4-FFF2-40B4-BE49-F238E27FC236}">
                <a16:creationId xmlns:a16="http://schemas.microsoft.com/office/drawing/2014/main" id="{B38FACAB-68E2-44F3-A521-A0B7A3D09F25}"/>
              </a:ext>
            </a:extLst>
          </p:cNvPr>
          <p:cNvPicPr>
            <a:picLocks noChangeAspect="1"/>
          </p:cNvPicPr>
          <p:nvPr/>
        </p:nvPicPr>
        <p:blipFill>
          <a:blip r:embed="rId5"/>
          <a:stretch>
            <a:fillRect/>
          </a:stretch>
        </p:blipFill>
        <p:spPr>
          <a:xfrm>
            <a:off x="1278367" y="1699451"/>
            <a:ext cx="9656102" cy="3178440"/>
          </a:xfrm>
          <a:prstGeom prst="rect">
            <a:avLst/>
          </a:prstGeom>
        </p:spPr>
      </p:pic>
    </p:spTree>
    <p:extLst>
      <p:ext uri="{BB962C8B-B14F-4D97-AF65-F5344CB8AC3E}">
        <p14:creationId xmlns:p14="http://schemas.microsoft.com/office/powerpoint/2010/main" val="16146289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55D4905-C57C-4349-84D3-2ADF4C478A87}"/>
              </a:ext>
            </a:extLst>
          </p:cNvPr>
          <p:cNvPicPr>
            <a:picLocks noChangeAspect="1"/>
          </p:cNvPicPr>
          <p:nvPr/>
        </p:nvPicPr>
        <p:blipFill>
          <a:blip r:embed="rId2"/>
          <a:stretch>
            <a:fillRect/>
          </a:stretch>
        </p:blipFill>
        <p:spPr>
          <a:xfrm>
            <a:off x="1268813" y="1241487"/>
            <a:ext cx="9667074" cy="5004804"/>
          </a:xfrm>
          <a:prstGeom prst="rect">
            <a:avLst/>
          </a:prstGeom>
        </p:spPr>
      </p:pic>
      <p:sp>
        <p:nvSpPr>
          <p:cNvPr id="10" name="Rectangle 9">
            <a:extLst>
              <a:ext uri="{FF2B5EF4-FFF2-40B4-BE49-F238E27FC236}">
                <a16:creationId xmlns:a16="http://schemas.microsoft.com/office/drawing/2014/main" id="{1BB33A38-111F-485C-A94D-374548D11152}"/>
              </a:ext>
            </a:extLst>
          </p:cNvPr>
          <p:cNvSpPr/>
          <p:nvPr/>
        </p:nvSpPr>
        <p:spPr>
          <a:xfrm>
            <a:off x="1205806" y="4877891"/>
            <a:ext cx="9793088" cy="1368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400" dirty="0" err="1">
              <a:latin typeface="Brandon Text Bold" panose="020B0803020203060203" pitchFamily="34" charset="0"/>
            </a:endParaRPr>
          </a:p>
        </p:txBody>
      </p:sp>
      <p:sp>
        <p:nvSpPr>
          <p:cNvPr id="6" name="Titel 1"/>
          <p:cNvSpPr>
            <a:spLocks noGrp="1"/>
          </p:cNvSpPr>
          <p:nvPr>
            <p:ph type="title"/>
          </p:nvPr>
        </p:nvSpPr>
        <p:spPr>
          <a:xfrm>
            <a:off x="350996" y="382419"/>
            <a:ext cx="11502711" cy="1077880"/>
          </a:xfrm>
        </p:spPr>
        <p:txBody>
          <a:bodyPr/>
          <a:lstStyle/>
          <a:p>
            <a:r>
              <a:rPr lang="en-AU" sz="1997" dirty="0">
                <a:solidFill>
                  <a:schemeClr val="accent2"/>
                </a:solidFill>
              </a:rPr>
              <a:t>Products &amp; Innovation.</a:t>
            </a:r>
            <a:br>
              <a:rPr lang="en-AU" dirty="0"/>
            </a:br>
            <a:r>
              <a:rPr lang="en-AU" dirty="0"/>
              <a:t>Product Specifications </a:t>
            </a:r>
            <a:r>
              <a:rPr lang="en-AU" sz="2000" dirty="0">
                <a:solidFill>
                  <a:srgbClr val="4CCFEF"/>
                </a:solidFill>
              </a:rPr>
              <a:t>– DC Hybrid – Single Phase – sonnenBatterie eco 9.53</a:t>
            </a:r>
          </a:p>
        </p:txBody>
      </p:sp>
      <p:pic>
        <p:nvPicPr>
          <p:cNvPr id="8" name="Picture 7">
            <a:extLst>
              <a:ext uri="{FF2B5EF4-FFF2-40B4-BE49-F238E27FC236}">
                <a16:creationId xmlns:a16="http://schemas.microsoft.com/office/drawing/2014/main" id="{810F8804-F41A-40F6-A968-128D572EF4E4}"/>
              </a:ext>
            </a:extLst>
          </p:cNvPr>
          <p:cNvPicPr>
            <a:picLocks noChangeAspect="1"/>
          </p:cNvPicPr>
          <p:nvPr/>
        </p:nvPicPr>
        <p:blipFill>
          <a:blip r:embed="rId3"/>
          <a:stretch>
            <a:fillRect/>
          </a:stretch>
        </p:blipFill>
        <p:spPr>
          <a:xfrm>
            <a:off x="197694" y="197371"/>
            <a:ext cx="1548172" cy="582841"/>
          </a:xfrm>
          <a:prstGeom prst="rect">
            <a:avLst/>
          </a:prstGeom>
        </p:spPr>
      </p:pic>
      <p:sp>
        <p:nvSpPr>
          <p:cNvPr id="9" name="Rectangle 8">
            <a:extLst>
              <a:ext uri="{FF2B5EF4-FFF2-40B4-BE49-F238E27FC236}">
                <a16:creationId xmlns:a16="http://schemas.microsoft.com/office/drawing/2014/main" id="{A47ACAB1-39EC-40AD-B0D6-00C838547023}"/>
              </a:ext>
            </a:extLst>
          </p:cNvPr>
          <p:cNvSpPr/>
          <p:nvPr/>
        </p:nvSpPr>
        <p:spPr>
          <a:xfrm>
            <a:off x="1637854" y="378000"/>
            <a:ext cx="1800200" cy="4022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400" dirty="0" err="1">
              <a:latin typeface="Brandon Text Bold" panose="020B0803020203060203" pitchFamily="34" charset="0"/>
            </a:endParaRPr>
          </a:p>
        </p:txBody>
      </p:sp>
      <p:pic>
        <p:nvPicPr>
          <p:cNvPr id="2" name="Picture 1">
            <a:extLst>
              <a:ext uri="{FF2B5EF4-FFF2-40B4-BE49-F238E27FC236}">
                <a16:creationId xmlns:a16="http://schemas.microsoft.com/office/drawing/2014/main" id="{A886A3C4-8F82-4769-98A0-A9E8EFEC1841}"/>
              </a:ext>
            </a:extLst>
          </p:cNvPr>
          <p:cNvPicPr>
            <a:picLocks noChangeAspect="1"/>
          </p:cNvPicPr>
          <p:nvPr/>
        </p:nvPicPr>
        <p:blipFill>
          <a:blip r:embed="rId4"/>
          <a:stretch>
            <a:fillRect/>
          </a:stretch>
        </p:blipFill>
        <p:spPr>
          <a:xfrm>
            <a:off x="1313817" y="2033575"/>
            <a:ext cx="9629201" cy="1026267"/>
          </a:xfrm>
          <a:prstGeom prst="rect">
            <a:avLst/>
          </a:prstGeom>
        </p:spPr>
      </p:pic>
      <p:pic>
        <p:nvPicPr>
          <p:cNvPr id="4" name="Picture 3">
            <a:extLst>
              <a:ext uri="{FF2B5EF4-FFF2-40B4-BE49-F238E27FC236}">
                <a16:creationId xmlns:a16="http://schemas.microsoft.com/office/drawing/2014/main" id="{D4BC9AFE-F2D5-49AB-BEC7-6A410B4EFE2F}"/>
              </a:ext>
            </a:extLst>
          </p:cNvPr>
          <p:cNvPicPr>
            <a:picLocks noChangeAspect="1"/>
          </p:cNvPicPr>
          <p:nvPr/>
        </p:nvPicPr>
        <p:blipFill>
          <a:blip r:embed="rId5"/>
          <a:stretch>
            <a:fillRect/>
          </a:stretch>
        </p:blipFill>
        <p:spPr>
          <a:xfrm>
            <a:off x="1308797" y="1745543"/>
            <a:ext cx="9624349" cy="3996444"/>
          </a:xfrm>
          <a:prstGeom prst="rect">
            <a:avLst/>
          </a:prstGeom>
        </p:spPr>
      </p:pic>
    </p:spTree>
    <p:extLst>
      <p:ext uri="{BB962C8B-B14F-4D97-AF65-F5344CB8AC3E}">
        <p14:creationId xmlns:p14="http://schemas.microsoft.com/office/powerpoint/2010/main" val="9800408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55D4905-C57C-4349-84D3-2ADF4C478A87}"/>
              </a:ext>
            </a:extLst>
          </p:cNvPr>
          <p:cNvPicPr>
            <a:picLocks noChangeAspect="1"/>
          </p:cNvPicPr>
          <p:nvPr/>
        </p:nvPicPr>
        <p:blipFill>
          <a:blip r:embed="rId2"/>
          <a:stretch>
            <a:fillRect/>
          </a:stretch>
        </p:blipFill>
        <p:spPr>
          <a:xfrm>
            <a:off x="1268813" y="1241487"/>
            <a:ext cx="9667074" cy="5004804"/>
          </a:xfrm>
          <a:prstGeom prst="rect">
            <a:avLst/>
          </a:prstGeom>
        </p:spPr>
      </p:pic>
      <p:sp>
        <p:nvSpPr>
          <p:cNvPr id="10" name="Rectangle 9">
            <a:extLst>
              <a:ext uri="{FF2B5EF4-FFF2-40B4-BE49-F238E27FC236}">
                <a16:creationId xmlns:a16="http://schemas.microsoft.com/office/drawing/2014/main" id="{1BB33A38-111F-485C-A94D-374548D11152}"/>
              </a:ext>
            </a:extLst>
          </p:cNvPr>
          <p:cNvSpPr/>
          <p:nvPr/>
        </p:nvSpPr>
        <p:spPr>
          <a:xfrm>
            <a:off x="1205806" y="3869779"/>
            <a:ext cx="9793088" cy="23765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400" dirty="0" err="1">
              <a:latin typeface="Brandon Text Bold" panose="020B0803020203060203" pitchFamily="34" charset="0"/>
            </a:endParaRPr>
          </a:p>
        </p:txBody>
      </p:sp>
      <p:sp>
        <p:nvSpPr>
          <p:cNvPr id="6" name="Titel 1"/>
          <p:cNvSpPr>
            <a:spLocks noGrp="1"/>
          </p:cNvSpPr>
          <p:nvPr>
            <p:ph type="title"/>
          </p:nvPr>
        </p:nvSpPr>
        <p:spPr>
          <a:xfrm>
            <a:off x="350996" y="382419"/>
            <a:ext cx="11502711" cy="1077880"/>
          </a:xfrm>
        </p:spPr>
        <p:txBody>
          <a:bodyPr/>
          <a:lstStyle/>
          <a:p>
            <a:r>
              <a:rPr lang="en-AU" sz="1997" dirty="0">
                <a:solidFill>
                  <a:schemeClr val="accent2"/>
                </a:solidFill>
              </a:rPr>
              <a:t>Products &amp; Innovation.</a:t>
            </a:r>
            <a:br>
              <a:rPr lang="en-AU" dirty="0"/>
            </a:br>
            <a:r>
              <a:rPr lang="en-AU" dirty="0"/>
              <a:t>Product Specifications </a:t>
            </a:r>
            <a:r>
              <a:rPr lang="en-AU" sz="2000" dirty="0">
                <a:solidFill>
                  <a:srgbClr val="4CCFEF"/>
                </a:solidFill>
              </a:rPr>
              <a:t>– DC Hybrid – Single Phase – sonnenBatterie eco 9.53</a:t>
            </a:r>
          </a:p>
        </p:txBody>
      </p:sp>
      <p:pic>
        <p:nvPicPr>
          <p:cNvPr id="8" name="Picture 7">
            <a:extLst>
              <a:ext uri="{FF2B5EF4-FFF2-40B4-BE49-F238E27FC236}">
                <a16:creationId xmlns:a16="http://schemas.microsoft.com/office/drawing/2014/main" id="{810F8804-F41A-40F6-A968-128D572EF4E4}"/>
              </a:ext>
            </a:extLst>
          </p:cNvPr>
          <p:cNvPicPr>
            <a:picLocks noChangeAspect="1"/>
          </p:cNvPicPr>
          <p:nvPr/>
        </p:nvPicPr>
        <p:blipFill>
          <a:blip r:embed="rId3"/>
          <a:stretch>
            <a:fillRect/>
          </a:stretch>
        </p:blipFill>
        <p:spPr>
          <a:xfrm>
            <a:off x="197694" y="197371"/>
            <a:ext cx="1548172" cy="582841"/>
          </a:xfrm>
          <a:prstGeom prst="rect">
            <a:avLst/>
          </a:prstGeom>
        </p:spPr>
      </p:pic>
      <p:sp>
        <p:nvSpPr>
          <p:cNvPr id="9" name="Rectangle 8">
            <a:extLst>
              <a:ext uri="{FF2B5EF4-FFF2-40B4-BE49-F238E27FC236}">
                <a16:creationId xmlns:a16="http://schemas.microsoft.com/office/drawing/2014/main" id="{A47ACAB1-39EC-40AD-B0D6-00C838547023}"/>
              </a:ext>
            </a:extLst>
          </p:cNvPr>
          <p:cNvSpPr/>
          <p:nvPr/>
        </p:nvSpPr>
        <p:spPr>
          <a:xfrm>
            <a:off x="1637854" y="378000"/>
            <a:ext cx="1800200" cy="4022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400" dirty="0" err="1">
              <a:latin typeface="Brandon Text Bold" panose="020B0803020203060203" pitchFamily="34" charset="0"/>
            </a:endParaRPr>
          </a:p>
        </p:txBody>
      </p:sp>
      <p:pic>
        <p:nvPicPr>
          <p:cNvPr id="2" name="Picture 1">
            <a:extLst>
              <a:ext uri="{FF2B5EF4-FFF2-40B4-BE49-F238E27FC236}">
                <a16:creationId xmlns:a16="http://schemas.microsoft.com/office/drawing/2014/main" id="{A886A3C4-8F82-4769-98A0-A9E8EFEC1841}"/>
              </a:ext>
            </a:extLst>
          </p:cNvPr>
          <p:cNvPicPr>
            <a:picLocks noChangeAspect="1"/>
          </p:cNvPicPr>
          <p:nvPr/>
        </p:nvPicPr>
        <p:blipFill>
          <a:blip r:embed="rId4"/>
          <a:stretch>
            <a:fillRect/>
          </a:stretch>
        </p:blipFill>
        <p:spPr>
          <a:xfrm>
            <a:off x="1313817" y="2033575"/>
            <a:ext cx="9629201" cy="1026267"/>
          </a:xfrm>
          <a:prstGeom prst="rect">
            <a:avLst/>
          </a:prstGeom>
        </p:spPr>
      </p:pic>
      <p:pic>
        <p:nvPicPr>
          <p:cNvPr id="3" name="Picture 2">
            <a:extLst>
              <a:ext uri="{FF2B5EF4-FFF2-40B4-BE49-F238E27FC236}">
                <a16:creationId xmlns:a16="http://schemas.microsoft.com/office/drawing/2014/main" id="{7C7DB39D-4C21-4F42-9B68-714563D7C883}"/>
              </a:ext>
            </a:extLst>
          </p:cNvPr>
          <p:cNvPicPr>
            <a:picLocks noChangeAspect="1"/>
          </p:cNvPicPr>
          <p:nvPr/>
        </p:nvPicPr>
        <p:blipFill>
          <a:blip r:embed="rId5"/>
          <a:stretch>
            <a:fillRect/>
          </a:stretch>
        </p:blipFill>
        <p:spPr>
          <a:xfrm>
            <a:off x="1269411" y="1746731"/>
            <a:ext cx="9674205" cy="2823481"/>
          </a:xfrm>
          <a:prstGeom prst="rect">
            <a:avLst/>
          </a:prstGeom>
        </p:spPr>
      </p:pic>
    </p:spTree>
    <p:extLst>
      <p:ext uri="{BB962C8B-B14F-4D97-AF65-F5344CB8AC3E}">
        <p14:creationId xmlns:p14="http://schemas.microsoft.com/office/powerpoint/2010/main" val="13817464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B84C77A-C8DD-49C2-9A20-5FC3F9FE1182}"/>
              </a:ext>
            </a:extLst>
          </p:cNvPr>
          <p:cNvPicPr>
            <a:picLocks noChangeAspect="1"/>
          </p:cNvPicPr>
          <p:nvPr/>
        </p:nvPicPr>
        <p:blipFill>
          <a:blip r:embed="rId2"/>
          <a:stretch>
            <a:fillRect/>
          </a:stretch>
        </p:blipFill>
        <p:spPr>
          <a:xfrm>
            <a:off x="1129033" y="1277491"/>
            <a:ext cx="9946633" cy="4646168"/>
          </a:xfrm>
          <a:prstGeom prst="rect">
            <a:avLst/>
          </a:prstGeom>
        </p:spPr>
      </p:pic>
      <p:sp>
        <p:nvSpPr>
          <p:cNvPr id="6" name="Titel 1"/>
          <p:cNvSpPr>
            <a:spLocks noGrp="1"/>
          </p:cNvSpPr>
          <p:nvPr>
            <p:ph type="title"/>
          </p:nvPr>
        </p:nvSpPr>
        <p:spPr>
          <a:xfrm>
            <a:off x="350996" y="382419"/>
            <a:ext cx="11502711" cy="1077880"/>
          </a:xfrm>
        </p:spPr>
        <p:txBody>
          <a:bodyPr/>
          <a:lstStyle/>
          <a:p>
            <a:r>
              <a:rPr lang="en-AU" sz="1997" dirty="0">
                <a:solidFill>
                  <a:schemeClr val="accent2"/>
                </a:solidFill>
              </a:rPr>
              <a:t>Products &amp; Innovation.</a:t>
            </a:r>
            <a:br>
              <a:rPr lang="en-AU" dirty="0"/>
            </a:br>
            <a:r>
              <a:rPr lang="en-AU" dirty="0"/>
              <a:t>Product Specifications </a:t>
            </a:r>
            <a:r>
              <a:rPr lang="en-AU" sz="2000" dirty="0">
                <a:solidFill>
                  <a:srgbClr val="4CCFEF"/>
                </a:solidFill>
              </a:rPr>
              <a:t>– AC Coupled – Three Phase – sonnenBatterie eco 8.0</a:t>
            </a:r>
          </a:p>
        </p:txBody>
      </p:sp>
      <p:pic>
        <p:nvPicPr>
          <p:cNvPr id="8" name="Picture 7">
            <a:extLst>
              <a:ext uri="{FF2B5EF4-FFF2-40B4-BE49-F238E27FC236}">
                <a16:creationId xmlns:a16="http://schemas.microsoft.com/office/drawing/2014/main" id="{810F8804-F41A-40F6-A968-128D572EF4E4}"/>
              </a:ext>
            </a:extLst>
          </p:cNvPr>
          <p:cNvPicPr>
            <a:picLocks noChangeAspect="1"/>
          </p:cNvPicPr>
          <p:nvPr/>
        </p:nvPicPr>
        <p:blipFill>
          <a:blip r:embed="rId3"/>
          <a:stretch>
            <a:fillRect/>
          </a:stretch>
        </p:blipFill>
        <p:spPr>
          <a:xfrm>
            <a:off x="197694" y="197371"/>
            <a:ext cx="1548172" cy="582841"/>
          </a:xfrm>
          <a:prstGeom prst="rect">
            <a:avLst/>
          </a:prstGeom>
        </p:spPr>
      </p:pic>
      <p:sp>
        <p:nvSpPr>
          <p:cNvPr id="9" name="Rectangle 8">
            <a:extLst>
              <a:ext uri="{FF2B5EF4-FFF2-40B4-BE49-F238E27FC236}">
                <a16:creationId xmlns:a16="http://schemas.microsoft.com/office/drawing/2014/main" id="{A47ACAB1-39EC-40AD-B0D6-00C838547023}"/>
              </a:ext>
            </a:extLst>
          </p:cNvPr>
          <p:cNvSpPr/>
          <p:nvPr/>
        </p:nvSpPr>
        <p:spPr>
          <a:xfrm>
            <a:off x="1637854" y="378000"/>
            <a:ext cx="1800200" cy="4022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400" dirty="0" err="1">
              <a:latin typeface="Brandon Text Bold" panose="020B0803020203060203" pitchFamily="34" charset="0"/>
            </a:endParaRPr>
          </a:p>
        </p:txBody>
      </p:sp>
    </p:spTree>
    <p:extLst>
      <p:ext uri="{BB962C8B-B14F-4D97-AF65-F5344CB8AC3E}">
        <p14:creationId xmlns:p14="http://schemas.microsoft.com/office/powerpoint/2010/main" val="6409597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78524C7-341B-45C9-AFEB-41305EFE5D81}"/>
              </a:ext>
            </a:extLst>
          </p:cNvPr>
          <p:cNvSpPr txBox="1">
            <a:spLocks/>
          </p:cNvSpPr>
          <p:nvPr/>
        </p:nvSpPr>
        <p:spPr>
          <a:xfrm>
            <a:off x="762793" y="2284821"/>
            <a:ext cx="5320079" cy="3384516"/>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500" kern="1200">
                <a:solidFill>
                  <a:schemeClr val="tx2"/>
                </a:solidFill>
                <a:latin typeface="+mj-lt"/>
                <a:ea typeface="+mj-ea"/>
                <a:cs typeface="+mj-cs"/>
              </a:defRPr>
            </a:lvl1pPr>
          </a:lstStyle>
          <a:p>
            <a:pPr indent="-228600">
              <a:spcAft>
                <a:spcPts val="600"/>
              </a:spcAft>
              <a:buFont typeface="Arial" panose="020B0604020202020204" pitchFamily="34" charset="0"/>
              <a:buChar char="•"/>
            </a:pPr>
            <a:endParaRPr lang="en-US" sz="1800" dirty="0">
              <a:solidFill>
                <a:schemeClr val="tx1"/>
              </a:solidFill>
              <a:latin typeface="+mn-lt"/>
              <a:ea typeface="+mn-ea"/>
              <a:cs typeface="+mn-cs"/>
            </a:endParaRPr>
          </a:p>
        </p:txBody>
      </p:sp>
      <p:sp>
        <p:nvSpPr>
          <p:cNvPr id="20" name="Titel 1">
            <a:extLst>
              <a:ext uri="{FF2B5EF4-FFF2-40B4-BE49-F238E27FC236}">
                <a16:creationId xmlns:a16="http://schemas.microsoft.com/office/drawing/2014/main" id="{4080F3A0-2D89-4C18-A3F4-72A7EAE39AE4}"/>
              </a:ext>
            </a:extLst>
          </p:cNvPr>
          <p:cNvSpPr>
            <a:spLocks noGrp="1"/>
          </p:cNvSpPr>
          <p:nvPr>
            <p:ph type="title"/>
          </p:nvPr>
        </p:nvSpPr>
        <p:spPr>
          <a:xfrm>
            <a:off x="342350" y="377826"/>
            <a:ext cx="11520000" cy="2663862"/>
          </a:xfrm>
        </p:spPr>
        <p:txBody>
          <a:bodyPr>
            <a:normAutofit fontScale="90000"/>
          </a:bodyPr>
          <a:lstStyle/>
          <a:p>
            <a:r>
              <a:rPr lang="en-AU" sz="2000" noProof="0" dirty="0">
                <a:solidFill>
                  <a:schemeClr val="accent2"/>
                </a:solidFill>
              </a:rPr>
              <a:t>sonnen.</a:t>
            </a:r>
            <a:br>
              <a:rPr lang="en-AU" sz="2000" noProof="0" dirty="0">
                <a:solidFill>
                  <a:schemeClr val="accent2"/>
                </a:solidFill>
              </a:rPr>
            </a:br>
            <a:br>
              <a:rPr lang="en-AU" noProof="0" dirty="0"/>
            </a:br>
            <a:br>
              <a:rPr lang="en-AU" dirty="0"/>
            </a:br>
            <a:r>
              <a:rPr lang="en-AU" dirty="0"/>
              <a:t>Ongoing Installer Support via the</a:t>
            </a:r>
            <a:br>
              <a:rPr lang="en-AU" dirty="0"/>
            </a:br>
            <a:br>
              <a:rPr lang="en-AU" dirty="0"/>
            </a:br>
            <a:r>
              <a:rPr lang="en-AU" dirty="0"/>
              <a:t>Sonnen Support Website</a:t>
            </a:r>
            <a:br>
              <a:rPr lang="en-AU" dirty="0"/>
            </a:br>
            <a:br>
              <a:rPr lang="en-AU" dirty="0"/>
            </a:br>
            <a:endParaRPr lang="en-AU" noProof="0" dirty="0"/>
          </a:p>
        </p:txBody>
      </p:sp>
      <p:pic>
        <p:nvPicPr>
          <p:cNvPr id="24" name="Picture 23">
            <a:extLst>
              <a:ext uri="{FF2B5EF4-FFF2-40B4-BE49-F238E27FC236}">
                <a16:creationId xmlns:a16="http://schemas.microsoft.com/office/drawing/2014/main" id="{93B43555-CB47-4E24-9C4F-D8898539BE7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18574" y="2172506"/>
            <a:ext cx="3609145" cy="3609145"/>
          </a:xfrm>
          <a:prstGeom prst="rect">
            <a:avLst/>
          </a:prstGeom>
        </p:spPr>
      </p:pic>
      <p:pic>
        <p:nvPicPr>
          <p:cNvPr id="26" name="Picture 25" descr="A picture containing text&#10;&#10;Description generated with very high confidence">
            <a:extLst>
              <a:ext uri="{FF2B5EF4-FFF2-40B4-BE49-F238E27FC236}">
                <a16:creationId xmlns:a16="http://schemas.microsoft.com/office/drawing/2014/main" id="{A3E1FB25-446E-4F90-AA98-7445BC247C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18574" y="161367"/>
            <a:ext cx="3609145" cy="3609145"/>
          </a:xfrm>
          <a:prstGeom prst="rect">
            <a:avLst/>
          </a:prstGeom>
        </p:spPr>
      </p:pic>
      <p:pic>
        <p:nvPicPr>
          <p:cNvPr id="8" name="Picture 7">
            <a:extLst>
              <a:ext uri="{FF2B5EF4-FFF2-40B4-BE49-F238E27FC236}">
                <a16:creationId xmlns:a16="http://schemas.microsoft.com/office/drawing/2014/main" id="{2C23DBA5-2751-46E8-B634-120B48E709F3}"/>
              </a:ext>
            </a:extLst>
          </p:cNvPr>
          <p:cNvPicPr>
            <a:picLocks noChangeAspect="1"/>
          </p:cNvPicPr>
          <p:nvPr/>
        </p:nvPicPr>
        <p:blipFill>
          <a:blip r:embed="rId4"/>
          <a:stretch>
            <a:fillRect/>
          </a:stretch>
        </p:blipFill>
        <p:spPr>
          <a:xfrm>
            <a:off x="7829" y="-651"/>
            <a:ext cx="3034181" cy="450050"/>
          </a:xfrm>
          <a:prstGeom prst="rect">
            <a:avLst/>
          </a:prstGeom>
        </p:spPr>
      </p:pic>
      <p:pic>
        <p:nvPicPr>
          <p:cNvPr id="6" name="Picture 5">
            <a:extLst>
              <a:ext uri="{FF2B5EF4-FFF2-40B4-BE49-F238E27FC236}">
                <a16:creationId xmlns:a16="http://schemas.microsoft.com/office/drawing/2014/main" id="{56206243-1CD5-4004-A274-931280E6EA19}"/>
              </a:ext>
            </a:extLst>
          </p:cNvPr>
          <p:cNvPicPr>
            <a:picLocks noChangeAspect="1"/>
          </p:cNvPicPr>
          <p:nvPr/>
        </p:nvPicPr>
        <p:blipFill>
          <a:blip r:embed="rId5"/>
          <a:stretch>
            <a:fillRect/>
          </a:stretch>
        </p:blipFill>
        <p:spPr>
          <a:xfrm>
            <a:off x="197694" y="197371"/>
            <a:ext cx="1548172" cy="582841"/>
          </a:xfrm>
          <a:prstGeom prst="rect">
            <a:avLst/>
          </a:prstGeom>
        </p:spPr>
      </p:pic>
    </p:spTree>
    <p:extLst>
      <p:ext uri="{BB962C8B-B14F-4D97-AF65-F5344CB8AC3E}">
        <p14:creationId xmlns:p14="http://schemas.microsoft.com/office/powerpoint/2010/main" val="27986553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B84C77A-C8DD-49C2-9A20-5FC3F9FE1182}"/>
              </a:ext>
            </a:extLst>
          </p:cNvPr>
          <p:cNvPicPr>
            <a:picLocks noChangeAspect="1"/>
          </p:cNvPicPr>
          <p:nvPr/>
        </p:nvPicPr>
        <p:blipFill>
          <a:blip r:embed="rId2"/>
          <a:stretch>
            <a:fillRect/>
          </a:stretch>
        </p:blipFill>
        <p:spPr>
          <a:xfrm>
            <a:off x="1129033" y="1277491"/>
            <a:ext cx="9946633" cy="4646168"/>
          </a:xfrm>
          <a:prstGeom prst="rect">
            <a:avLst/>
          </a:prstGeom>
        </p:spPr>
      </p:pic>
      <p:sp>
        <p:nvSpPr>
          <p:cNvPr id="6" name="Titel 1"/>
          <p:cNvSpPr>
            <a:spLocks noGrp="1"/>
          </p:cNvSpPr>
          <p:nvPr>
            <p:ph type="title"/>
          </p:nvPr>
        </p:nvSpPr>
        <p:spPr>
          <a:xfrm>
            <a:off x="350996" y="382419"/>
            <a:ext cx="11502711" cy="1077880"/>
          </a:xfrm>
        </p:spPr>
        <p:txBody>
          <a:bodyPr/>
          <a:lstStyle/>
          <a:p>
            <a:r>
              <a:rPr lang="en-AU" sz="1997" dirty="0">
                <a:solidFill>
                  <a:schemeClr val="accent2"/>
                </a:solidFill>
              </a:rPr>
              <a:t>Products &amp; Innovation.</a:t>
            </a:r>
            <a:br>
              <a:rPr lang="en-AU" dirty="0"/>
            </a:br>
            <a:r>
              <a:rPr lang="en-AU" dirty="0"/>
              <a:t>Product Specifications </a:t>
            </a:r>
            <a:r>
              <a:rPr lang="en-AU" sz="2000" dirty="0">
                <a:solidFill>
                  <a:srgbClr val="4CCFEF"/>
                </a:solidFill>
              </a:rPr>
              <a:t>– AC Coupled – Three Phase – sonnenBatterie eco 8.0</a:t>
            </a:r>
          </a:p>
        </p:txBody>
      </p:sp>
      <p:pic>
        <p:nvPicPr>
          <p:cNvPr id="8" name="Picture 7">
            <a:extLst>
              <a:ext uri="{FF2B5EF4-FFF2-40B4-BE49-F238E27FC236}">
                <a16:creationId xmlns:a16="http://schemas.microsoft.com/office/drawing/2014/main" id="{810F8804-F41A-40F6-A968-128D572EF4E4}"/>
              </a:ext>
            </a:extLst>
          </p:cNvPr>
          <p:cNvPicPr>
            <a:picLocks noChangeAspect="1"/>
          </p:cNvPicPr>
          <p:nvPr/>
        </p:nvPicPr>
        <p:blipFill>
          <a:blip r:embed="rId3"/>
          <a:stretch>
            <a:fillRect/>
          </a:stretch>
        </p:blipFill>
        <p:spPr>
          <a:xfrm>
            <a:off x="197694" y="197371"/>
            <a:ext cx="1548172" cy="582841"/>
          </a:xfrm>
          <a:prstGeom prst="rect">
            <a:avLst/>
          </a:prstGeom>
        </p:spPr>
      </p:pic>
      <p:sp>
        <p:nvSpPr>
          <p:cNvPr id="9" name="Rectangle 8">
            <a:extLst>
              <a:ext uri="{FF2B5EF4-FFF2-40B4-BE49-F238E27FC236}">
                <a16:creationId xmlns:a16="http://schemas.microsoft.com/office/drawing/2014/main" id="{A47ACAB1-39EC-40AD-B0D6-00C838547023}"/>
              </a:ext>
            </a:extLst>
          </p:cNvPr>
          <p:cNvSpPr/>
          <p:nvPr/>
        </p:nvSpPr>
        <p:spPr>
          <a:xfrm>
            <a:off x="1637854" y="378000"/>
            <a:ext cx="1800200" cy="4022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400" dirty="0" err="1">
              <a:latin typeface="Brandon Text Bold" panose="020B0803020203060203" pitchFamily="34" charset="0"/>
            </a:endParaRPr>
          </a:p>
        </p:txBody>
      </p:sp>
      <p:pic>
        <p:nvPicPr>
          <p:cNvPr id="2" name="Picture 1">
            <a:extLst>
              <a:ext uri="{FF2B5EF4-FFF2-40B4-BE49-F238E27FC236}">
                <a16:creationId xmlns:a16="http://schemas.microsoft.com/office/drawing/2014/main" id="{0032D81A-9230-4E03-A1DC-60DC4D7066AF}"/>
              </a:ext>
            </a:extLst>
          </p:cNvPr>
          <p:cNvPicPr>
            <a:picLocks noChangeAspect="1"/>
          </p:cNvPicPr>
          <p:nvPr/>
        </p:nvPicPr>
        <p:blipFill>
          <a:blip r:embed="rId4"/>
          <a:stretch>
            <a:fillRect/>
          </a:stretch>
        </p:blipFill>
        <p:spPr>
          <a:xfrm>
            <a:off x="1114386" y="1644188"/>
            <a:ext cx="9946633" cy="4673863"/>
          </a:xfrm>
          <a:prstGeom prst="rect">
            <a:avLst/>
          </a:prstGeom>
        </p:spPr>
      </p:pic>
    </p:spTree>
    <p:extLst>
      <p:ext uri="{BB962C8B-B14F-4D97-AF65-F5344CB8AC3E}">
        <p14:creationId xmlns:p14="http://schemas.microsoft.com/office/powerpoint/2010/main" val="26158619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B84C77A-C8DD-49C2-9A20-5FC3F9FE1182}"/>
              </a:ext>
            </a:extLst>
          </p:cNvPr>
          <p:cNvPicPr>
            <a:picLocks noChangeAspect="1"/>
          </p:cNvPicPr>
          <p:nvPr/>
        </p:nvPicPr>
        <p:blipFill>
          <a:blip r:embed="rId2"/>
          <a:stretch>
            <a:fillRect/>
          </a:stretch>
        </p:blipFill>
        <p:spPr>
          <a:xfrm>
            <a:off x="1129033" y="1277491"/>
            <a:ext cx="9946633" cy="4646168"/>
          </a:xfrm>
          <a:prstGeom prst="rect">
            <a:avLst/>
          </a:prstGeom>
        </p:spPr>
      </p:pic>
      <p:sp>
        <p:nvSpPr>
          <p:cNvPr id="6" name="Titel 1"/>
          <p:cNvSpPr>
            <a:spLocks noGrp="1"/>
          </p:cNvSpPr>
          <p:nvPr>
            <p:ph type="title"/>
          </p:nvPr>
        </p:nvSpPr>
        <p:spPr>
          <a:xfrm>
            <a:off x="350996" y="382419"/>
            <a:ext cx="11502711" cy="1077880"/>
          </a:xfrm>
        </p:spPr>
        <p:txBody>
          <a:bodyPr/>
          <a:lstStyle/>
          <a:p>
            <a:r>
              <a:rPr lang="en-AU" sz="1997" dirty="0">
                <a:solidFill>
                  <a:schemeClr val="accent2"/>
                </a:solidFill>
              </a:rPr>
              <a:t>Products &amp; Innovation.</a:t>
            </a:r>
            <a:br>
              <a:rPr lang="en-AU" dirty="0"/>
            </a:br>
            <a:r>
              <a:rPr lang="en-AU" dirty="0"/>
              <a:t>Product Specifications </a:t>
            </a:r>
            <a:r>
              <a:rPr lang="en-AU" sz="2000" dirty="0">
                <a:solidFill>
                  <a:srgbClr val="4CCFEF"/>
                </a:solidFill>
              </a:rPr>
              <a:t>– AC Coupled – Three Phase – sonnenBatterie eco 8.0</a:t>
            </a:r>
          </a:p>
        </p:txBody>
      </p:sp>
      <p:pic>
        <p:nvPicPr>
          <p:cNvPr id="8" name="Picture 7">
            <a:extLst>
              <a:ext uri="{FF2B5EF4-FFF2-40B4-BE49-F238E27FC236}">
                <a16:creationId xmlns:a16="http://schemas.microsoft.com/office/drawing/2014/main" id="{810F8804-F41A-40F6-A968-128D572EF4E4}"/>
              </a:ext>
            </a:extLst>
          </p:cNvPr>
          <p:cNvPicPr>
            <a:picLocks noChangeAspect="1"/>
          </p:cNvPicPr>
          <p:nvPr/>
        </p:nvPicPr>
        <p:blipFill>
          <a:blip r:embed="rId3"/>
          <a:stretch>
            <a:fillRect/>
          </a:stretch>
        </p:blipFill>
        <p:spPr>
          <a:xfrm>
            <a:off x="197694" y="197371"/>
            <a:ext cx="1548172" cy="582841"/>
          </a:xfrm>
          <a:prstGeom prst="rect">
            <a:avLst/>
          </a:prstGeom>
        </p:spPr>
      </p:pic>
      <p:sp>
        <p:nvSpPr>
          <p:cNvPr id="9" name="Rectangle 8">
            <a:extLst>
              <a:ext uri="{FF2B5EF4-FFF2-40B4-BE49-F238E27FC236}">
                <a16:creationId xmlns:a16="http://schemas.microsoft.com/office/drawing/2014/main" id="{A47ACAB1-39EC-40AD-B0D6-00C838547023}"/>
              </a:ext>
            </a:extLst>
          </p:cNvPr>
          <p:cNvSpPr/>
          <p:nvPr/>
        </p:nvSpPr>
        <p:spPr>
          <a:xfrm>
            <a:off x="1637854" y="378000"/>
            <a:ext cx="1800200" cy="4022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400" dirty="0" err="1">
              <a:latin typeface="Brandon Text Bold" panose="020B0803020203060203" pitchFamily="34" charset="0"/>
            </a:endParaRPr>
          </a:p>
        </p:txBody>
      </p:sp>
      <p:pic>
        <p:nvPicPr>
          <p:cNvPr id="3" name="Picture 2">
            <a:extLst>
              <a:ext uri="{FF2B5EF4-FFF2-40B4-BE49-F238E27FC236}">
                <a16:creationId xmlns:a16="http://schemas.microsoft.com/office/drawing/2014/main" id="{46525F69-9C79-4729-808A-1A824FFAB614}"/>
              </a:ext>
            </a:extLst>
          </p:cNvPr>
          <p:cNvPicPr>
            <a:picLocks noChangeAspect="1"/>
          </p:cNvPicPr>
          <p:nvPr/>
        </p:nvPicPr>
        <p:blipFill>
          <a:blip r:embed="rId4"/>
          <a:stretch>
            <a:fillRect/>
          </a:stretch>
        </p:blipFill>
        <p:spPr>
          <a:xfrm>
            <a:off x="1116124" y="1673535"/>
            <a:ext cx="9946633" cy="2382704"/>
          </a:xfrm>
          <a:prstGeom prst="rect">
            <a:avLst/>
          </a:prstGeom>
        </p:spPr>
      </p:pic>
      <p:pic>
        <p:nvPicPr>
          <p:cNvPr id="5" name="Picture 4">
            <a:extLst>
              <a:ext uri="{FF2B5EF4-FFF2-40B4-BE49-F238E27FC236}">
                <a16:creationId xmlns:a16="http://schemas.microsoft.com/office/drawing/2014/main" id="{F5125591-D985-4F7B-AA6B-133F42A74981}"/>
              </a:ext>
            </a:extLst>
          </p:cNvPr>
          <p:cNvPicPr>
            <a:picLocks noChangeAspect="1"/>
          </p:cNvPicPr>
          <p:nvPr/>
        </p:nvPicPr>
        <p:blipFill>
          <a:blip r:embed="rId5"/>
          <a:stretch>
            <a:fillRect/>
          </a:stretch>
        </p:blipFill>
        <p:spPr>
          <a:xfrm>
            <a:off x="1130658" y="4036141"/>
            <a:ext cx="9976248" cy="2280557"/>
          </a:xfrm>
          <a:prstGeom prst="rect">
            <a:avLst/>
          </a:prstGeom>
        </p:spPr>
      </p:pic>
    </p:spTree>
    <p:extLst>
      <p:ext uri="{BB962C8B-B14F-4D97-AF65-F5344CB8AC3E}">
        <p14:creationId xmlns:p14="http://schemas.microsoft.com/office/powerpoint/2010/main" val="9924899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p:cNvSpPr>
            <a:spLocks noGrp="1"/>
          </p:cNvSpPr>
          <p:nvPr>
            <p:ph type="title"/>
          </p:nvPr>
        </p:nvSpPr>
        <p:spPr>
          <a:xfrm>
            <a:off x="350996" y="382419"/>
            <a:ext cx="11502711" cy="1077880"/>
          </a:xfrm>
        </p:spPr>
        <p:txBody>
          <a:bodyPr/>
          <a:lstStyle/>
          <a:p>
            <a:r>
              <a:rPr lang="en-AU" sz="1997" dirty="0">
                <a:solidFill>
                  <a:schemeClr val="accent2"/>
                </a:solidFill>
              </a:rPr>
              <a:t>Products &amp; Innovation.</a:t>
            </a:r>
            <a:br>
              <a:rPr lang="en-AU" dirty="0"/>
            </a:br>
            <a:r>
              <a:rPr lang="en-AU" dirty="0"/>
              <a:t>Product Specifications </a:t>
            </a:r>
            <a:r>
              <a:rPr lang="en-AU" sz="2000" dirty="0">
                <a:solidFill>
                  <a:srgbClr val="4CCFEF"/>
                </a:solidFill>
              </a:rPr>
              <a:t>– AC Coupled – Three Phase – sonnenBatterie eco 8.03</a:t>
            </a:r>
          </a:p>
        </p:txBody>
      </p:sp>
      <p:pic>
        <p:nvPicPr>
          <p:cNvPr id="8" name="Picture 7">
            <a:extLst>
              <a:ext uri="{FF2B5EF4-FFF2-40B4-BE49-F238E27FC236}">
                <a16:creationId xmlns:a16="http://schemas.microsoft.com/office/drawing/2014/main" id="{810F8804-F41A-40F6-A968-128D572EF4E4}"/>
              </a:ext>
            </a:extLst>
          </p:cNvPr>
          <p:cNvPicPr>
            <a:picLocks noChangeAspect="1"/>
          </p:cNvPicPr>
          <p:nvPr/>
        </p:nvPicPr>
        <p:blipFill>
          <a:blip r:embed="rId2"/>
          <a:stretch>
            <a:fillRect/>
          </a:stretch>
        </p:blipFill>
        <p:spPr>
          <a:xfrm>
            <a:off x="197694" y="197371"/>
            <a:ext cx="1548172" cy="582841"/>
          </a:xfrm>
          <a:prstGeom prst="rect">
            <a:avLst/>
          </a:prstGeom>
        </p:spPr>
      </p:pic>
      <p:sp>
        <p:nvSpPr>
          <p:cNvPr id="9" name="Rectangle 8">
            <a:extLst>
              <a:ext uri="{FF2B5EF4-FFF2-40B4-BE49-F238E27FC236}">
                <a16:creationId xmlns:a16="http://schemas.microsoft.com/office/drawing/2014/main" id="{A47ACAB1-39EC-40AD-B0D6-00C838547023}"/>
              </a:ext>
            </a:extLst>
          </p:cNvPr>
          <p:cNvSpPr/>
          <p:nvPr/>
        </p:nvSpPr>
        <p:spPr>
          <a:xfrm>
            <a:off x="1637854" y="378000"/>
            <a:ext cx="1800200" cy="4022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400" dirty="0" err="1">
              <a:latin typeface="Brandon Text Bold" panose="020B0803020203060203" pitchFamily="34" charset="0"/>
            </a:endParaRPr>
          </a:p>
        </p:txBody>
      </p:sp>
      <p:pic>
        <p:nvPicPr>
          <p:cNvPr id="2" name="Picture 1">
            <a:extLst>
              <a:ext uri="{FF2B5EF4-FFF2-40B4-BE49-F238E27FC236}">
                <a16:creationId xmlns:a16="http://schemas.microsoft.com/office/drawing/2014/main" id="{F890CC1F-A762-415D-B6B2-2DEA145275DE}"/>
              </a:ext>
            </a:extLst>
          </p:cNvPr>
          <p:cNvPicPr>
            <a:picLocks noChangeAspect="1"/>
          </p:cNvPicPr>
          <p:nvPr/>
        </p:nvPicPr>
        <p:blipFill>
          <a:blip r:embed="rId3"/>
          <a:stretch>
            <a:fillRect/>
          </a:stretch>
        </p:blipFill>
        <p:spPr>
          <a:xfrm>
            <a:off x="1257678" y="1277491"/>
            <a:ext cx="9689343" cy="4996331"/>
          </a:xfrm>
          <a:prstGeom prst="rect">
            <a:avLst/>
          </a:prstGeom>
        </p:spPr>
      </p:pic>
    </p:spTree>
    <p:extLst>
      <p:ext uri="{BB962C8B-B14F-4D97-AF65-F5344CB8AC3E}">
        <p14:creationId xmlns:p14="http://schemas.microsoft.com/office/powerpoint/2010/main" val="173755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p:cNvSpPr>
            <a:spLocks noGrp="1"/>
          </p:cNvSpPr>
          <p:nvPr>
            <p:ph type="title"/>
          </p:nvPr>
        </p:nvSpPr>
        <p:spPr>
          <a:xfrm>
            <a:off x="350996" y="382419"/>
            <a:ext cx="11502711" cy="1077880"/>
          </a:xfrm>
        </p:spPr>
        <p:txBody>
          <a:bodyPr/>
          <a:lstStyle/>
          <a:p>
            <a:r>
              <a:rPr lang="en-AU" sz="1997" dirty="0">
                <a:solidFill>
                  <a:schemeClr val="accent2"/>
                </a:solidFill>
              </a:rPr>
              <a:t>Products &amp; Innovation.</a:t>
            </a:r>
            <a:br>
              <a:rPr lang="en-AU" dirty="0"/>
            </a:br>
            <a:r>
              <a:rPr lang="en-AU" dirty="0"/>
              <a:t>Product Specifications </a:t>
            </a:r>
            <a:r>
              <a:rPr lang="en-AU" sz="2000" dirty="0">
                <a:solidFill>
                  <a:srgbClr val="4CCFEF"/>
                </a:solidFill>
              </a:rPr>
              <a:t>– AC Coupled – Three Phase – sonnenBatterie eco 8.03</a:t>
            </a:r>
          </a:p>
        </p:txBody>
      </p:sp>
      <p:pic>
        <p:nvPicPr>
          <p:cNvPr id="8" name="Picture 7">
            <a:extLst>
              <a:ext uri="{FF2B5EF4-FFF2-40B4-BE49-F238E27FC236}">
                <a16:creationId xmlns:a16="http://schemas.microsoft.com/office/drawing/2014/main" id="{810F8804-F41A-40F6-A968-128D572EF4E4}"/>
              </a:ext>
            </a:extLst>
          </p:cNvPr>
          <p:cNvPicPr>
            <a:picLocks noChangeAspect="1"/>
          </p:cNvPicPr>
          <p:nvPr/>
        </p:nvPicPr>
        <p:blipFill>
          <a:blip r:embed="rId2"/>
          <a:stretch>
            <a:fillRect/>
          </a:stretch>
        </p:blipFill>
        <p:spPr>
          <a:xfrm>
            <a:off x="197694" y="197371"/>
            <a:ext cx="1548172" cy="582841"/>
          </a:xfrm>
          <a:prstGeom prst="rect">
            <a:avLst/>
          </a:prstGeom>
        </p:spPr>
      </p:pic>
      <p:sp>
        <p:nvSpPr>
          <p:cNvPr id="9" name="Rectangle 8">
            <a:extLst>
              <a:ext uri="{FF2B5EF4-FFF2-40B4-BE49-F238E27FC236}">
                <a16:creationId xmlns:a16="http://schemas.microsoft.com/office/drawing/2014/main" id="{A47ACAB1-39EC-40AD-B0D6-00C838547023}"/>
              </a:ext>
            </a:extLst>
          </p:cNvPr>
          <p:cNvSpPr/>
          <p:nvPr/>
        </p:nvSpPr>
        <p:spPr>
          <a:xfrm>
            <a:off x="1637854" y="378000"/>
            <a:ext cx="1800200" cy="4022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400" dirty="0" err="1">
              <a:latin typeface="Brandon Text Bold" panose="020B0803020203060203" pitchFamily="34" charset="0"/>
            </a:endParaRPr>
          </a:p>
        </p:txBody>
      </p:sp>
      <p:pic>
        <p:nvPicPr>
          <p:cNvPr id="2" name="Picture 1">
            <a:extLst>
              <a:ext uri="{FF2B5EF4-FFF2-40B4-BE49-F238E27FC236}">
                <a16:creationId xmlns:a16="http://schemas.microsoft.com/office/drawing/2014/main" id="{F890CC1F-A762-415D-B6B2-2DEA145275DE}"/>
              </a:ext>
            </a:extLst>
          </p:cNvPr>
          <p:cNvPicPr>
            <a:picLocks noChangeAspect="1"/>
          </p:cNvPicPr>
          <p:nvPr/>
        </p:nvPicPr>
        <p:blipFill>
          <a:blip r:embed="rId3"/>
          <a:stretch>
            <a:fillRect/>
          </a:stretch>
        </p:blipFill>
        <p:spPr>
          <a:xfrm>
            <a:off x="1257678" y="1277491"/>
            <a:ext cx="9689343" cy="4996331"/>
          </a:xfrm>
          <a:prstGeom prst="rect">
            <a:avLst/>
          </a:prstGeom>
        </p:spPr>
      </p:pic>
      <p:sp>
        <p:nvSpPr>
          <p:cNvPr id="7" name="Rectangle 6">
            <a:extLst>
              <a:ext uri="{FF2B5EF4-FFF2-40B4-BE49-F238E27FC236}">
                <a16:creationId xmlns:a16="http://schemas.microsoft.com/office/drawing/2014/main" id="{9C824F02-FC7E-4576-8536-149EA4B9A473}"/>
              </a:ext>
            </a:extLst>
          </p:cNvPr>
          <p:cNvSpPr/>
          <p:nvPr/>
        </p:nvSpPr>
        <p:spPr>
          <a:xfrm>
            <a:off x="1205806" y="4157811"/>
            <a:ext cx="9793088" cy="20884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400" dirty="0" err="1">
              <a:latin typeface="Brandon Text Bold" panose="020B0803020203060203" pitchFamily="34" charset="0"/>
            </a:endParaRPr>
          </a:p>
        </p:txBody>
      </p:sp>
      <p:pic>
        <p:nvPicPr>
          <p:cNvPr id="3" name="Picture 2">
            <a:extLst>
              <a:ext uri="{FF2B5EF4-FFF2-40B4-BE49-F238E27FC236}">
                <a16:creationId xmlns:a16="http://schemas.microsoft.com/office/drawing/2014/main" id="{B07A4B65-050C-4CC7-A8D2-FEAACF7144D1}"/>
              </a:ext>
            </a:extLst>
          </p:cNvPr>
          <p:cNvPicPr>
            <a:picLocks noChangeAspect="1"/>
          </p:cNvPicPr>
          <p:nvPr/>
        </p:nvPicPr>
        <p:blipFill>
          <a:blip r:embed="rId4"/>
          <a:stretch>
            <a:fillRect/>
          </a:stretch>
        </p:blipFill>
        <p:spPr>
          <a:xfrm>
            <a:off x="1293681" y="1781547"/>
            <a:ext cx="9633205" cy="3163518"/>
          </a:xfrm>
          <a:prstGeom prst="rect">
            <a:avLst/>
          </a:prstGeom>
        </p:spPr>
      </p:pic>
    </p:spTree>
    <p:extLst>
      <p:ext uri="{BB962C8B-B14F-4D97-AF65-F5344CB8AC3E}">
        <p14:creationId xmlns:p14="http://schemas.microsoft.com/office/powerpoint/2010/main" val="15337353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p:cNvSpPr>
            <a:spLocks noGrp="1"/>
          </p:cNvSpPr>
          <p:nvPr>
            <p:ph type="title"/>
          </p:nvPr>
        </p:nvSpPr>
        <p:spPr>
          <a:xfrm>
            <a:off x="350996" y="382419"/>
            <a:ext cx="11502711" cy="1077880"/>
          </a:xfrm>
        </p:spPr>
        <p:txBody>
          <a:bodyPr/>
          <a:lstStyle/>
          <a:p>
            <a:r>
              <a:rPr lang="en-AU" sz="1997" dirty="0">
                <a:solidFill>
                  <a:schemeClr val="accent2"/>
                </a:solidFill>
              </a:rPr>
              <a:t>Products &amp; Innovation.</a:t>
            </a:r>
            <a:br>
              <a:rPr lang="en-AU" dirty="0"/>
            </a:br>
            <a:r>
              <a:rPr lang="en-AU" dirty="0"/>
              <a:t>Product Specifications </a:t>
            </a:r>
            <a:r>
              <a:rPr lang="en-AU" sz="2000" dirty="0">
                <a:solidFill>
                  <a:srgbClr val="4CCFEF"/>
                </a:solidFill>
              </a:rPr>
              <a:t>– AC Coupled – Three Phase – sonnenBatterie eco 8.03</a:t>
            </a:r>
          </a:p>
        </p:txBody>
      </p:sp>
      <p:pic>
        <p:nvPicPr>
          <p:cNvPr id="8" name="Picture 7">
            <a:extLst>
              <a:ext uri="{FF2B5EF4-FFF2-40B4-BE49-F238E27FC236}">
                <a16:creationId xmlns:a16="http://schemas.microsoft.com/office/drawing/2014/main" id="{810F8804-F41A-40F6-A968-128D572EF4E4}"/>
              </a:ext>
            </a:extLst>
          </p:cNvPr>
          <p:cNvPicPr>
            <a:picLocks noChangeAspect="1"/>
          </p:cNvPicPr>
          <p:nvPr/>
        </p:nvPicPr>
        <p:blipFill>
          <a:blip r:embed="rId2"/>
          <a:stretch>
            <a:fillRect/>
          </a:stretch>
        </p:blipFill>
        <p:spPr>
          <a:xfrm>
            <a:off x="197694" y="197371"/>
            <a:ext cx="1548172" cy="582841"/>
          </a:xfrm>
          <a:prstGeom prst="rect">
            <a:avLst/>
          </a:prstGeom>
        </p:spPr>
      </p:pic>
      <p:sp>
        <p:nvSpPr>
          <p:cNvPr id="9" name="Rectangle 8">
            <a:extLst>
              <a:ext uri="{FF2B5EF4-FFF2-40B4-BE49-F238E27FC236}">
                <a16:creationId xmlns:a16="http://schemas.microsoft.com/office/drawing/2014/main" id="{A47ACAB1-39EC-40AD-B0D6-00C838547023}"/>
              </a:ext>
            </a:extLst>
          </p:cNvPr>
          <p:cNvSpPr/>
          <p:nvPr/>
        </p:nvSpPr>
        <p:spPr>
          <a:xfrm>
            <a:off x="1637854" y="378000"/>
            <a:ext cx="1800200" cy="4022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400" dirty="0" err="1">
              <a:latin typeface="Brandon Text Bold" panose="020B0803020203060203" pitchFamily="34" charset="0"/>
            </a:endParaRPr>
          </a:p>
        </p:txBody>
      </p:sp>
      <p:pic>
        <p:nvPicPr>
          <p:cNvPr id="2" name="Picture 1">
            <a:extLst>
              <a:ext uri="{FF2B5EF4-FFF2-40B4-BE49-F238E27FC236}">
                <a16:creationId xmlns:a16="http://schemas.microsoft.com/office/drawing/2014/main" id="{F890CC1F-A762-415D-B6B2-2DEA145275DE}"/>
              </a:ext>
            </a:extLst>
          </p:cNvPr>
          <p:cNvPicPr>
            <a:picLocks noChangeAspect="1"/>
          </p:cNvPicPr>
          <p:nvPr/>
        </p:nvPicPr>
        <p:blipFill>
          <a:blip r:embed="rId3"/>
          <a:stretch>
            <a:fillRect/>
          </a:stretch>
        </p:blipFill>
        <p:spPr>
          <a:xfrm>
            <a:off x="1257678" y="1277491"/>
            <a:ext cx="9689343" cy="4996331"/>
          </a:xfrm>
          <a:prstGeom prst="rect">
            <a:avLst/>
          </a:prstGeom>
        </p:spPr>
      </p:pic>
      <p:sp>
        <p:nvSpPr>
          <p:cNvPr id="7" name="Rectangle 6">
            <a:extLst>
              <a:ext uri="{FF2B5EF4-FFF2-40B4-BE49-F238E27FC236}">
                <a16:creationId xmlns:a16="http://schemas.microsoft.com/office/drawing/2014/main" id="{9C824F02-FC7E-4576-8536-149EA4B9A473}"/>
              </a:ext>
            </a:extLst>
          </p:cNvPr>
          <p:cNvSpPr/>
          <p:nvPr/>
        </p:nvSpPr>
        <p:spPr>
          <a:xfrm>
            <a:off x="1205806" y="4157811"/>
            <a:ext cx="9793088" cy="20884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400" dirty="0" err="1">
              <a:latin typeface="Brandon Text Bold" panose="020B0803020203060203" pitchFamily="34" charset="0"/>
            </a:endParaRPr>
          </a:p>
        </p:txBody>
      </p:sp>
      <p:pic>
        <p:nvPicPr>
          <p:cNvPr id="4" name="Picture 3">
            <a:extLst>
              <a:ext uri="{FF2B5EF4-FFF2-40B4-BE49-F238E27FC236}">
                <a16:creationId xmlns:a16="http://schemas.microsoft.com/office/drawing/2014/main" id="{F4E3A190-ADFA-4ABE-9226-10D5AB1C81F6}"/>
              </a:ext>
            </a:extLst>
          </p:cNvPr>
          <p:cNvPicPr>
            <a:picLocks noChangeAspect="1"/>
          </p:cNvPicPr>
          <p:nvPr/>
        </p:nvPicPr>
        <p:blipFill>
          <a:blip r:embed="rId4"/>
          <a:stretch>
            <a:fillRect/>
          </a:stretch>
        </p:blipFill>
        <p:spPr>
          <a:xfrm>
            <a:off x="1293681" y="1796955"/>
            <a:ext cx="9689086" cy="3148109"/>
          </a:xfrm>
          <a:prstGeom prst="rect">
            <a:avLst/>
          </a:prstGeom>
        </p:spPr>
      </p:pic>
    </p:spTree>
    <p:extLst>
      <p:ext uri="{BB962C8B-B14F-4D97-AF65-F5344CB8AC3E}">
        <p14:creationId xmlns:p14="http://schemas.microsoft.com/office/powerpoint/2010/main" val="29151042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p:cNvSpPr>
            <a:spLocks noGrp="1"/>
          </p:cNvSpPr>
          <p:nvPr>
            <p:ph type="title"/>
          </p:nvPr>
        </p:nvSpPr>
        <p:spPr>
          <a:xfrm>
            <a:off x="350996" y="382419"/>
            <a:ext cx="11502711" cy="1077880"/>
          </a:xfrm>
        </p:spPr>
        <p:txBody>
          <a:bodyPr/>
          <a:lstStyle/>
          <a:p>
            <a:r>
              <a:rPr lang="en-AU" sz="1997" dirty="0">
                <a:solidFill>
                  <a:schemeClr val="accent2"/>
                </a:solidFill>
              </a:rPr>
              <a:t>Products &amp; Innovation.</a:t>
            </a:r>
            <a:br>
              <a:rPr lang="en-AU" dirty="0"/>
            </a:br>
            <a:r>
              <a:rPr lang="en-AU" dirty="0"/>
              <a:t>Product Specifications </a:t>
            </a:r>
            <a:r>
              <a:rPr lang="en-AU" sz="2000" dirty="0">
                <a:solidFill>
                  <a:srgbClr val="4CCFEF"/>
                </a:solidFill>
              </a:rPr>
              <a:t>– AC Coupled – Three Phase – sonnenBatterie eco 8.03</a:t>
            </a:r>
          </a:p>
        </p:txBody>
      </p:sp>
      <p:pic>
        <p:nvPicPr>
          <p:cNvPr id="8" name="Picture 7">
            <a:extLst>
              <a:ext uri="{FF2B5EF4-FFF2-40B4-BE49-F238E27FC236}">
                <a16:creationId xmlns:a16="http://schemas.microsoft.com/office/drawing/2014/main" id="{810F8804-F41A-40F6-A968-128D572EF4E4}"/>
              </a:ext>
            </a:extLst>
          </p:cNvPr>
          <p:cNvPicPr>
            <a:picLocks noChangeAspect="1"/>
          </p:cNvPicPr>
          <p:nvPr/>
        </p:nvPicPr>
        <p:blipFill>
          <a:blip r:embed="rId2"/>
          <a:stretch>
            <a:fillRect/>
          </a:stretch>
        </p:blipFill>
        <p:spPr>
          <a:xfrm>
            <a:off x="197694" y="197371"/>
            <a:ext cx="1548172" cy="582841"/>
          </a:xfrm>
          <a:prstGeom prst="rect">
            <a:avLst/>
          </a:prstGeom>
        </p:spPr>
      </p:pic>
      <p:sp>
        <p:nvSpPr>
          <p:cNvPr id="9" name="Rectangle 8">
            <a:extLst>
              <a:ext uri="{FF2B5EF4-FFF2-40B4-BE49-F238E27FC236}">
                <a16:creationId xmlns:a16="http://schemas.microsoft.com/office/drawing/2014/main" id="{A47ACAB1-39EC-40AD-B0D6-00C838547023}"/>
              </a:ext>
            </a:extLst>
          </p:cNvPr>
          <p:cNvSpPr/>
          <p:nvPr/>
        </p:nvSpPr>
        <p:spPr>
          <a:xfrm>
            <a:off x="1637854" y="378000"/>
            <a:ext cx="1800200" cy="4022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400" dirty="0" err="1">
              <a:latin typeface="Brandon Text Bold" panose="020B0803020203060203" pitchFamily="34" charset="0"/>
            </a:endParaRPr>
          </a:p>
        </p:txBody>
      </p:sp>
      <p:pic>
        <p:nvPicPr>
          <p:cNvPr id="2" name="Picture 1">
            <a:extLst>
              <a:ext uri="{FF2B5EF4-FFF2-40B4-BE49-F238E27FC236}">
                <a16:creationId xmlns:a16="http://schemas.microsoft.com/office/drawing/2014/main" id="{F890CC1F-A762-415D-B6B2-2DEA145275DE}"/>
              </a:ext>
            </a:extLst>
          </p:cNvPr>
          <p:cNvPicPr>
            <a:picLocks noChangeAspect="1"/>
          </p:cNvPicPr>
          <p:nvPr/>
        </p:nvPicPr>
        <p:blipFill>
          <a:blip r:embed="rId3"/>
          <a:stretch>
            <a:fillRect/>
          </a:stretch>
        </p:blipFill>
        <p:spPr>
          <a:xfrm>
            <a:off x="1257678" y="1277491"/>
            <a:ext cx="9689343" cy="4996331"/>
          </a:xfrm>
          <a:prstGeom prst="rect">
            <a:avLst/>
          </a:prstGeom>
        </p:spPr>
      </p:pic>
      <p:sp>
        <p:nvSpPr>
          <p:cNvPr id="7" name="Rectangle 6">
            <a:extLst>
              <a:ext uri="{FF2B5EF4-FFF2-40B4-BE49-F238E27FC236}">
                <a16:creationId xmlns:a16="http://schemas.microsoft.com/office/drawing/2014/main" id="{9C824F02-FC7E-4576-8536-149EA4B9A473}"/>
              </a:ext>
            </a:extLst>
          </p:cNvPr>
          <p:cNvSpPr/>
          <p:nvPr/>
        </p:nvSpPr>
        <p:spPr>
          <a:xfrm>
            <a:off x="1205806" y="4157811"/>
            <a:ext cx="9793088" cy="20884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400" dirty="0" err="1">
              <a:latin typeface="Brandon Text Bold" panose="020B0803020203060203" pitchFamily="34" charset="0"/>
            </a:endParaRPr>
          </a:p>
        </p:txBody>
      </p:sp>
      <p:pic>
        <p:nvPicPr>
          <p:cNvPr id="3" name="Picture 2">
            <a:extLst>
              <a:ext uri="{FF2B5EF4-FFF2-40B4-BE49-F238E27FC236}">
                <a16:creationId xmlns:a16="http://schemas.microsoft.com/office/drawing/2014/main" id="{F7A67E91-CF7C-4416-94A8-1BE957D0E587}"/>
              </a:ext>
            </a:extLst>
          </p:cNvPr>
          <p:cNvPicPr>
            <a:picLocks noChangeAspect="1"/>
          </p:cNvPicPr>
          <p:nvPr/>
        </p:nvPicPr>
        <p:blipFill>
          <a:blip r:embed="rId4"/>
          <a:stretch>
            <a:fillRect/>
          </a:stretch>
        </p:blipFill>
        <p:spPr>
          <a:xfrm>
            <a:off x="1257678" y="1737811"/>
            <a:ext cx="9690957" cy="1339880"/>
          </a:xfrm>
          <a:prstGeom prst="rect">
            <a:avLst/>
          </a:prstGeom>
        </p:spPr>
      </p:pic>
      <p:pic>
        <p:nvPicPr>
          <p:cNvPr id="5" name="Picture 4">
            <a:extLst>
              <a:ext uri="{FF2B5EF4-FFF2-40B4-BE49-F238E27FC236}">
                <a16:creationId xmlns:a16="http://schemas.microsoft.com/office/drawing/2014/main" id="{93DD1473-C956-4F9E-B80A-F0C118FAEF1D}"/>
              </a:ext>
            </a:extLst>
          </p:cNvPr>
          <p:cNvPicPr>
            <a:picLocks noChangeAspect="1"/>
          </p:cNvPicPr>
          <p:nvPr/>
        </p:nvPicPr>
        <p:blipFill>
          <a:blip r:embed="rId5"/>
          <a:stretch>
            <a:fillRect/>
          </a:stretch>
        </p:blipFill>
        <p:spPr>
          <a:xfrm>
            <a:off x="1256063" y="3077691"/>
            <a:ext cx="9689343" cy="1656184"/>
          </a:xfrm>
          <a:prstGeom prst="rect">
            <a:avLst/>
          </a:prstGeom>
        </p:spPr>
      </p:pic>
    </p:spTree>
    <p:extLst>
      <p:ext uri="{BB962C8B-B14F-4D97-AF65-F5344CB8AC3E}">
        <p14:creationId xmlns:p14="http://schemas.microsoft.com/office/powerpoint/2010/main" val="4312166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p:cNvSpPr>
            <a:spLocks noGrp="1"/>
          </p:cNvSpPr>
          <p:nvPr>
            <p:ph type="title"/>
          </p:nvPr>
        </p:nvSpPr>
        <p:spPr>
          <a:xfrm>
            <a:off x="350996" y="382419"/>
            <a:ext cx="11502711" cy="1077880"/>
          </a:xfrm>
        </p:spPr>
        <p:txBody>
          <a:bodyPr/>
          <a:lstStyle/>
          <a:p>
            <a:r>
              <a:rPr lang="en-AU" sz="1997" dirty="0">
                <a:solidFill>
                  <a:schemeClr val="accent2"/>
                </a:solidFill>
              </a:rPr>
              <a:t>Products &amp; Innovation.</a:t>
            </a:r>
            <a:br>
              <a:rPr lang="en-AU" dirty="0"/>
            </a:br>
            <a:r>
              <a:rPr lang="en-AU" dirty="0"/>
              <a:t>Product Specifications </a:t>
            </a:r>
            <a:r>
              <a:rPr lang="en-AU" sz="2000" dirty="0">
                <a:solidFill>
                  <a:srgbClr val="4CCFEF"/>
                </a:solidFill>
              </a:rPr>
              <a:t>– AC Coupled – Three Phase – sonnenBatterie eco 8.03</a:t>
            </a:r>
          </a:p>
        </p:txBody>
      </p:sp>
      <p:pic>
        <p:nvPicPr>
          <p:cNvPr id="8" name="Picture 7">
            <a:extLst>
              <a:ext uri="{FF2B5EF4-FFF2-40B4-BE49-F238E27FC236}">
                <a16:creationId xmlns:a16="http://schemas.microsoft.com/office/drawing/2014/main" id="{810F8804-F41A-40F6-A968-128D572EF4E4}"/>
              </a:ext>
            </a:extLst>
          </p:cNvPr>
          <p:cNvPicPr>
            <a:picLocks noChangeAspect="1"/>
          </p:cNvPicPr>
          <p:nvPr/>
        </p:nvPicPr>
        <p:blipFill>
          <a:blip r:embed="rId2"/>
          <a:stretch>
            <a:fillRect/>
          </a:stretch>
        </p:blipFill>
        <p:spPr>
          <a:xfrm>
            <a:off x="197694" y="197371"/>
            <a:ext cx="1548172" cy="582841"/>
          </a:xfrm>
          <a:prstGeom prst="rect">
            <a:avLst/>
          </a:prstGeom>
        </p:spPr>
      </p:pic>
      <p:sp>
        <p:nvSpPr>
          <p:cNvPr id="9" name="Rectangle 8">
            <a:extLst>
              <a:ext uri="{FF2B5EF4-FFF2-40B4-BE49-F238E27FC236}">
                <a16:creationId xmlns:a16="http://schemas.microsoft.com/office/drawing/2014/main" id="{A47ACAB1-39EC-40AD-B0D6-00C838547023}"/>
              </a:ext>
            </a:extLst>
          </p:cNvPr>
          <p:cNvSpPr/>
          <p:nvPr/>
        </p:nvSpPr>
        <p:spPr>
          <a:xfrm>
            <a:off x="1637854" y="378000"/>
            <a:ext cx="1800200" cy="4022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400" dirty="0" err="1">
              <a:latin typeface="Brandon Text Bold" panose="020B0803020203060203" pitchFamily="34" charset="0"/>
            </a:endParaRPr>
          </a:p>
        </p:txBody>
      </p:sp>
      <p:pic>
        <p:nvPicPr>
          <p:cNvPr id="2" name="Picture 1">
            <a:extLst>
              <a:ext uri="{FF2B5EF4-FFF2-40B4-BE49-F238E27FC236}">
                <a16:creationId xmlns:a16="http://schemas.microsoft.com/office/drawing/2014/main" id="{F890CC1F-A762-415D-B6B2-2DEA145275DE}"/>
              </a:ext>
            </a:extLst>
          </p:cNvPr>
          <p:cNvPicPr>
            <a:picLocks noChangeAspect="1"/>
          </p:cNvPicPr>
          <p:nvPr/>
        </p:nvPicPr>
        <p:blipFill>
          <a:blip r:embed="rId3"/>
          <a:stretch>
            <a:fillRect/>
          </a:stretch>
        </p:blipFill>
        <p:spPr>
          <a:xfrm>
            <a:off x="1257678" y="1277491"/>
            <a:ext cx="9689343" cy="4996331"/>
          </a:xfrm>
          <a:prstGeom prst="rect">
            <a:avLst/>
          </a:prstGeom>
        </p:spPr>
      </p:pic>
      <p:pic>
        <p:nvPicPr>
          <p:cNvPr id="4" name="Picture 3">
            <a:extLst>
              <a:ext uri="{FF2B5EF4-FFF2-40B4-BE49-F238E27FC236}">
                <a16:creationId xmlns:a16="http://schemas.microsoft.com/office/drawing/2014/main" id="{97B2218B-DC42-4259-BFDC-94D878A7A199}"/>
              </a:ext>
            </a:extLst>
          </p:cNvPr>
          <p:cNvPicPr>
            <a:picLocks noChangeAspect="1"/>
          </p:cNvPicPr>
          <p:nvPr/>
        </p:nvPicPr>
        <p:blipFill>
          <a:blip r:embed="rId4"/>
          <a:stretch>
            <a:fillRect/>
          </a:stretch>
        </p:blipFill>
        <p:spPr>
          <a:xfrm>
            <a:off x="1312732" y="1757015"/>
            <a:ext cx="9634289" cy="4489276"/>
          </a:xfrm>
          <a:prstGeom prst="rect">
            <a:avLst/>
          </a:prstGeom>
        </p:spPr>
      </p:pic>
      <p:sp>
        <p:nvSpPr>
          <p:cNvPr id="7" name="Rectangle 6">
            <a:extLst>
              <a:ext uri="{FF2B5EF4-FFF2-40B4-BE49-F238E27FC236}">
                <a16:creationId xmlns:a16="http://schemas.microsoft.com/office/drawing/2014/main" id="{9C824F02-FC7E-4576-8536-149EA4B9A473}"/>
              </a:ext>
            </a:extLst>
          </p:cNvPr>
          <p:cNvSpPr/>
          <p:nvPr/>
        </p:nvSpPr>
        <p:spPr>
          <a:xfrm>
            <a:off x="1205806" y="5921759"/>
            <a:ext cx="9793088" cy="3602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400" dirty="0" err="1">
              <a:latin typeface="Brandon Text Bold" panose="020B0803020203060203" pitchFamily="34" charset="0"/>
            </a:endParaRPr>
          </a:p>
        </p:txBody>
      </p:sp>
    </p:spTree>
    <p:extLst>
      <p:ext uri="{BB962C8B-B14F-4D97-AF65-F5344CB8AC3E}">
        <p14:creationId xmlns:p14="http://schemas.microsoft.com/office/powerpoint/2010/main" val="2270348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p:cNvSpPr>
            <a:spLocks noGrp="1"/>
          </p:cNvSpPr>
          <p:nvPr>
            <p:ph type="title"/>
          </p:nvPr>
        </p:nvSpPr>
        <p:spPr>
          <a:xfrm>
            <a:off x="350996" y="382419"/>
            <a:ext cx="11502711" cy="1077880"/>
          </a:xfrm>
        </p:spPr>
        <p:txBody>
          <a:bodyPr/>
          <a:lstStyle/>
          <a:p>
            <a:r>
              <a:rPr lang="en-AU" sz="1997" dirty="0">
                <a:solidFill>
                  <a:schemeClr val="accent2"/>
                </a:solidFill>
              </a:rPr>
              <a:t>Products &amp; Innovation.</a:t>
            </a:r>
            <a:br>
              <a:rPr lang="en-AU" dirty="0"/>
            </a:br>
            <a:r>
              <a:rPr lang="en-AU" dirty="0"/>
              <a:t>Product Specifications </a:t>
            </a:r>
            <a:r>
              <a:rPr lang="en-AU" sz="2000" dirty="0">
                <a:solidFill>
                  <a:srgbClr val="4CCFEF"/>
                </a:solidFill>
              </a:rPr>
              <a:t>– DC Hybrid – Three Phase – sonnenBatterie eco Hybrid 8.1</a:t>
            </a:r>
          </a:p>
        </p:txBody>
      </p:sp>
      <p:pic>
        <p:nvPicPr>
          <p:cNvPr id="8" name="Picture 7">
            <a:extLst>
              <a:ext uri="{FF2B5EF4-FFF2-40B4-BE49-F238E27FC236}">
                <a16:creationId xmlns:a16="http://schemas.microsoft.com/office/drawing/2014/main" id="{810F8804-F41A-40F6-A968-128D572EF4E4}"/>
              </a:ext>
            </a:extLst>
          </p:cNvPr>
          <p:cNvPicPr>
            <a:picLocks noChangeAspect="1"/>
          </p:cNvPicPr>
          <p:nvPr/>
        </p:nvPicPr>
        <p:blipFill>
          <a:blip r:embed="rId2"/>
          <a:stretch>
            <a:fillRect/>
          </a:stretch>
        </p:blipFill>
        <p:spPr>
          <a:xfrm>
            <a:off x="197694" y="197371"/>
            <a:ext cx="1548172" cy="582841"/>
          </a:xfrm>
          <a:prstGeom prst="rect">
            <a:avLst/>
          </a:prstGeom>
        </p:spPr>
      </p:pic>
      <p:sp>
        <p:nvSpPr>
          <p:cNvPr id="9" name="Rectangle 8">
            <a:extLst>
              <a:ext uri="{FF2B5EF4-FFF2-40B4-BE49-F238E27FC236}">
                <a16:creationId xmlns:a16="http://schemas.microsoft.com/office/drawing/2014/main" id="{A47ACAB1-39EC-40AD-B0D6-00C838547023}"/>
              </a:ext>
            </a:extLst>
          </p:cNvPr>
          <p:cNvSpPr/>
          <p:nvPr/>
        </p:nvSpPr>
        <p:spPr>
          <a:xfrm>
            <a:off x="1637854" y="378000"/>
            <a:ext cx="1800200" cy="4022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400" dirty="0" err="1">
              <a:latin typeface="Brandon Text Bold" panose="020B0803020203060203" pitchFamily="34" charset="0"/>
            </a:endParaRPr>
          </a:p>
        </p:txBody>
      </p:sp>
      <p:sp>
        <p:nvSpPr>
          <p:cNvPr id="7" name="Rectangle 6">
            <a:extLst>
              <a:ext uri="{FF2B5EF4-FFF2-40B4-BE49-F238E27FC236}">
                <a16:creationId xmlns:a16="http://schemas.microsoft.com/office/drawing/2014/main" id="{9C824F02-FC7E-4576-8536-149EA4B9A473}"/>
              </a:ext>
            </a:extLst>
          </p:cNvPr>
          <p:cNvSpPr/>
          <p:nvPr/>
        </p:nvSpPr>
        <p:spPr>
          <a:xfrm>
            <a:off x="1205806" y="5921759"/>
            <a:ext cx="9793088" cy="3602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400" dirty="0" err="1">
              <a:latin typeface="Brandon Text Bold" panose="020B0803020203060203" pitchFamily="34" charset="0"/>
            </a:endParaRPr>
          </a:p>
        </p:txBody>
      </p:sp>
      <p:pic>
        <p:nvPicPr>
          <p:cNvPr id="3" name="Picture 2">
            <a:extLst>
              <a:ext uri="{FF2B5EF4-FFF2-40B4-BE49-F238E27FC236}">
                <a16:creationId xmlns:a16="http://schemas.microsoft.com/office/drawing/2014/main" id="{B06E6085-8C2C-4E32-8A19-C55629454C58}"/>
              </a:ext>
            </a:extLst>
          </p:cNvPr>
          <p:cNvPicPr>
            <a:picLocks noChangeAspect="1"/>
          </p:cNvPicPr>
          <p:nvPr/>
        </p:nvPicPr>
        <p:blipFill>
          <a:blip r:embed="rId3"/>
          <a:stretch>
            <a:fillRect/>
          </a:stretch>
        </p:blipFill>
        <p:spPr>
          <a:xfrm>
            <a:off x="1561427" y="1256798"/>
            <a:ext cx="9081845" cy="5025249"/>
          </a:xfrm>
          <a:prstGeom prst="rect">
            <a:avLst/>
          </a:prstGeom>
        </p:spPr>
      </p:pic>
    </p:spTree>
    <p:extLst>
      <p:ext uri="{BB962C8B-B14F-4D97-AF65-F5344CB8AC3E}">
        <p14:creationId xmlns:p14="http://schemas.microsoft.com/office/powerpoint/2010/main" val="38423354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p:cNvSpPr>
            <a:spLocks noGrp="1"/>
          </p:cNvSpPr>
          <p:nvPr>
            <p:ph type="title"/>
          </p:nvPr>
        </p:nvSpPr>
        <p:spPr>
          <a:xfrm>
            <a:off x="350996" y="382419"/>
            <a:ext cx="11502711" cy="1077880"/>
          </a:xfrm>
        </p:spPr>
        <p:txBody>
          <a:bodyPr/>
          <a:lstStyle/>
          <a:p>
            <a:r>
              <a:rPr lang="en-AU" sz="1997" dirty="0">
                <a:solidFill>
                  <a:schemeClr val="accent2"/>
                </a:solidFill>
              </a:rPr>
              <a:t>Products &amp; Innovation.</a:t>
            </a:r>
            <a:br>
              <a:rPr lang="en-AU" dirty="0"/>
            </a:br>
            <a:r>
              <a:rPr lang="en-AU" dirty="0"/>
              <a:t>Product Specifications </a:t>
            </a:r>
            <a:r>
              <a:rPr lang="en-AU" sz="2000" dirty="0">
                <a:solidFill>
                  <a:srgbClr val="4CCFEF"/>
                </a:solidFill>
              </a:rPr>
              <a:t>– DC Hybrid – Three Phase – sonnenBatterie eco Hybrid 8.1</a:t>
            </a:r>
          </a:p>
        </p:txBody>
      </p:sp>
      <p:pic>
        <p:nvPicPr>
          <p:cNvPr id="8" name="Picture 7">
            <a:extLst>
              <a:ext uri="{FF2B5EF4-FFF2-40B4-BE49-F238E27FC236}">
                <a16:creationId xmlns:a16="http://schemas.microsoft.com/office/drawing/2014/main" id="{810F8804-F41A-40F6-A968-128D572EF4E4}"/>
              </a:ext>
            </a:extLst>
          </p:cNvPr>
          <p:cNvPicPr>
            <a:picLocks noChangeAspect="1"/>
          </p:cNvPicPr>
          <p:nvPr/>
        </p:nvPicPr>
        <p:blipFill>
          <a:blip r:embed="rId2"/>
          <a:stretch>
            <a:fillRect/>
          </a:stretch>
        </p:blipFill>
        <p:spPr>
          <a:xfrm>
            <a:off x="197694" y="197371"/>
            <a:ext cx="1548172" cy="582841"/>
          </a:xfrm>
          <a:prstGeom prst="rect">
            <a:avLst/>
          </a:prstGeom>
        </p:spPr>
      </p:pic>
      <p:sp>
        <p:nvSpPr>
          <p:cNvPr id="9" name="Rectangle 8">
            <a:extLst>
              <a:ext uri="{FF2B5EF4-FFF2-40B4-BE49-F238E27FC236}">
                <a16:creationId xmlns:a16="http://schemas.microsoft.com/office/drawing/2014/main" id="{A47ACAB1-39EC-40AD-B0D6-00C838547023}"/>
              </a:ext>
            </a:extLst>
          </p:cNvPr>
          <p:cNvSpPr/>
          <p:nvPr/>
        </p:nvSpPr>
        <p:spPr>
          <a:xfrm>
            <a:off x="1637854" y="378000"/>
            <a:ext cx="1800200" cy="4022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400" dirty="0" err="1">
              <a:latin typeface="Brandon Text Bold" panose="020B0803020203060203" pitchFamily="34" charset="0"/>
            </a:endParaRPr>
          </a:p>
        </p:txBody>
      </p:sp>
      <p:pic>
        <p:nvPicPr>
          <p:cNvPr id="3" name="Picture 2">
            <a:extLst>
              <a:ext uri="{FF2B5EF4-FFF2-40B4-BE49-F238E27FC236}">
                <a16:creationId xmlns:a16="http://schemas.microsoft.com/office/drawing/2014/main" id="{B06E6085-8C2C-4E32-8A19-C55629454C58}"/>
              </a:ext>
            </a:extLst>
          </p:cNvPr>
          <p:cNvPicPr>
            <a:picLocks noChangeAspect="1"/>
          </p:cNvPicPr>
          <p:nvPr/>
        </p:nvPicPr>
        <p:blipFill>
          <a:blip r:embed="rId3"/>
          <a:stretch>
            <a:fillRect/>
          </a:stretch>
        </p:blipFill>
        <p:spPr>
          <a:xfrm>
            <a:off x="1561427" y="1256798"/>
            <a:ext cx="9081845" cy="5025249"/>
          </a:xfrm>
          <a:prstGeom prst="rect">
            <a:avLst/>
          </a:prstGeom>
        </p:spPr>
      </p:pic>
      <p:sp>
        <p:nvSpPr>
          <p:cNvPr id="7" name="Rectangle 6">
            <a:extLst>
              <a:ext uri="{FF2B5EF4-FFF2-40B4-BE49-F238E27FC236}">
                <a16:creationId xmlns:a16="http://schemas.microsoft.com/office/drawing/2014/main" id="{9C824F02-FC7E-4576-8536-149EA4B9A473}"/>
              </a:ext>
            </a:extLst>
          </p:cNvPr>
          <p:cNvSpPr/>
          <p:nvPr/>
        </p:nvSpPr>
        <p:spPr>
          <a:xfrm>
            <a:off x="1205806" y="4373835"/>
            <a:ext cx="9793088" cy="19082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400" dirty="0" err="1">
              <a:latin typeface="Brandon Text Bold" panose="020B0803020203060203" pitchFamily="34" charset="0"/>
            </a:endParaRPr>
          </a:p>
        </p:txBody>
      </p:sp>
      <p:pic>
        <p:nvPicPr>
          <p:cNvPr id="2" name="Picture 1">
            <a:extLst>
              <a:ext uri="{FF2B5EF4-FFF2-40B4-BE49-F238E27FC236}">
                <a16:creationId xmlns:a16="http://schemas.microsoft.com/office/drawing/2014/main" id="{23D970B4-610F-4D1B-9D52-CFA3848854C3}"/>
              </a:ext>
            </a:extLst>
          </p:cNvPr>
          <p:cNvPicPr>
            <a:picLocks noChangeAspect="1"/>
          </p:cNvPicPr>
          <p:nvPr/>
        </p:nvPicPr>
        <p:blipFill>
          <a:blip r:embed="rId4"/>
          <a:stretch>
            <a:fillRect/>
          </a:stretch>
        </p:blipFill>
        <p:spPr>
          <a:xfrm>
            <a:off x="1561427" y="1666662"/>
            <a:ext cx="9081845" cy="3381476"/>
          </a:xfrm>
          <a:prstGeom prst="rect">
            <a:avLst/>
          </a:prstGeom>
        </p:spPr>
      </p:pic>
    </p:spTree>
    <p:extLst>
      <p:ext uri="{BB962C8B-B14F-4D97-AF65-F5344CB8AC3E}">
        <p14:creationId xmlns:p14="http://schemas.microsoft.com/office/powerpoint/2010/main" val="33763897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p:cNvSpPr>
            <a:spLocks noGrp="1"/>
          </p:cNvSpPr>
          <p:nvPr>
            <p:ph type="title"/>
          </p:nvPr>
        </p:nvSpPr>
        <p:spPr>
          <a:xfrm>
            <a:off x="350996" y="382419"/>
            <a:ext cx="11502711" cy="1077880"/>
          </a:xfrm>
        </p:spPr>
        <p:txBody>
          <a:bodyPr/>
          <a:lstStyle/>
          <a:p>
            <a:r>
              <a:rPr lang="en-AU" sz="1997" dirty="0">
                <a:solidFill>
                  <a:schemeClr val="accent2"/>
                </a:solidFill>
              </a:rPr>
              <a:t>Products &amp; Innovation.</a:t>
            </a:r>
            <a:br>
              <a:rPr lang="en-AU" dirty="0"/>
            </a:br>
            <a:r>
              <a:rPr lang="en-AU" dirty="0"/>
              <a:t>Product Specifications </a:t>
            </a:r>
            <a:r>
              <a:rPr lang="en-AU" sz="2000" dirty="0">
                <a:solidFill>
                  <a:srgbClr val="4CCFEF"/>
                </a:solidFill>
              </a:rPr>
              <a:t>– DC Hybrid – Three Phase – sonnenBatterie eco Hybrid 8.1</a:t>
            </a:r>
          </a:p>
        </p:txBody>
      </p:sp>
      <p:pic>
        <p:nvPicPr>
          <p:cNvPr id="8" name="Picture 7">
            <a:extLst>
              <a:ext uri="{FF2B5EF4-FFF2-40B4-BE49-F238E27FC236}">
                <a16:creationId xmlns:a16="http://schemas.microsoft.com/office/drawing/2014/main" id="{810F8804-F41A-40F6-A968-128D572EF4E4}"/>
              </a:ext>
            </a:extLst>
          </p:cNvPr>
          <p:cNvPicPr>
            <a:picLocks noChangeAspect="1"/>
          </p:cNvPicPr>
          <p:nvPr/>
        </p:nvPicPr>
        <p:blipFill>
          <a:blip r:embed="rId2"/>
          <a:stretch>
            <a:fillRect/>
          </a:stretch>
        </p:blipFill>
        <p:spPr>
          <a:xfrm>
            <a:off x="197694" y="197371"/>
            <a:ext cx="1548172" cy="582841"/>
          </a:xfrm>
          <a:prstGeom prst="rect">
            <a:avLst/>
          </a:prstGeom>
        </p:spPr>
      </p:pic>
      <p:sp>
        <p:nvSpPr>
          <p:cNvPr id="9" name="Rectangle 8">
            <a:extLst>
              <a:ext uri="{FF2B5EF4-FFF2-40B4-BE49-F238E27FC236}">
                <a16:creationId xmlns:a16="http://schemas.microsoft.com/office/drawing/2014/main" id="{A47ACAB1-39EC-40AD-B0D6-00C838547023}"/>
              </a:ext>
            </a:extLst>
          </p:cNvPr>
          <p:cNvSpPr/>
          <p:nvPr/>
        </p:nvSpPr>
        <p:spPr>
          <a:xfrm>
            <a:off x="1637854" y="378000"/>
            <a:ext cx="1800200" cy="4022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400" dirty="0" err="1">
              <a:latin typeface="Brandon Text Bold" panose="020B0803020203060203" pitchFamily="34" charset="0"/>
            </a:endParaRPr>
          </a:p>
        </p:txBody>
      </p:sp>
      <p:pic>
        <p:nvPicPr>
          <p:cNvPr id="3" name="Picture 2">
            <a:extLst>
              <a:ext uri="{FF2B5EF4-FFF2-40B4-BE49-F238E27FC236}">
                <a16:creationId xmlns:a16="http://schemas.microsoft.com/office/drawing/2014/main" id="{B06E6085-8C2C-4E32-8A19-C55629454C58}"/>
              </a:ext>
            </a:extLst>
          </p:cNvPr>
          <p:cNvPicPr>
            <a:picLocks noChangeAspect="1"/>
          </p:cNvPicPr>
          <p:nvPr/>
        </p:nvPicPr>
        <p:blipFill>
          <a:blip r:embed="rId3"/>
          <a:stretch>
            <a:fillRect/>
          </a:stretch>
        </p:blipFill>
        <p:spPr>
          <a:xfrm>
            <a:off x="1561427" y="1256798"/>
            <a:ext cx="9081845" cy="5025249"/>
          </a:xfrm>
          <a:prstGeom prst="rect">
            <a:avLst/>
          </a:prstGeom>
        </p:spPr>
      </p:pic>
      <p:sp>
        <p:nvSpPr>
          <p:cNvPr id="7" name="Rectangle 6">
            <a:extLst>
              <a:ext uri="{FF2B5EF4-FFF2-40B4-BE49-F238E27FC236}">
                <a16:creationId xmlns:a16="http://schemas.microsoft.com/office/drawing/2014/main" id="{9C824F02-FC7E-4576-8536-149EA4B9A473}"/>
              </a:ext>
            </a:extLst>
          </p:cNvPr>
          <p:cNvSpPr/>
          <p:nvPr/>
        </p:nvSpPr>
        <p:spPr>
          <a:xfrm>
            <a:off x="1205806" y="4193815"/>
            <a:ext cx="9793088" cy="20882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400" dirty="0" err="1">
              <a:latin typeface="Brandon Text Bold" panose="020B0803020203060203" pitchFamily="34" charset="0"/>
            </a:endParaRPr>
          </a:p>
        </p:txBody>
      </p:sp>
      <p:pic>
        <p:nvPicPr>
          <p:cNvPr id="4" name="Picture 3">
            <a:extLst>
              <a:ext uri="{FF2B5EF4-FFF2-40B4-BE49-F238E27FC236}">
                <a16:creationId xmlns:a16="http://schemas.microsoft.com/office/drawing/2014/main" id="{66642F48-834B-43E3-8A24-6214D6CE8021}"/>
              </a:ext>
            </a:extLst>
          </p:cNvPr>
          <p:cNvPicPr>
            <a:picLocks noChangeAspect="1"/>
          </p:cNvPicPr>
          <p:nvPr/>
        </p:nvPicPr>
        <p:blipFill>
          <a:blip r:embed="rId4"/>
          <a:stretch>
            <a:fillRect/>
          </a:stretch>
        </p:blipFill>
        <p:spPr>
          <a:xfrm>
            <a:off x="1525661" y="1710151"/>
            <a:ext cx="9113193" cy="2519668"/>
          </a:xfrm>
          <a:prstGeom prst="rect">
            <a:avLst/>
          </a:prstGeom>
        </p:spPr>
      </p:pic>
      <p:pic>
        <p:nvPicPr>
          <p:cNvPr id="5" name="Picture 4">
            <a:extLst>
              <a:ext uri="{FF2B5EF4-FFF2-40B4-BE49-F238E27FC236}">
                <a16:creationId xmlns:a16="http://schemas.microsoft.com/office/drawing/2014/main" id="{C2738429-32C1-4A5C-994F-CC69954E5E35}"/>
              </a:ext>
            </a:extLst>
          </p:cNvPr>
          <p:cNvPicPr>
            <a:picLocks noChangeAspect="1"/>
          </p:cNvPicPr>
          <p:nvPr/>
        </p:nvPicPr>
        <p:blipFill>
          <a:blip r:embed="rId5"/>
          <a:stretch>
            <a:fillRect/>
          </a:stretch>
        </p:blipFill>
        <p:spPr>
          <a:xfrm>
            <a:off x="1553231" y="4229818"/>
            <a:ext cx="9113193" cy="2072329"/>
          </a:xfrm>
          <a:prstGeom prst="rect">
            <a:avLst/>
          </a:prstGeom>
        </p:spPr>
      </p:pic>
    </p:spTree>
    <p:extLst>
      <p:ext uri="{BB962C8B-B14F-4D97-AF65-F5344CB8AC3E}">
        <p14:creationId xmlns:p14="http://schemas.microsoft.com/office/powerpoint/2010/main" val="30701894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5385BFD-28A0-4FB2-B2DD-07C25DDF0408}"/>
              </a:ext>
            </a:extLst>
          </p:cNvPr>
          <p:cNvPicPr>
            <a:picLocks noChangeAspect="1"/>
          </p:cNvPicPr>
          <p:nvPr/>
        </p:nvPicPr>
        <p:blipFill>
          <a:blip r:embed="rId2"/>
          <a:stretch>
            <a:fillRect/>
          </a:stretch>
        </p:blipFill>
        <p:spPr>
          <a:xfrm>
            <a:off x="0" y="0"/>
            <a:ext cx="12204700" cy="4711040"/>
          </a:xfrm>
          <a:prstGeom prst="rect">
            <a:avLst/>
          </a:prstGeom>
        </p:spPr>
      </p:pic>
      <p:pic>
        <p:nvPicPr>
          <p:cNvPr id="5" name="Picture 4">
            <a:extLst>
              <a:ext uri="{FF2B5EF4-FFF2-40B4-BE49-F238E27FC236}">
                <a16:creationId xmlns:a16="http://schemas.microsoft.com/office/drawing/2014/main" id="{21E375FF-A548-4E95-9983-4DCE1624DAD8}"/>
              </a:ext>
            </a:extLst>
          </p:cNvPr>
          <p:cNvPicPr>
            <a:picLocks noChangeAspect="1"/>
          </p:cNvPicPr>
          <p:nvPr/>
        </p:nvPicPr>
        <p:blipFill>
          <a:blip r:embed="rId3"/>
          <a:stretch>
            <a:fillRect/>
          </a:stretch>
        </p:blipFill>
        <p:spPr>
          <a:xfrm>
            <a:off x="-9206" y="2213595"/>
            <a:ext cx="12213906" cy="2160240"/>
          </a:xfrm>
          <a:prstGeom prst="rect">
            <a:avLst/>
          </a:prstGeom>
        </p:spPr>
      </p:pic>
      <p:pic>
        <p:nvPicPr>
          <p:cNvPr id="4" name="Picture 3">
            <a:extLst>
              <a:ext uri="{FF2B5EF4-FFF2-40B4-BE49-F238E27FC236}">
                <a16:creationId xmlns:a16="http://schemas.microsoft.com/office/drawing/2014/main" id="{B40D0251-14DB-45D4-A9D2-368FA99FBBFB}"/>
              </a:ext>
            </a:extLst>
          </p:cNvPr>
          <p:cNvPicPr>
            <a:picLocks noChangeAspect="1"/>
          </p:cNvPicPr>
          <p:nvPr/>
        </p:nvPicPr>
        <p:blipFill>
          <a:blip r:embed="rId4"/>
          <a:stretch>
            <a:fillRect/>
          </a:stretch>
        </p:blipFill>
        <p:spPr>
          <a:xfrm>
            <a:off x="3447923" y="2690973"/>
            <a:ext cx="5299647" cy="3437732"/>
          </a:xfrm>
          <a:prstGeom prst="rect">
            <a:avLst/>
          </a:prstGeom>
        </p:spPr>
      </p:pic>
      <p:sp>
        <p:nvSpPr>
          <p:cNvPr id="6" name="Titel 1">
            <a:extLst>
              <a:ext uri="{FF2B5EF4-FFF2-40B4-BE49-F238E27FC236}">
                <a16:creationId xmlns:a16="http://schemas.microsoft.com/office/drawing/2014/main" id="{1E2C096A-455F-4E2F-8139-FF92CCC8F14B}"/>
              </a:ext>
            </a:extLst>
          </p:cNvPr>
          <p:cNvSpPr txBox="1">
            <a:spLocks/>
          </p:cNvSpPr>
          <p:nvPr/>
        </p:nvSpPr>
        <p:spPr>
          <a:xfrm>
            <a:off x="175268" y="2690973"/>
            <a:ext cx="2952328" cy="1077880"/>
          </a:xfrm>
          <a:prstGeom prst="rect">
            <a:avLst/>
          </a:prstGeom>
        </p:spPr>
        <p:txBody>
          <a:bodyPr/>
          <a:lstStyle>
            <a:lvl1pPr algn="l" defTabSz="914400" rtl="0" eaLnBrk="1" latinLnBrk="0" hangingPunct="1">
              <a:lnSpc>
                <a:spcPct val="90000"/>
              </a:lnSpc>
              <a:spcBef>
                <a:spcPct val="0"/>
              </a:spcBef>
              <a:buNone/>
              <a:defRPr sz="3500" kern="1200">
                <a:solidFill>
                  <a:schemeClr val="tx2"/>
                </a:solidFill>
                <a:latin typeface="+mj-lt"/>
                <a:ea typeface="+mj-ea"/>
                <a:cs typeface="+mj-cs"/>
              </a:defRPr>
            </a:lvl1pPr>
          </a:lstStyle>
          <a:p>
            <a:r>
              <a:rPr lang="en-AU" sz="1997" dirty="0">
                <a:solidFill>
                  <a:schemeClr val="accent2"/>
                </a:solidFill>
              </a:rPr>
              <a:t>The Accreditation region contains the online installer training resource</a:t>
            </a:r>
            <a:endParaRPr lang="en-AU" dirty="0"/>
          </a:p>
        </p:txBody>
      </p:sp>
      <p:sp>
        <p:nvSpPr>
          <p:cNvPr id="7" name="Titel 1">
            <a:extLst>
              <a:ext uri="{FF2B5EF4-FFF2-40B4-BE49-F238E27FC236}">
                <a16:creationId xmlns:a16="http://schemas.microsoft.com/office/drawing/2014/main" id="{1E9125C4-633A-4602-99EB-3033C0CE0674}"/>
              </a:ext>
            </a:extLst>
          </p:cNvPr>
          <p:cNvSpPr txBox="1">
            <a:spLocks/>
          </p:cNvSpPr>
          <p:nvPr/>
        </p:nvSpPr>
        <p:spPr>
          <a:xfrm>
            <a:off x="175268" y="4483524"/>
            <a:ext cx="3211940" cy="1077880"/>
          </a:xfrm>
          <a:prstGeom prst="rect">
            <a:avLst/>
          </a:prstGeom>
        </p:spPr>
        <p:txBody>
          <a:bodyPr/>
          <a:lstStyle>
            <a:lvl1pPr algn="l" defTabSz="914400" rtl="0" eaLnBrk="1" latinLnBrk="0" hangingPunct="1">
              <a:lnSpc>
                <a:spcPct val="90000"/>
              </a:lnSpc>
              <a:spcBef>
                <a:spcPct val="0"/>
              </a:spcBef>
              <a:buNone/>
              <a:defRPr sz="3500" kern="1200">
                <a:solidFill>
                  <a:schemeClr val="tx2"/>
                </a:solidFill>
                <a:latin typeface="+mj-lt"/>
                <a:ea typeface="+mj-ea"/>
                <a:cs typeface="+mj-cs"/>
              </a:defRPr>
            </a:lvl1pPr>
          </a:lstStyle>
          <a:p>
            <a:r>
              <a:rPr lang="en-AU" sz="1997" dirty="0">
                <a:solidFill>
                  <a:schemeClr val="accent2"/>
                </a:solidFill>
              </a:rPr>
              <a:t>The Images region contains pics of common system parts for installers to familiarise themselves with components prior to installations</a:t>
            </a:r>
            <a:endParaRPr lang="en-AU" dirty="0"/>
          </a:p>
        </p:txBody>
      </p:sp>
      <p:sp>
        <p:nvSpPr>
          <p:cNvPr id="8" name="Titel 1">
            <a:extLst>
              <a:ext uri="{FF2B5EF4-FFF2-40B4-BE49-F238E27FC236}">
                <a16:creationId xmlns:a16="http://schemas.microsoft.com/office/drawing/2014/main" id="{883FDB6C-658E-4280-B77A-DF6DB24B273E}"/>
              </a:ext>
            </a:extLst>
          </p:cNvPr>
          <p:cNvSpPr txBox="1">
            <a:spLocks/>
          </p:cNvSpPr>
          <p:nvPr/>
        </p:nvSpPr>
        <p:spPr>
          <a:xfrm>
            <a:off x="8869001" y="2690973"/>
            <a:ext cx="2952328" cy="1077880"/>
          </a:xfrm>
          <a:prstGeom prst="rect">
            <a:avLst/>
          </a:prstGeom>
        </p:spPr>
        <p:txBody>
          <a:bodyPr/>
          <a:lstStyle>
            <a:lvl1pPr algn="l" defTabSz="914400" rtl="0" eaLnBrk="1" latinLnBrk="0" hangingPunct="1">
              <a:lnSpc>
                <a:spcPct val="90000"/>
              </a:lnSpc>
              <a:spcBef>
                <a:spcPct val="0"/>
              </a:spcBef>
              <a:buNone/>
              <a:defRPr sz="3500" kern="1200">
                <a:solidFill>
                  <a:schemeClr val="tx2"/>
                </a:solidFill>
                <a:latin typeface="+mj-lt"/>
                <a:ea typeface="+mj-ea"/>
                <a:cs typeface="+mj-cs"/>
              </a:defRPr>
            </a:lvl1pPr>
          </a:lstStyle>
          <a:p>
            <a:r>
              <a:rPr lang="en-AU" sz="1997" dirty="0">
                <a:solidFill>
                  <a:schemeClr val="accent2"/>
                </a:solidFill>
              </a:rPr>
              <a:t>The Reference region contains all product data sheets, manuals as well as tech notes and installation guides</a:t>
            </a:r>
            <a:endParaRPr lang="en-AU" dirty="0"/>
          </a:p>
        </p:txBody>
      </p:sp>
      <p:sp>
        <p:nvSpPr>
          <p:cNvPr id="9" name="Titel 1">
            <a:extLst>
              <a:ext uri="{FF2B5EF4-FFF2-40B4-BE49-F238E27FC236}">
                <a16:creationId xmlns:a16="http://schemas.microsoft.com/office/drawing/2014/main" id="{A730292C-594C-474F-B571-2815431FA3BB}"/>
              </a:ext>
            </a:extLst>
          </p:cNvPr>
          <p:cNvSpPr txBox="1">
            <a:spLocks/>
          </p:cNvSpPr>
          <p:nvPr/>
        </p:nvSpPr>
        <p:spPr>
          <a:xfrm>
            <a:off x="8869001" y="4492593"/>
            <a:ext cx="2952328" cy="1077880"/>
          </a:xfrm>
          <a:prstGeom prst="rect">
            <a:avLst/>
          </a:prstGeom>
        </p:spPr>
        <p:txBody>
          <a:bodyPr/>
          <a:lstStyle>
            <a:lvl1pPr algn="l" defTabSz="914400" rtl="0" eaLnBrk="1" latinLnBrk="0" hangingPunct="1">
              <a:lnSpc>
                <a:spcPct val="90000"/>
              </a:lnSpc>
              <a:spcBef>
                <a:spcPct val="0"/>
              </a:spcBef>
              <a:buNone/>
              <a:defRPr sz="3500" kern="1200">
                <a:solidFill>
                  <a:schemeClr val="tx2"/>
                </a:solidFill>
                <a:latin typeface="+mj-lt"/>
                <a:ea typeface="+mj-ea"/>
                <a:cs typeface="+mj-cs"/>
              </a:defRPr>
            </a:lvl1pPr>
          </a:lstStyle>
          <a:p>
            <a:r>
              <a:rPr lang="en-AU" sz="1997" dirty="0">
                <a:solidFill>
                  <a:schemeClr val="accent2"/>
                </a:solidFill>
              </a:rPr>
              <a:t>The Media region contains links to features and articles discussing the sonnen products and systems.</a:t>
            </a:r>
            <a:endParaRPr lang="en-AU" dirty="0"/>
          </a:p>
        </p:txBody>
      </p:sp>
      <p:pic>
        <p:nvPicPr>
          <p:cNvPr id="10" name="Picture 9">
            <a:extLst>
              <a:ext uri="{FF2B5EF4-FFF2-40B4-BE49-F238E27FC236}">
                <a16:creationId xmlns:a16="http://schemas.microsoft.com/office/drawing/2014/main" id="{6C3FE8FA-C92C-4617-87AB-B7C1D58547BB}"/>
              </a:ext>
            </a:extLst>
          </p:cNvPr>
          <p:cNvPicPr>
            <a:picLocks noChangeAspect="1"/>
          </p:cNvPicPr>
          <p:nvPr/>
        </p:nvPicPr>
        <p:blipFill>
          <a:blip r:embed="rId3"/>
          <a:stretch>
            <a:fillRect/>
          </a:stretch>
        </p:blipFill>
        <p:spPr>
          <a:xfrm>
            <a:off x="7829" y="-651"/>
            <a:ext cx="3034181" cy="450050"/>
          </a:xfrm>
          <a:prstGeom prst="rect">
            <a:avLst/>
          </a:prstGeom>
        </p:spPr>
      </p:pic>
      <p:pic>
        <p:nvPicPr>
          <p:cNvPr id="11" name="Picture 10">
            <a:extLst>
              <a:ext uri="{FF2B5EF4-FFF2-40B4-BE49-F238E27FC236}">
                <a16:creationId xmlns:a16="http://schemas.microsoft.com/office/drawing/2014/main" id="{4A0B1CFF-9CD3-457E-AE4B-CD33D5FED949}"/>
              </a:ext>
            </a:extLst>
          </p:cNvPr>
          <p:cNvPicPr>
            <a:picLocks noChangeAspect="1"/>
          </p:cNvPicPr>
          <p:nvPr/>
        </p:nvPicPr>
        <p:blipFill>
          <a:blip r:embed="rId5"/>
          <a:stretch>
            <a:fillRect/>
          </a:stretch>
        </p:blipFill>
        <p:spPr>
          <a:xfrm>
            <a:off x="197694" y="89359"/>
            <a:ext cx="1548172" cy="582841"/>
          </a:xfrm>
          <a:prstGeom prst="rect">
            <a:avLst/>
          </a:prstGeom>
        </p:spPr>
      </p:pic>
    </p:spTree>
    <p:extLst>
      <p:ext uri="{BB962C8B-B14F-4D97-AF65-F5344CB8AC3E}">
        <p14:creationId xmlns:p14="http://schemas.microsoft.com/office/powerpoint/2010/main" val="2658202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p:cNvSpPr>
            <a:spLocks noGrp="1"/>
          </p:cNvSpPr>
          <p:nvPr>
            <p:ph type="title"/>
          </p:nvPr>
        </p:nvSpPr>
        <p:spPr>
          <a:xfrm>
            <a:off x="350996" y="382419"/>
            <a:ext cx="11502711" cy="1077880"/>
          </a:xfrm>
        </p:spPr>
        <p:txBody>
          <a:bodyPr/>
          <a:lstStyle/>
          <a:p>
            <a:r>
              <a:rPr lang="en-AU" sz="1997" dirty="0">
                <a:solidFill>
                  <a:schemeClr val="accent2"/>
                </a:solidFill>
              </a:rPr>
              <a:t>Products &amp; Innovation.</a:t>
            </a:r>
            <a:br>
              <a:rPr lang="en-AU" dirty="0"/>
            </a:br>
            <a:r>
              <a:rPr lang="en-AU" dirty="0"/>
              <a:t>Product Specifications </a:t>
            </a:r>
            <a:r>
              <a:rPr lang="en-AU" sz="2000" dirty="0">
                <a:solidFill>
                  <a:srgbClr val="4CCFEF"/>
                </a:solidFill>
              </a:rPr>
              <a:t>– DC Hybrid – Three Phase – sonnenBatterie eco Hybrid 8.1</a:t>
            </a:r>
          </a:p>
        </p:txBody>
      </p:sp>
      <p:pic>
        <p:nvPicPr>
          <p:cNvPr id="8" name="Picture 7">
            <a:extLst>
              <a:ext uri="{FF2B5EF4-FFF2-40B4-BE49-F238E27FC236}">
                <a16:creationId xmlns:a16="http://schemas.microsoft.com/office/drawing/2014/main" id="{810F8804-F41A-40F6-A968-128D572EF4E4}"/>
              </a:ext>
            </a:extLst>
          </p:cNvPr>
          <p:cNvPicPr>
            <a:picLocks noChangeAspect="1"/>
          </p:cNvPicPr>
          <p:nvPr/>
        </p:nvPicPr>
        <p:blipFill>
          <a:blip r:embed="rId2"/>
          <a:stretch>
            <a:fillRect/>
          </a:stretch>
        </p:blipFill>
        <p:spPr>
          <a:xfrm>
            <a:off x="197694" y="197371"/>
            <a:ext cx="1548172" cy="582841"/>
          </a:xfrm>
          <a:prstGeom prst="rect">
            <a:avLst/>
          </a:prstGeom>
        </p:spPr>
      </p:pic>
      <p:sp>
        <p:nvSpPr>
          <p:cNvPr id="9" name="Rectangle 8">
            <a:extLst>
              <a:ext uri="{FF2B5EF4-FFF2-40B4-BE49-F238E27FC236}">
                <a16:creationId xmlns:a16="http://schemas.microsoft.com/office/drawing/2014/main" id="{A47ACAB1-39EC-40AD-B0D6-00C838547023}"/>
              </a:ext>
            </a:extLst>
          </p:cNvPr>
          <p:cNvSpPr/>
          <p:nvPr/>
        </p:nvSpPr>
        <p:spPr>
          <a:xfrm>
            <a:off x="1637854" y="378000"/>
            <a:ext cx="1800200" cy="4022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400" dirty="0" err="1">
              <a:latin typeface="Brandon Text Bold" panose="020B0803020203060203" pitchFamily="34" charset="0"/>
            </a:endParaRPr>
          </a:p>
        </p:txBody>
      </p:sp>
      <p:pic>
        <p:nvPicPr>
          <p:cNvPr id="3" name="Picture 2">
            <a:extLst>
              <a:ext uri="{FF2B5EF4-FFF2-40B4-BE49-F238E27FC236}">
                <a16:creationId xmlns:a16="http://schemas.microsoft.com/office/drawing/2014/main" id="{B06E6085-8C2C-4E32-8A19-C55629454C58}"/>
              </a:ext>
            </a:extLst>
          </p:cNvPr>
          <p:cNvPicPr>
            <a:picLocks noChangeAspect="1"/>
          </p:cNvPicPr>
          <p:nvPr/>
        </p:nvPicPr>
        <p:blipFill>
          <a:blip r:embed="rId3"/>
          <a:stretch>
            <a:fillRect/>
          </a:stretch>
        </p:blipFill>
        <p:spPr>
          <a:xfrm>
            <a:off x="1561427" y="1256798"/>
            <a:ext cx="9081845" cy="5025249"/>
          </a:xfrm>
          <a:prstGeom prst="rect">
            <a:avLst/>
          </a:prstGeom>
        </p:spPr>
      </p:pic>
      <p:sp>
        <p:nvSpPr>
          <p:cNvPr id="7" name="Rectangle 6">
            <a:extLst>
              <a:ext uri="{FF2B5EF4-FFF2-40B4-BE49-F238E27FC236}">
                <a16:creationId xmlns:a16="http://schemas.microsoft.com/office/drawing/2014/main" id="{9C824F02-FC7E-4576-8536-149EA4B9A473}"/>
              </a:ext>
            </a:extLst>
          </p:cNvPr>
          <p:cNvSpPr/>
          <p:nvPr/>
        </p:nvSpPr>
        <p:spPr>
          <a:xfrm>
            <a:off x="1205806" y="4373835"/>
            <a:ext cx="9793088" cy="19082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400" dirty="0" err="1">
              <a:latin typeface="Brandon Text Bold" panose="020B0803020203060203" pitchFamily="34" charset="0"/>
            </a:endParaRPr>
          </a:p>
        </p:txBody>
      </p:sp>
      <p:pic>
        <p:nvPicPr>
          <p:cNvPr id="2" name="Picture 1">
            <a:extLst>
              <a:ext uri="{FF2B5EF4-FFF2-40B4-BE49-F238E27FC236}">
                <a16:creationId xmlns:a16="http://schemas.microsoft.com/office/drawing/2014/main" id="{23D970B4-610F-4D1B-9D52-CFA3848854C3}"/>
              </a:ext>
            </a:extLst>
          </p:cNvPr>
          <p:cNvPicPr>
            <a:picLocks noChangeAspect="1"/>
          </p:cNvPicPr>
          <p:nvPr/>
        </p:nvPicPr>
        <p:blipFill>
          <a:blip r:embed="rId4"/>
          <a:stretch>
            <a:fillRect/>
          </a:stretch>
        </p:blipFill>
        <p:spPr>
          <a:xfrm>
            <a:off x="1561427" y="1666662"/>
            <a:ext cx="9081845" cy="3381476"/>
          </a:xfrm>
          <a:prstGeom prst="rect">
            <a:avLst/>
          </a:prstGeom>
        </p:spPr>
      </p:pic>
      <p:pic>
        <p:nvPicPr>
          <p:cNvPr id="4" name="Picture 3">
            <a:extLst>
              <a:ext uri="{FF2B5EF4-FFF2-40B4-BE49-F238E27FC236}">
                <a16:creationId xmlns:a16="http://schemas.microsoft.com/office/drawing/2014/main" id="{6E42045D-DA33-4EF5-B74B-7EAF8AAA4642}"/>
              </a:ext>
            </a:extLst>
          </p:cNvPr>
          <p:cNvPicPr>
            <a:picLocks noChangeAspect="1"/>
          </p:cNvPicPr>
          <p:nvPr/>
        </p:nvPicPr>
        <p:blipFill>
          <a:blip r:embed="rId5"/>
          <a:stretch>
            <a:fillRect/>
          </a:stretch>
        </p:blipFill>
        <p:spPr>
          <a:xfrm>
            <a:off x="1567650" y="1686040"/>
            <a:ext cx="9075622" cy="3346122"/>
          </a:xfrm>
          <a:prstGeom prst="rect">
            <a:avLst/>
          </a:prstGeom>
        </p:spPr>
      </p:pic>
    </p:spTree>
    <p:extLst>
      <p:ext uri="{BB962C8B-B14F-4D97-AF65-F5344CB8AC3E}">
        <p14:creationId xmlns:p14="http://schemas.microsoft.com/office/powerpoint/2010/main" val="38023169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p:cNvSpPr>
            <a:spLocks noGrp="1"/>
          </p:cNvSpPr>
          <p:nvPr>
            <p:ph type="title"/>
          </p:nvPr>
        </p:nvSpPr>
        <p:spPr>
          <a:xfrm>
            <a:off x="350996" y="382419"/>
            <a:ext cx="11502711" cy="1077880"/>
          </a:xfrm>
        </p:spPr>
        <p:txBody>
          <a:bodyPr/>
          <a:lstStyle/>
          <a:p>
            <a:r>
              <a:rPr lang="en-AU" sz="1997" dirty="0">
                <a:solidFill>
                  <a:schemeClr val="accent2"/>
                </a:solidFill>
              </a:rPr>
              <a:t>Products &amp; Innovation.</a:t>
            </a:r>
            <a:br>
              <a:rPr lang="en-AU" dirty="0"/>
            </a:br>
            <a:r>
              <a:rPr lang="en-AU" dirty="0"/>
              <a:t>Product Specifications </a:t>
            </a:r>
            <a:r>
              <a:rPr lang="en-AU" sz="2000" dirty="0">
                <a:solidFill>
                  <a:srgbClr val="4CCFEF"/>
                </a:solidFill>
              </a:rPr>
              <a:t>– DC Hybrid – Three Phase – sonnenBatterie eco Hybrid 8.1</a:t>
            </a:r>
          </a:p>
        </p:txBody>
      </p:sp>
      <p:pic>
        <p:nvPicPr>
          <p:cNvPr id="8" name="Picture 7">
            <a:extLst>
              <a:ext uri="{FF2B5EF4-FFF2-40B4-BE49-F238E27FC236}">
                <a16:creationId xmlns:a16="http://schemas.microsoft.com/office/drawing/2014/main" id="{810F8804-F41A-40F6-A968-128D572EF4E4}"/>
              </a:ext>
            </a:extLst>
          </p:cNvPr>
          <p:cNvPicPr>
            <a:picLocks noChangeAspect="1"/>
          </p:cNvPicPr>
          <p:nvPr/>
        </p:nvPicPr>
        <p:blipFill>
          <a:blip r:embed="rId2"/>
          <a:stretch>
            <a:fillRect/>
          </a:stretch>
        </p:blipFill>
        <p:spPr>
          <a:xfrm>
            <a:off x="197694" y="197371"/>
            <a:ext cx="1548172" cy="582841"/>
          </a:xfrm>
          <a:prstGeom prst="rect">
            <a:avLst/>
          </a:prstGeom>
        </p:spPr>
      </p:pic>
      <p:sp>
        <p:nvSpPr>
          <p:cNvPr id="9" name="Rectangle 8">
            <a:extLst>
              <a:ext uri="{FF2B5EF4-FFF2-40B4-BE49-F238E27FC236}">
                <a16:creationId xmlns:a16="http://schemas.microsoft.com/office/drawing/2014/main" id="{A47ACAB1-39EC-40AD-B0D6-00C838547023}"/>
              </a:ext>
            </a:extLst>
          </p:cNvPr>
          <p:cNvSpPr/>
          <p:nvPr/>
        </p:nvSpPr>
        <p:spPr>
          <a:xfrm>
            <a:off x="1637854" y="378000"/>
            <a:ext cx="1800200" cy="4022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400" dirty="0" err="1">
              <a:latin typeface="Brandon Text Bold" panose="020B0803020203060203" pitchFamily="34" charset="0"/>
            </a:endParaRPr>
          </a:p>
        </p:txBody>
      </p:sp>
      <p:pic>
        <p:nvPicPr>
          <p:cNvPr id="3" name="Picture 2">
            <a:extLst>
              <a:ext uri="{FF2B5EF4-FFF2-40B4-BE49-F238E27FC236}">
                <a16:creationId xmlns:a16="http://schemas.microsoft.com/office/drawing/2014/main" id="{B06E6085-8C2C-4E32-8A19-C55629454C58}"/>
              </a:ext>
            </a:extLst>
          </p:cNvPr>
          <p:cNvPicPr>
            <a:picLocks noChangeAspect="1"/>
          </p:cNvPicPr>
          <p:nvPr/>
        </p:nvPicPr>
        <p:blipFill>
          <a:blip r:embed="rId3"/>
          <a:stretch>
            <a:fillRect/>
          </a:stretch>
        </p:blipFill>
        <p:spPr>
          <a:xfrm>
            <a:off x="1561427" y="1256798"/>
            <a:ext cx="9081845" cy="5025249"/>
          </a:xfrm>
          <a:prstGeom prst="rect">
            <a:avLst/>
          </a:prstGeom>
        </p:spPr>
      </p:pic>
      <p:sp>
        <p:nvSpPr>
          <p:cNvPr id="7" name="Rectangle 6">
            <a:extLst>
              <a:ext uri="{FF2B5EF4-FFF2-40B4-BE49-F238E27FC236}">
                <a16:creationId xmlns:a16="http://schemas.microsoft.com/office/drawing/2014/main" id="{9C824F02-FC7E-4576-8536-149EA4B9A473}"/>
              </a:ext>
            </a:extLst>
          </p:cNvPr>
          <p:cNvSpPr/>
          <p:nvPr/>
        </p:nvSpPr>
        <p:spPr>
          <a:xfrm>
            <a:off x="1225175" y="3941787"/>
            <a:ext cx="9793088" cy="23003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400" dirty="0" err="1">
              <a:latin typeface="Brandon Text Bold" panose="020B0803020203060203" pitchFamily="34" charset="0"/>
            </a:endParaRPr>
          </a:p>
        </p:txBody>
      </p:sp>
      <p:pic>
        <p:nvPicPr>
          <p:cNvPr id="5" name="Picture 4">
            <a:extLst>
              <a:ext uri="{FF2B5EF4-FFF2-40B4-BE49-F238E27FC236}">
                <a16:creationId xmlns:a16="http://schemas.microsoft.com/office/drawing/2014/main" id="{6CF0A0A1-A4AD-4F09-92ED-50CDA965A445}"/>
              </a:ext>
            </a:extLst>
          </p:cNvPr>
          <p:cNvPicPr>
            <a:picLocks noChangeAspect="1"/>
          </p:cNvPicPr>
          <p:nvPr/>
        </p:nvPicPr>
        <p:blipFill>
          <a:blip r:embed="rId4"/>
          <a:stretch>
            <a:fillRect/>
          </a:stretch>
        </p:blipFill>
        <p:spPr>
          <a:xfrm>
            <a:off x="1561427" y="1682169"/>
            <a:ext cx="9120584" cy="2439638"/>
          </a:xfrm>
          <a:prstGeom prst="rect">
            <a:avLst/>
          </a:prstGeom>
        </p:spPr>
      </p:pic>
    </p:spTree>
    <p:extLst>
      <p:ext uri="{BB962C8B-B14F-4D97-AF65-F5344CB8AC3E}">
        <p14:creationId xmlns:p14="http://schemas.microsoft.com/office/powerpoint/2010/main" val="496645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p:cNvSpPr>
            <a:spLocks noGrp="1"/>
          </p:cNvSpPr>
          <p:nvPr>
            <p:ph type="title"/>
          </p:nvPr>
        </p:nvSpPr>
        <p:spPr>
          <a:xfrm>
            <a:off x="350996" y="382419"/>
            <a:ext cx="11502711" cy="1077880"/>
          </a:xfrm>
        </p:spPr>
        <p:txBody>
          <a:bodyPr/>
          <a:lstStyle/>
          <a:p>
            <a:r>
              <a:rPr lang="en-AU" sz="1997" dirty="0">
                <a:solidFill>
                  <a:schemeClr val="accent2"/>
                </a:solidFill>
              </a:rPr>
              <a:t>Products &amp; Innovation.</a:t>
            </a:r>
            <a:br>
              <a:rPr lang="en-AU" dirty="0"/>
            </a:br>
            <a:r>
              <a:rPr lang="en-AU" dirty="0"/>
              <a:t>Product Specifications </a:t>
            </a:r>
            <a:r>
              <a:rPr lang="en-AU" sz="2000" dirty="0">
                <a:solidFill>
                  <a:srgbClr val="4CCFEF"/>
                </a:solidFill>
              </a:rPr>
              <a:t>– DC Hybrid – Three Phase – sonnenBatterie eco Hybrid 8.13</a:t>
            </a:r>
          </a:p>
        </p:txBody>
      </p:sp>
      <p:pic>
        <p:nvPicPr>
          <p:cNvPr id="8" name="Picture 7">
            <a:extLst>
              <a:ext uri="{FF2B5EF4-FFF2-40B4-BE49-F238E27FC236}">
                <a16:creationId xmlns:a16="http://schemas.microsoft.com/office/drawing/2014/main" id="{810F8804-F41A-40F6-A968-128D572EF4E4}"/>
              </a:ext>
            </a:extLst>
          </p:cNvPr>
          <p:cNvPicPr>
            <a:picLocks noChangeAspect="1"/>
          </p:cNvPicPr>
          <p:nvPr/>
        </p:nvPicPr>
        <p:blipFill>
          <a:blip r:embed="rId2"/>
          <a:stretch>
            <a:fillRect/>
          </a:stretch>
        </p:blipFill>
        <p:spPr>
          <a:xfrm>
            <a:off x="197694" y="197371"/>
            <a:ext cx="1548172" cy="582841"/>
          </a:xfrm>
          <a:prstGeom prst="rect">
            <a:avLst/>
          </a:prstGeom>
        </p:spPr>
      </p:pic>
      <p:sp>
        <p:nvSpPr>
          <p:cNvPr id="9" name="Rectangle 8">
            <a:extLst>
              <a:ext uri="{FF2B5EF4-FFF2-40B4-BE49-F238E27FC236}">
                <a16:creationId xmlns:a16="http://schemas.microsoft.com/office/drawing/2014/main" id="{A47ACAB1-39EC-40AD-B0D6-00C838547023}"/>
              </a:ext>
            </a:extLst>
          </p:cNvPr>
          <p:cNvSpPr/>
          <p:nvPr/>
        </p:nvSpPr>
        <p:spPr>
          <a:xfrm>
            <a:off x="1637854" y="378000"/>
            <a:ext cx="1800200" cy="4022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400" dirty="0" err="1">
              <a:latin typeface="Brandon Text Bold" panose="020B0803020203060203" pitchFamily="34" charset="0"/>
            </a:endParaRPr>
          </a:p>
        </p:txBody>
      </p:sp>
      <p:sp>
        <p:nvSpPr>
          <p:cNvPr id="7" name="Rectangle 6">
            <a:extLst>
              <a:ext uri="{FF2B5EF4-FFF2-40B4-BE49-F238E27FC236}">
                <a16:creationId xmlns:a16="http://schemas.microsoft.com/office/drawing/2014/main" id="{9C824F02-FC7E-4576-8536-149EA4B9A473}"/>
              </a:ext>
            </a:extLst>
          </p:cNvPr>
          <p:cNvSpPr/>
          <p:nvPr/>
        </p:nvSpPr>
        <p:spPr>
          <a:xfrm>
            <a:off x="1225175" y="3941787"/>
            <a:ext cx="9793088" cy="23003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400" dirty="0" err="1">
              <a:latin typeface="Brandon Text Bold" panose="020B0803020203060203" pitchFamily="34" charset="0"/>
            </a:endParaRPr>
          </a:p>
        </p:txBody>
      </p:sp>
      <p:pic>
        <p:nvPicPr>
          <p:cNvPr id="2" name="Picture 1">
            <a:extLst>
              <a:ext uri="{FF2B5EF4-FFF2-40B4-BE49-F238E27FC236}">
                <a16:creationId xmlns:a16="http://schemas.microsoft.com/office/drawing/2014/main" id="{2AF1CD6C-78A3-4AA5-88B7-1D194815087C}"/>
              </a:ext>
            </a:extLst>
          </p:cNvPr>
          <p:cNvPicPr>
            <a:picLocks noChangeAspect="1"/>
          </p:cNvPicPr>
          <p:nvPr/>
        </p:nvPicPr>
        <p:blipFill>
          <a:blip r:embed="rId3"/>
          <a:stretch>
            <a:fillRect/>
          </a:stretch>
        </p:blipFill>
        <p:spPr>
          <a:xfrm>
            <a:off x="1889115" y="1288106"/>
            <a:ext cx="8465207" cy="4953986"/>
          </a:xfrm>
          <a:prstGeom prst="rect">
            <a:avLst/>
          </a:prstGeom>
        </p:spPr>
      </p:pic>
    </p:spTree>
    <p:extLst>
      <p:ext uri="{BB962C8B-B14F-4D97-AF65-F5344CB8AC3E}">
        <p14:creationId xmlns:p14="http://schemas.microsoft.com/office/powerpoint/2010/main" val="23922185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p:cNvSpPr>
            <a:spLocks noGrp="1"/>
          </p:cNvSpPr>
          <p:nvPr>
            <p:ph type="title"/>
          </p:nvPr>
        </p:nvSpPr>
        <p:spPr>
          <a:xfrm>
            <a:off x="350996" y="382419"/>
            <a:ext cx="11502711" cy="1077880"/>
          </a:xfrm>
        </p:spPr>
        <p:txBody>
          <a:bodyPr/>
          <a:lstStyle/>
          <a:p>
            <a:r>
              <a:rPr lang="en-AU" sz="1997" dirty="0">
                <a:solidFill>
                  <a:schemeClr val="accent2"/>
                </a:solidFill>
              </a:rPr>
              <a:t>Products &amp; Innovation.</a:t>
            </a:r>
            <a:br>
              <a:rPr lang="en-AU" dirty="0"/>
            </a:br>
            <a:r>
              <a:rPr lang="en-AU" dirty="0"/>
              <a:t>Product Specifications </a:t>
            </a:r>
            <a:r>
              <a:rPr lang="en-AU" sz="2000" dirty="0">
                <a:solidFill>
                  <a:srgbClr val="4CCFEF"/>
                </a:solidFill>
              </a:rPr>
              <a:t>– DC Hybrid – Three Phase – sonnenBatterie eco Hybrid 8.13</a:t>
            </a:r>
          </a:p>
        </p:txBody>
      </p:sp>
      <p:pic>
        <p:nvPicPr>
          <p:cNvPr id="8" name="Picture 7">
            <a:extLst>
              <a:ext uri="{FF2B5EF4-FFF2-40B4-BE49-F238E27FC236}">
                <a16:creationId xmlns:a16="http://schemas.microsoft.com/office/drawing/2014/main" id="{810F8804-F41A-40F6-A968-128D572EF4E4}"/>
              </a:ext>
            </a:extLst>
          </p:cNvPr>
          <p:cNvPicPr>
            <a:picLocks noChangeAspect="1"/>
          </p:cNvPicPr>
          <p:nvPr/>
        </p:nvPicPr>
        <p:blipFill>
          <a:blip r:embed="rId2"/>
          <a:stretch>
            <a:fillRect/>
          </a:stretch>
        </p:blipFill>
        <p:spPr>
          <a:xfrm>
            <a:off x="197694" y="197371"/>
            <a:ext cx="1548172" cy="582841"/>
          </a:xfrm>
          <a:prstGeom prst="rect">
            <a:avLst/>
          </a:prstGeom>
        </p:spPr>
      </p:pic>
      <p:sp>
        <p:nvSpPr>
          <p:cNvPr id="9" name="Rectangle 8">
            <a:extLst>
              <a:ext uri="{FF2B5EF4-FFF2-40B4-BE49-F238E27FC236}">
                <a16:creationId xmlns:a16="http://schemas.microsoft.com/office/drawing/2014/main" id="{A47ACAB1-39EC-40AD-B0D6-00C838547023}"/>
              </a:ext>
            </a:extLst>
          </p:cNvPr>
          <p:cNvSpPr/>
          <p:nvPr/>
        </p:nvSpPr>
        <p:spPr>
          <a:xfrm>
            <a:off x="1637854" y="378000"/>
            <a:ext cx="1800200" cy="4022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400" dirty="0" err="1">
              <a:latin typeface="Brandon Text Bold" panose="020B0803020203060203" pitchFamily="34" charset="0"/>
            </a:endParaRPr>
          </a:p>
        </p:txBody>
      </p:sp>
      <p:pic>
        <p:nvPicPr>
          <p:cNvPr id="2" name="Picture 1">
            <a:extLst>
              <a:ext uri="{FF2B5EF4-FFF2-40B4-BE49-F238E27FC236}">
                <a16:creationId xmlns:a16="http://schemas.microsoft.com/office/drawing/2014/main" id="{2AF1CD6C-78A3-4AA5-88B7-1D194815087C}"/>
              </a:ext>
            </a:extLst>
          </p:cNvPr>
          <p:cNvPicPr>
            <a:picLocks noChangeAspect="1"/>
          </p:cNvPicPr>
          <p:nvPr/>
        </p:nvPicPr>
        <p:blipFill>
          <a:blip r:embed="rId3"/>
          <a:stretch>
            <a:fillRect/>
          </a:stretch>
        </p:blipFill>
        <p:spPr>
          <a:xfrm>
            <a:off x="1889115" y="1288106"/>
            <a:ext cx="8465207" cy="4953986"/>
          </a:xfrm>
          <a:prstGeom prst="rect">
            <a:avLst/>
          </a:prstGeom>
        </p:spPr>
      </p:pic>
      <p:sp>
        <p:nvSpPr>
          <p:cNvPr id="7" name="Rectangle 6">
            <a:extLst>
              <a:ext uri="{FF2B5EF4-FFF2-40B4-BE49-F238E27FC236}">
                <a16:creationId xmlns:a16="http://schemas.microsoft.com/office/drawing/2014/main" id="{9C824F02-FC7E-4576-8536-149EA4B9A473}"/>
              </a:ext>
            </a:extLst>
          </p:cNvPr>
          <p:cNvSpPr/>
          <p:nvPr/>
        </p:nvSpPr>
        <p:spPr>
          <a:xfrm>
            <a:off x="1225175" y="3941787"/>
            <a:ext cx="9793088" cy="23003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400" dirty="0" err="1">
              <a:latin typeface="Brandon Text Bold" panose="020B0803020203060203" pitchFamily="34" charset="0"/>
            </a:endParaRPr>
          </a:p>
        </p:txBody>
      </p:sp>
      <p:pic>
        <p:nvPicPr>
          <p:cNvPr id="3" name="Picture 2">
            <a:extLst>
              <a:ext uri="{FF2B5EF4-FFF2-40B4-BE49-F238E27FC236}">
                <a16:creationId xmlns:a16="http://schemas.microsoft.com/office/drawing/2014/main" id="{91F51E16-FBB2-43D6-A9A0-92F6F599E251}"/>
              </a:ext>
            </a:extLst>
          </p:cNvPr>
          <p:cNvPicPr>
            <a:picLocks noChangeAspect="1"/>
          </p:cNvPicPr>
          <p:nvPr/>
        </p:nvPicPr>
        <p:blipFill>
          <a:blip r:embed="rId4"/>
          <a:stretch>
            <a:fillRect/>
          </a:stretch>
        </p:blipFill>
        <p:spPr>
          <a:xfrm>
            <a:off x="1842501" y="1710540"/>
            <a:ext cx="8473084" cy="3284427"/>
          </a:xfrm>
          <a:prstGeom prst="rect">
            <a:avLst/>
          </a:prstGeom>
        </p:spPr>
      </p:pic>
    </p:spTree>
    <p:extLst>
      <p:ext uri="{BB962C8B-B14F-4D97-AF65-F5344CB8AC3E}">
        <p14:creationId xmlns:p14="http://schemas.microsoft.com/office/powerpoint/2010/main" val="9812559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p:cNvSpPr>
            <a:spLocks noGrp="1"/>
          </p:cNvSpPr>
          <p:nvPr>
            <p:ph type="title"/>
          </p:nvPr>
        </p:nvSpPr>
        <p:spPr>
          <a:xfrm>
            <a:off x="350996" y="382419"/>
            <a:ext cx="11502711" cy="1077880"/>
          </a:xfrm>
        </p:spPr>
        <p:txBody>
          <a:bodyPr/>
          <a:lstStyle/>
          <a:p>
            <a:r>
              <a:rPr lang="en-AU" sz="1997" dirty="0">
                <a:solidFill>
                  <a:schemeClr val="accent2"/>
                </a:solidFill>
              </a:rPr>
              <a:t>Products &amp; Innovation.</a:t>
            </a:r>
            <a:br>
              <a:rPr lang="en-AU" dirty="0"/>
            </a:br>
            <a:r>
              <a:rPr lang="en-AU" dirty="0"/>
              <a:t>Product Specifications </a:t>
            </a:r>
            <a:r>
              <a:rPr lang="en-AU" sz="2000" dirty="0">
                <a:solidFill>
                  <a:srgbClr val="4CCFEF"/>
                </a:solidFill>
              </a:rPr>
              <a:t>– DC Hybrid – Three Phase – sonnenBatterie eco Hybrid 8.13</a:t>
            </a:r>
          </a:p>
        </p:txBody>
      </p:sp>
      <p:pic>
        <p:nvPicPr>
          <p:cNvPr id="8" name="Picture 7">
            <a:extLst>
              <a:ext uri="{FF2B5EF4-FFF2-40B4-BE49-F238E27FC236}">
                <a16:creationId xmlns:a16="http://schemas.microsoft.com/office/drawing/2014/main" id="{810F8804-F41A-40F6-A968-128D572EF4E4}"/>
              </a:ext>
            </a:extLst>
          </p:cNvPr>
          <p:cNvPicPr>
            <a:picLocks noChangeAspect="1"/>
          </p:cNvPicPr>
          <p:nvPr/>
        </p:nvPicPr>
        <p:blipFill>
          <a:blip r:embed="rId2"/>
          <a:stretch>
            <a:fillRect/>
          </a:stretch>
        </p:blipFill>
        <p:spPr>
          <a:xfrm>
            <a:off x="197694" y="197371"/>
            <a:ext cx="1548172" cy="582841"/>
          </a:xfrm>
          <a:prstGeom prst="rect">
            <a:avLst/>
          </a:prstGeom>
        </p:spPr>
      </p:pic>
      <p:sp>
        <p:nvSpPr>
          <p:cNvPr id="9" name="Rectangle 8">
            <a:extLst>
              <a:ext uri="{FF2B5EF4-FFF2-40B4-BE49-F238E27FC236}">
                <a16:creationId xmlns:a16="http://schemas.microsoft.com/office/drawing/2014/main" id="{A47ACAB1-39EC-40AD-B0D6-00C838547023}"/>
              </a:ext>
            </a:extLst>
          </p:cNvPr>
          <p:cNvSpPr/>
          <p:nvPr/>
        </p:nvSpPr>
        <p:spPr>
          <a:xfrm>
            <a:off x="1637854" y="378000"/>
            <a:ext cx="1800200" cy="4022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400" dirty="0" err="1">
              <a:latin typeface="Brandon Text Bold" panose="020B0803020203060203" pitchFamily="34" charset="0"/>
            </a:endParaRPr>
          </a:p>
        </p:txBody>
      </p:sp>
      <p:pic>
        <p:nvPicPr>
          <p:cNvPr id="2" name="Picture 1">
            <a:extLst>
              <a:ext uri="{FF2B5EF4-FFF2-40B4-BE49-F238E27FC236}">
                <a16:creationId xmlns:a16="http://schemas.microsoft.com/office/drawing/2014/main" id="{2AF1CD6C-78A3-4AA5-88B7-1D194815087C}"/>
              </a:ext>
            </a:extLst>
          </p:cNvPr>
          <p:cNvPicPr>
            <a:picLocks noChangeAspect="1"/>
          </p:cNvPicPr>
          <p:nvPr/>
        </p:nvPicPr>
        <p:blipFill>
          <a:blip r:embed="rId3"/>
          <a:stretch>
            <a:fillRect/>
          </a:stretch>
        </p:blipFill>
        <p:spPr>
          <a:xfrm>
            <a:off x="1889115" y="1288106"/>
            <a:ext cx="8465207" cy="4953986"/>
          </a:xfrm>
          <a:prstGeom prst="rect">
            <a:avLst/>
          </a:prstGeom>
        </p:spPr>
      </p:pic>
      <p:sp>
        <p:nvSpPr>
          <p:cNvPr id="7" name="Rectangle 6">
            <a:extLst>
              <a:ext uri="{FF2B5EF4-FFF2-40B4-BE49-F238E27FC236}">
                <a16:creationId xmlns:a16="http://schemas.microsoft.com/office/drawing/2014/main" id="{9C824F02-FC7E-4576-8536-149EA4B9A473}"/>
              </a:ext>
            </a:extLst>
          </p:cNvPr>
          <p:cNvSpPr/>
          <p:nvPr/>
        </p:nvSpPr>
        <p:spPr>
          <a:xfrm>
            <a:off x="1225175" y="3941787"/>
            <a:ext cx="9793088" cy="23003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400" dirty="0" err="1">
              <a:latin typeface="Brandon Text Bold" panose="020B0803020203060203" pitchFamily="34" charset="0"/>
            </a:endParaRPr>
          </a:p>
        </p:txBody>
      </p:sp>
      <p:pic>
        <p:nvPicPr>
          <p:cNvPr id="4" name="Picture 3">
            <a:extLst>
              <a:ext uri="{FF2B5EF4-FFF2-40B4-BE49-F238E27FC236}">
                <a16:creationId xmlns:a16="http://schemas.microsoft.com/office/drawing/2014/main" id="{A62015CF-7B92-480B-BE71-8860F05298DD}"/>
              </a:ext>
            </a:extLst>
          </p:cNvPr>
          <p:cNvPicPr>
            <a:picLocks noChangeAspect="1"/>
          </p:cNvPicPr>
          <p:nvPr/>
        </p:nvPicPr>
        <p:blipFill>
          <a:blip r:embed="rId4"/>
          <a:stretch>
            <a:fillRect/>
          </a:stretch>
        </p:blipFill>
        <p:spPr>
          <a:xfrm>
            <a:off x="1897507" y="1706629"/>
            <a:ext cx="8446524" cy="2739214"/>
          </a:xfrm>
          <a:prstGeom prst="rect">
            <a:avLst/>
          </a:prstGeom>
        </p:spPr>
      </p:pic>
    </p:spTree>
    <p:extLst>
      <p:ext uri="{BB962C8B-B14F-4D97-AF65-F5344CB8AC3E}">
        <p14:creationId xmlns:p14="http://schemas.microsoft.com/office/powerpoint/2010/main" val="27102477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p:cNvSpPr>
            <a:spLocks noGrp="1"/>
          </p:cNvSpPr>
          <p:nvPr>
            <p:ph type="title"/>
          </p:nvPr>
        </p:nvSpPr>
        <p:spPr>
          <a:xfrm>
            <a:off x="350996" y="382419"/>
            <a:ext cx="11502711" cy="1077880"/>
          </a:xfrm>
        </p:spPr>
        <p:txBody>
          <a:bodyPr/>
          <a:lstStyle/>
          <a:p>
            <a:r>
              <a:rPr lang="en-AU" sz="1997" dirty="0">
                <a:solidFill>
                  <a:schemeClr val="accent2"/>
                </a:solidFill>
              </a:rPr>
              <a:t>Products &amp; Innovation.</a:t>
            </a:r>
            <a:br>
              <a:rPr lang="en-AU" dirty="0"/>
            </a:br>
            <a:r>
              <a:rPr lang="en-AU" dirty="0"/>
              <a:t>Product Specifications </a:t>
            </a:r>
            <a:r>
              <a:rPr lang="en-AU" sz="2000" dirty="0">
                <a:solidFill>
                  <a:srgbClr val="4CCFEF"/>
                </a:solidFill>
              </a:rPr>
              <a:t>– DC Hybrid – Three Phase – sonnenBatterie eco Hybrid 8.13</a:t>
            </a:r>
          </a:p>
        </p:txBody>
      </p:sp>
      <p:pic>
        <p:nvPicPr>
          <p:cNvPr id="8" name="Picture 7">
            <a:extLst>
              <a:ext uri="{FF2B5EF4-FFF2-40B4-BE49-F238E27FC236}">
                <a16:creationId xmlns:a16="http://schemas.microsoft.com/office/drawing/2014/main" id="{810F8804-F41A-40F6-A968-128D572EF4E4}"/>
              </a:ext>
            </a:extLst>
          </p:cNvPr>
          <p:cNvPicPr>
            <a:picLocks noChangeAspect="1"/>
          </p:cNvPicPr>
          <p:nvPr/>
        </p:nvPicPr>
        <p:blipFill>
          <a:blip r:embed="rId2"/>
          <a:stretch>
            <a:fillRect/>
          </a:stretch>
        </p:blipFill>
        <p:spPr>
          <a:xfrm>
            <a:off x="197694" y="197371"/>
            <a:ext cx="1548172" cy="582841"/>
          </a:xfrm>
          <a:prstGeom prst="rect">
            <a:avLst/>
          </a:prstGeom>
        </p:spPr>
      </p:pic>
      <p:sp>
        <p:nvSpPr>
          <p:cNvPr id="9" name="Rectangle 8">
            <a:extLst>
              <a:ext uri="{FF2B5EF4-FFF2-40B4-BE49-F238E27FC236}">
                <a16:creationId xmlns:a16="http://schemas.microsoft.com/office/drawing/2014/main" id="{A47ACAB1-39EC-40AD-B0D6-00C838547023}"/>
              </a:ext>
            </a:extLst>
          </p:cNvPr>
          <p:cNvSpPr/>
          <p:nvPr/>
        </p:nvSpPr>
        <p:spPr>
          <a:xfrm>
            <a:off x="1637854" y="378000"/>
            <a:ext cx="1800200" cy="4022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400" dirty="0" err="1">
              <a:latin typeface="Brandon Text Bold" panose="020B0803020203060203" pitchFamily="34" charset="0"/>
            </a:endParaRPr>
          </a:p>
        </p:txBody>
      </p:sp>
      <p:pic>
        <p:nvPicPr>
          <p:cNvPr id="2" name="Picture 1">
            <a:extLst>
              <a:ext uri="{FF2B5EF4-FFF2-40B4-BE49-F238E27FC236}">
                <a16:creationId xmlns:a16="http://schemas.microsoft.com/office/drawing/2014/main" id="{2AF1CD6C-78A3-4AA5-88B7-1D194815087C}"/>
              </a:ext>
            </a:extLst>
          </p:cNvPr>
          <p:cNvPicPr>
            <a:picLocks noChangeAspect="1"/>
          </p:cNvPicPr>
          <p:nvPr/>
        </p:nvPicPr>
        <p:blipFill>
          <a:blip r:embed="rId3"/>
          <a:stretch>
            <a:fillRect/>
          </a:stretch>
        </p:blipFill>
        <p:spPr>
          <a:xfrm>
            <a:off x="1889115" y="1288106"/>
            <a:ext cx="8465207" cy="4953986"/>
          </a:xfrm>
          <a:prstGeom prst="rect">
            <a:avLst/>
          </a:prstGeom>
        </p:spPr>
      </p:pic>
      <p:sp>
        <p:nvSpPr>
          <p:cNvPr id="7" name="Rectangle 6">
            <a:extLst>
              <a:ext uri="{FF2B5EF4-FFF2-40B4-BE49-F238E27FC236}">
                <a16:creationId xmlns:a16="http://schemas.microsoft.com/office/drawing/2014/main" id="{9C824F02-FC7E-4576-8536-149EA4B9A473}"/>
              </a:ext>
            </a:extLst>
          </p:cNvPr>
          <p:cNvSpPr/>
          <p:nvPr/>
        </p:nvSpPr>
        <p:spPr>
          <a:xfrm>
            <a:off x="1225175" y="3941787"/>
            <a:ext cx="9793088" cy="23003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400" dirty="0" err="1">
              <a:latin typeface="Brandon Text Bold" panose="020B0803020203060203" pitchFamily="34" charset="0"/>
            </a:endParaRPr>
          </a:p>
        </p:txBody>
      </p:sp>
      <p:pic>
        <p:nvPicPr>
          <p:cNvPr id="3" name="Picture 2">
            <a:extLst>
              <a:ext uri="{FF2B5EF4-FFF2-40B4-BE49-F238E27FC236}">
                <a16:creationId xmlns:a16="http://schemas.microsoft.com/office/drawing/2014/main" id="{8D3B6F76-D343-4F3F-9D6D-7EE27BE37E55}"/>
              </a:ext>
            </a:extLst>
          </p:cNvPr>
          <p:cNvPicPr>
            <a:picLocks noChangeAspect="1"/>
          </p:cNvPicPr>
          <p:nvPr/>
        </p:nvPicPr>
        <p:blipFill>
          <a:blip r:embed="rId4"/>
          <a:stretch>
            <a:fillRect/>
          </a:stretch>
        </p:blipFill>
        <p:spPr>
          <a:xfrm>
            <a:off x="1862889" y="1709539"/>
            <a:ext cx="8524475" cy="2772308"/>
          </a:xfrm>
          <a:prstGeom prst="rect">
            <a:avLst/>
          </a:prstGeom>
        </p:spPr>
      </p:pic>
      <p:pic>
        <p:nvPicPr>
          <p:cNvPr id="5" name="Picture 4">
            <a:extLst>
              <a:ext uri="{FF2B5EF4-FFF2-40B4-BE49-F238E27FC236}">
                <a16:creationId xmlns:a16="http://schemas.microsoft.com/office/drawing/2014/main" id="{90F53DFD-C71E-4C3F-A4FE-6AC379B55867}"/>
              </a:ext>
            </a:extLst>
          </p:cNvPr>
          <p:cNvPicPr>
            <a:picLocks noChangeAspect="1"/>
          </p:cNvPicPr>
          <p:nvPr/>
        </p:nvPicPr>
        <p:blipFill>
          <a:blip r:embed="rId5"/>
          <a:stretch>
            <a:fillRect/>
          </a:stretch>
        </p:blipFill>
        <p:spPr>
          <a:xfrm>
            <a:off x="1889115" y="4517851"/>
            <a:ext cx="8524476" cy="1184984"/>
          </a:xfrm>
          <a:prstGeom prst="rect">
            <a:avLst/>
          </a:prstGeom>
        </p:spPr>
      </p:pic>
    </p:spTree>
    <p:extLst>
      <p:ext uri="{BB962C8B-B14F-4D97-AF65-F5344CB8AC3E}">
        <p14:creationId xmlns:p14="http://schemas.microsoft.com/office/powerpoint/2010/main" val="35581859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p:cNvSpPr>
            <a:spLocks noGrp="1"/>
          </p:cNvSpPr>
          <p:nvPr>
            <p:ph type="title"/>
          </p:nvPr>
        </p:nvSpPr>
        <p:spPr>
          <a:xfrm>
            <a:off x="350996" y="382419"/>
            <a:ext cx="11502711" cy="1077880"/>
          </a:xfrm>
        </p:spPr>
        <p:txBody>
          <a:bodyPr/>
          <a:lstStyle/>
          <a:p>
            <a:r>
              <a:rPr lang="en-AU" sz="1997" dirty="0">
                <a:solidFill>
                  <a:schemeClr val="accent2"/>
                </a:solidFill>
              </a:rPr>
              <a:t>Products &amp; Innovation.</a:t>
            </a:r>
            <a:br>
              <a:rPr lang="en-AU" dirty="0"/>
            </a:br>
            <a:r>
              <a:rPr lang="en-AU" dirty="0"/>
              <a:t>Product Specifications </a:t>
            </a:r>
            <a:r>
              <a:rPr lang="en-AU" sz="2000" dirty="0">
                <a:solidFill>
                  <a:srgbClr val="4CCFEF"/>
                </a:solidFill>
              </a:rPr>
              <a:t>– DC Hybrid – Three Phase – sonnenBatterie eco Hybrid 8.13</a:t>
            </a:r>
          </a:p>
        </p:txBody>
      </p:sp>
      <p:pic>
        <p:nvPicPr>
          <p:cNvPr id="8" name="Picture 7">
            <a:extLst>
              <a:ext uri="{FF2B5EF4-FFF2-40B4-BE49-F238E27FC236}">
                <a16:creationId xmlns:a16="http://schemas.microsoft.com/office/drawing/2014/main" id="{810F8804-F41A-40F6-A968-128D572EF4E4}"/>
              </a:ext>
            </a:extLst>
          </p:cNvPr>
          <p:cNvPicPr>
            <a:picLocks noChangeAspect="1"/>
          </p:cNvPicPr>
          <p:nvPr/>
        </p:nvPicPr>
        <p:blipFill>
          <a:blip r:embed="rId2"/>
          <a:stretch>
            <a:fillRect/>
          </a:stretch>
        </p:blipFill>
        <p:spPr>
          <a:xfrm>
            <a:off x="197694" y="197371"/>
            <a:ext cx="1548172" cy="582841"/>
          </a:xfrm>
          <a:prstGeom prst="rect">
            <a:avLst/>
          </a:prstGeom>
        </p:spPr>
      </p:pic>
      <p:sp>
        <p:nvSpPr>
          <p:cNvPr id="9" name="Rectangle 8">
            <a:extLst>
              <a:ext uri="{FF2B5EF4-FFF2-40B4-BE49-F238E27FC236}">
                <a16:creationId xmlns:a16="http://schemas.microsoft.com/office/drawing/2014/main" id="{A47ACAB1-39EC-40AD-B0D6-00C838547023}"/>
              </a:ext>
            </a:extLst>
          </p:cNvPr>
          <p:cNvSpPr/>
          <p:nvPr/>
        </p:nvSpPr>
        <p:spPr>
          <a:xfrm>
            <a:off x="1637854" y="378000"/>
            <a:ext cx="1800200" cy="4022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400" dirty="0" err="1">
              <a:latin typeface="Brandon Text Bold" panose="020B0803020203060203" pitchFamily="34" charset="0"/>
            </a:endParaRPr>
          </a:p>
        </p:txBody>
      </p:sp>
      <p:pic>
        <p:nvPicPr>
          <p:cNvPr id="2" name="Picture 1">
            <a:extLst>
              <a:ext uri="{FF2B5EF4-FFF2-40B4-BE49-F238E27FC236}">
                <a16:creationId xmlns:a16="http://schemas.microsoft.com/office/drawing/2014/main" id="{2AF1CD6C-78A3-4AA5-88B7-1D194815087C}"/>
              </a:ext>
            </a:extLst>
          </p:cNvPr>
          <p:cNvPicPr>
            <a:picLocks noChangeAspect="1"/>
          </p:cNvPicPr>
          <p:nvPr/>
        </p:nvPicPr>
        <p:blipFill>
          <a:blip r:embed="rId3"/>
          <a:stretch>
            <a:fillRect/>
          </a:stretch>
        </p:blipFill>
        <p:spPr>
          <a:xfrm>
            <a:off x="1889115" y="1288106"/>
            <a:ext cx="8465207" cy="4953986"/>
          </a:xfrm>
          <a:prstGeom prst="rect">
            <a:avLst/>
          </a:prstGeom>
        </p:spPr>
      </p:pic>
      <p:sp>
        <p:nvSpPr>
          <p:cNvPr id="7" name="Rectangle 6">
            <a:extLst>
              <a:ext uri="{FF2B5EF4-FFF2-40B4-BE49-F238E27FC236}">
                <a16:creationId xmlns:a16="http://schemas.microsoft.com/office/drawing/2014/main" id="{9C824F02-FC7E-4576-8536-149EA4B9A473}"/>
              </a:ext>
            </a:extLst>
          </p:cNvPr>
          <p:cNvSpPr/>
          <p:nvPr/>
        </p:nvSpPr>
        <p:spPr>
          <a:xfrm>
            <a:off x="1225175" y="3941787"/>
            <a:ext cx="9793088" cy="23003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400" dirty="0" err="1">
              <a:latin typeface="Brandon Text Bold" panose="020B0803020203060203" pitchFamily="34" charset="0"/>
            </a:endParaRPr>
          </a:p>
        </p:txBody>
      </p:sp>
      <p:grpSp>
        <p:nvGrpSpPr>
          <p:cNvPr id="10" name="Group 9">
            <a:extLst>
              <a:ext uri="{FF2B5EF4-FFF2-40B4-BE49-F238E27FC236}">
                <a16:creationId xmlns:a16="http://schemas.microsoft.com/office/drawing/2014/main" id="{15246C00-AA22-446C-84A9-C5FACAA1F6A9}"/>
              </a:ext>
            </a:extLst>
          </p:cNvPr>
          <p:cNvGrpSpPr/>
          <p:nvPr/>
        </p:nvGrpSpPr>
        <p:grpSpPr>
          <a:xfrm>
            <a:off x="1894104" y="1741803"/>
            <a:ext cx="8528726" cy="4500289"/>
            <a:chOff x="1894103" y="1741803"/>
            <a:chExt cx="8520769" cy="4865125"/>
          </a:xfrm>
        </p:grpSpPr>
        <p:pic>
          <p:nvPicPr>
            <p:cNvPr id="4" name="Picture 3">
              <a:extLst>
                <a:ext uri="{FF2B5EF4-FFF2-40B4-BE49-F238E27FC236}">
                  <a16:creationId xmlns:a16="http://schemas.microsoft.com/office/drawing/2014/main" id="{48712ED0-38E6-46C6-BC6F-2B3C06EF5B2E}"/>
                </a:ext>
              </a:extLst>
            </p:cNvPr>
            <p:cNvPicPr>
              <a:picLocks noChangeAspect="1"/>
            </p:cNvPicPr>
            <p:nvPr/>
          </p:nvPicPr>
          <p:blipFill>
            <a:blip r:embed="rId4"/>
            <a:stretch>
              <a:fillRect/>
            </a:stretch>
          </p:blipFill>
          <p:spPr>
            <a:xfrm>
              <a:off x="1903069" y="1741803"/>
              <a:ext cx="8468078" cy="2383743"/>
            </a:xfrm>
            <a:prstGeom prst="rect">
              <a:avLst/>
            </a:prstGeom>
          </p:spPr>
        </p:pic>
        <p:pic>
          <p:nvPicPr>
            <p:cNvPr id="5" name="Picture 4">
              <a:extLst>
                <a:ext uri="{FF2B5EF4-FFF2-40B4-BE49-F238E27FC236}">
                  <a16:creationId xmlns:a16="http://schemas.microsoft.com/office/drawing/2014/main" id="{301AC388-7F3E-49AF-A6F2-D23940F02AF9}"/>
                </a:ext>
              </a:extLst>
            </p:cNvPr>
            <p:cNvPicPr>
              <a:picLocks noChangeAspect="1"/>
            </p:cNvPicPr>
            <p:nvPr/>
          </p:nvPicPr>
          <p:blipFill>
            <a:blip r:embed="rId5"/>
            <a:stretch>
              <a:fillRect/>
            </a:stretch>
          </p:blipFill>
          <p:spPr>
            <a:xfrm>
              <a:off x="1894103" y="4179845"/>
              <a:ext cx="8520769" cy="2427083"/>
            </a:xfrm>
            <a:prstGeom prst="rect">
              <a:avLst/>
            </a:prstGeom>
          </p:spPr>
        </p:pic>
      </p:grpSp>
    </p:spTree>
    <p:extLst>
      <p:ext uri="{BB962C8B-B14F-4D97-AF65-F5344CB8AC3E}">
        <p14:creationId xmlns:p14="http://schemas.microsoft.com/office/powerpoint/2010/main" val="38364264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1">
            <a:extLst>
              <a:ext uri="{FF2B5EF4-FFF2-40B4-BE49-F238E27FC236}">
                <a16:creationId xmlns:a16="http://schemas.microsoft.com/office/drawing/2014/main" id="{16CB1F19-5256-4D5F-B38E-080BD7369CE0}"/>
              </a:ext>
            </a:extLst>
          </p:cNvPr>
          <p:cNvSpPr txBox="1">
            <a:spLocks/>
          </p:cNvSpPr>
          <p:nvPr/>
        </p:nvSpPr>
        <p:spPr>
          <a:xfrm>
            <a:off x="1133987" y="5597972"/>
            <a:ext cx="9936721" cy="936104"/>
          </a:xfrm>
          <a:prstGeom prst="rect">
            <a:avLst/>
          </a:prstGeom>
        </p:spPr>
        <p:txBody>
          <a:bodyPr/>
          <a:lstStyle>
            <a:lvl1pPr algn="l" defTabSz="914400" rtl="0" eaLnBrk="1" latinLnBrk="0" hangingPunct="1">
              <a:lnSpc>
                <a:spcPct val="90000"/>
              </a:lnSpc>
              <a:spcBef>
                <a:spcPct val="0"/>
              </a:spcBef>
              <a:buNone/>
              <a:defRPr sz="3500" kern="1200">
                <a:solidFill>
                  <a:schemeClr val="tx2"/>
                </a:solidFill>
                <a:latin typeface="+mj-lt"/>
                <a:ea typeface="+mj-ea"/>
                <a:cs typeface="+mj-cs"/>
              </a:defRPr>
            </a:lvl1pPr>
          </a:lstStyle>
          <a:p>
            <a:pPr algn="ctr"/>
            <a:r>
              <a:rPr lang="en-AU" dirty="0">
                <a:solidFill>
                  <a:schemeClr val="bg1"/>
                </a:solidFill>
              </a:rPr>
              <a:t>Bill of Materials</a:t>
            </a:r>
          </a:p>
        </p:txBody>
      </p:sp>
      <p:pic>
        <p:nvPicPr>
          <p:cNvPr id="4" name="Picture 3">
            <a:extLst>
              <a:ext uri="{FF2B5EF4-FFF2-40B4-BE49-F238E27FC236}">
                <a16:creationId xmlns:a16="http://schemas.microsoft.com/office/drawing/2014/main" id="{E3044A24-E6CE-43C7-8886-C38591999B25}"/>
              </a:ext>
            </a:extLst>
          </p:cNvPr>
          <p:cNvPicPr>
            <a:picLocks noChangeAspect="1"/>
          </p:cNvPicPr>
          <p:nvPr/>
        </p:nvPicPr>
        <p:blipFill>
          <a:blip r:embed="rId2"/>
          <a:stretch>
            <a:fillRect/>
          </a:stretch>
        </p:blipFill>
        <p:spPr>
          <a:xfrm>
            <a:off x="1529950" y="712006"/>
            <a:ext cx="9144793" cy="4669941"/>
          </a:xfrm>
          <a:prstGeom prst="rect">
            <a:avLst/>
          </a:prstGeom>
        </p:spPr>
      </p:pic>
      <p:grpSp>
        <p:nvGrpSpPr>
          <p:cNvPr id="8" name="Group 7">
            <a:extLst>
              <a:ext uri="{FF2B5EF4-FFF2-40B4-BE49-F238E27FC236}">
                <a16:creationId xmlns:a16="http://schemas.microsoft.com/office/drawing/2014/main" id="{4F294B42-12A1-4335-99E4-0F5E69999E1B}"/>
              </a:ext>
            </a:extLst>
          </p:cNvPr>
          <p:cNvGrpSpPr/>
          <p:nvPr/>
        </p:nvGrpSpPr>
        <p:grpSpPr>
          <a:xfrm>
            <a:off x="182274" y="197371"/>
            <a:ext cx="1579011" cy="468052"/>
            <a:chOff x="112850" y="845443"/>
            <a:chExt cx="1579011" cy="468052"/>
          </a:xfrm>
        </p:grpSpPr>
        <p:pic>
          <p:nvPicPr>
            <p:cNvPr id="5" name="Picture 4">
              <a:extLst>
                <a:ext uri="{FF2B5EF4-FFF2-40B4-BE49-F238E27FC236}">
                  <a16:creationId xmlns:a16="http://schemas.microsoft.com/office/drawing/2014/main" id="{924B1D11-1282-414F-9943-E92451036EE0}"/>
                </a:ext>
              </a:extLst>
            </p:cNvPr>
            <p:cNvPicPr>
              <a:picLocks noChangeAspect="1"/>
            </p:cNvPicPr>
            <p:nvPr/>
          </p:nvPicPr>
          <p:blipFill>
            <a:blip r:embed="rId3"/>
            <a:stretch>
              <a:fillRect/>
            </a:stretch>
          </p:blipFill>
          <p:spPr>
            <a:xfrm>
              <a:off x="575737" y="942989"/>
              <a:ext cx="1116124" cy="298498"/>
            </a:xfrm>
            <a:prstGeom prst="rect">
              <a:avLst/>
            </a:prstGeom>
          </p:spPr>
        </p:pic>
        <p:pic>
          <p:nvPicPr>
            <p:cNvPr id="6" name="Picture 5">
              <a:extLst>
                <a:ext uri="{FF2B5EF4-FFF2-40B4-BE49-F238E27FC236}">
                  <a16:creationId xmlns:a16="http://schemas.microsoft.com/office/drawing/2014/main" id="{2A4A466B-6CF3-4172-9CF2-1045B156F8FE}"/>
                </a:ext>
              </a:extLst>
            </p:cNvPr>
            <p:cNvPicPr>
              <a:picLocks noChangeAspect="1"/>
            </p:cNvPicPr>
            <p:nvPr/>
          </p:nvPicPr>
          <p:blipFill>
            <a:blip r:embed="rId4"/>
            <a:stretch>
              <a:fillRect/>
            </a:stretch>
          </p:blipFill>
          <p:spPr>
            <a:xfrm>
              <a:off x="112850" y="845443"/>
              <a:ext cx="504056" cy="468052"/>
            </a:xfrm>
            <a:prstGeom prst="rect">
              <a:avLst/>
            </a:prstGeom>
          </p:spPr>
        </p:pic>
      </p:grpSp>
    </p:spTree>
    <p:extLst>
      <p:ext uri="{BB962C8B-B14F-4D97-AF65-F5344CB8AC3E}">
        <p14:creationId xmlns:p14="http://schemas.microsoft.com/office/powerpoint/2010/main" val="18322854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p:cNvSpPr>
            <a:spLocks noGrp="1"/>
          </p:cNvSpPr>
          <p:nvPr>
            <p:ph type="title"/>
          </p:nvPr>
        </p:nvSpPr>
        <p:spPr>
          <a:xfrm>
            <a:off x="350996" y="382419"/>
            <a:ext cx="11502711" cy="1077880"/>
          </a:xfrm>
        </p:spPr>
        <p:txBody>
          <a:bodyPr/>
          <a:lstStyle/>
          <a:p>
            <a:r>
              <a:rPr lang="en-AU" sz="1997" dirty="0">
                <a:solidFill>
                  <a:schemeClr val="accent2"/>
                </a:solidFill>
              </a:rPr>
              <a:t>Products &amp; Innovation.</a:t>
            </a:r>
            <a:br>
              <a:rPr lang="en-AU" dirty="0"/>
            </a:br>
            <a:r>
              <a:rPr lang="en-AU" dirty="0"/>
              <a:t>Bill of Materials </a:t>
            </a:r>
            <a:r>
              <a:rPr lang="en-AU" sz="2000" dirty="0">
                <a:solidFill>
                  <a:srgbClr val="4CCFEF"/>
                </a:solidFill>
              </a:rPr>
              <a:t>– AC Coupled – Single Phase – sonnenBatterie eco 8.2</a:t>
            </a:r>
          </a:p>
        </p:txBody>
      </p:sp>
      <p:pic>
        <p:nvPicPr>
          <p:cNvPr id="8" name="Picture 7">
            <a:extLst>
              <a:ext uri="{FF2B5EF4-FFF2-40B4-BE49-F238E27FC236}">
                <a16:creationId xmlns:a16="http://schemas.microsoft.com/office/drawing/2014/main" id="{810F8804-F41A-40F6-A968-128D572EF4E4}"/>
              </a:ext>
            </a:extLst>
          </p:cNvPr>
          <p:cNvPicPr>
            <a:picLocks noChangeAspect="1"/>
          </p:cNvPicPr>
          <p:nvPr/>
        </p:nvPicPr>
        <p:blipFill>
          <a:blip r:embed="rId2"/>
          <a:stretch>
            <a:fillRect/>
          </a:stretch>
        </p:blipFill>
        <p:spPr>
          <a:xfrm>
            <a:off x="197694" y="197371"/>
            <a:ext cx="1548172" cy="582841"/>
          </a:xfrm>
          <a:prstGeom prst="rect">
            <a:avLst/>
          </a:prstGeom>
        </p:spPr>
      </p:pic>
      <p:sp>
        <p:nvSpPr>
          <p:cNvPr id="9" name="Rectangle 8">
            <a:extLst>
              <a:ext uri="{FF2B5EF4-FFF2-40B4-BE49-F238E27FC236}">
                <a16:creationId xmlns:a16="http://schemas.microsoft.com/office/drawing/2014/main" id="{A47ACAB1-39EC-40AD-B0D6-00C838547023}"/>
              </a:ext>
            </a:extLst>
          </p:cNvPr>
          <p:cNvSpPr/>
          <p:nvPr/>
        </p:nvSpPr>
        <p:spPr>
          <a:xfrm>
            <a:off x="1637854" y="378000"/>
            <a:ext cx="1800200" cy="4022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400" dirty="0" err="1">
              <a:latin typeface="Brandon Text Bold" panose="020B0803020203060203" pitchFamily="34" charset="0"/>
            </a:endParaRPr>
          </a:p>
        </p:txBody>
      </p:sp>
      <p:pic>
        <p:nvPicPr>
          <p:cNvPr id="2" name="Picture 1">
            <a:extLst>
              <a:ext uri="{FF2B5EF4-FFF2-40B4-BE49-F238E27FC236}">
                <a16:creationId xmlns:a16="http://schemas.microsoft.com/office/drawing/2014/main" id="{F1A388C5-1BC4-4E8C-8556-18A010FDC590}"/>
              </a:ext>
            </a:extLst>
          </p:cNvPr>
          <p:cNvPicPr>
            <a:picLocks noChangeAspect="1"/>
          </p:cNvPicPr>
          <p:nvPr/>
        </p:nvPicPr>
        <p:blipFill>
          <a:blip r:embed="rId3"/>
          <a:stretch>
            <a:fillRect/>
          </a:stretch>
        </p:blipFill>
        <p:spPr>
          <a:xfrm>
            <a:off x="4588630" y="1336599"/>
            <a:ext cx="7257442" cy="4905493"/>
          </a:xfrm>
          <a:prstGeom prst="rect">
            <a:avLst/>
          </a:prstGeom>
        </p:spPr>
      </p:pic>
      <p:pic>
        <p:nvPicPr>
          <p:cNvPr id="3" name="Picture 2">
            <a:extLst>
              <a:ext uri="{FF2B5EF4-FFF2-40B4-BE49-F238E27FC236}">
                <a16:creationId xmlns:a16="http://schemas.microsoft.com/office/drawing/2014/main" id="{F63D800D-E092-4815-A61E-E3E77E8AEE54}"/>
              </a:ext>
            </a:extLst>
          </p:cNvPr>
          <p:cNvPicPr>
            <a:picLocks noChangeAspect="1"/>
          </p:cNvPicPr>
          <p:nvPr/>
        </p:nvPicPr>
        <p:blipFill>
          <a:blip r:embed="rId4"/>
          <a:stretch>
            <a:fillRect/>
          </a:stretch>
        </p:blipFill>
        <p:spPr>
          <a:xfrm>
            <a:off x="350996" y="1480356"/>
            <a:ext cx="2075235" cy="2906638"/>
          </a:xfrm>
          <a:prstGeom prst="rect">
            <a:avLst/>
          </a:prstGeom>
        </p:spPr>
      </p:pic>
      <p:pic>
        <p:nvPicPr>
          <p:cNvPr id="4" name="Picture 3">
            <a:extLst>
              <a:ext uri="{FF2B5EF4-FFF2-40B4-BE49-F238E27FC236}">
                <a16:creationId xmlns:a16="http://schemas.microsoft.com/office/drawing/2014/main" id="{768D59F6-C4F6-4AB2-9278-D3C73C9684BF}"/>
              </a:ext>
            </a:extLst>
          </p:cNvPr>
          <p:cNvPicPr>
            <a:picLocks noChangeAspect="1"/>
          </p:cNvPicPr>
          <p:nvPr/>
        </p:nvPicPr>
        <p:blipFill>
          <a:blip r:embed="rId5"/>
          <a:stretch>
            <a:fillRect/>
          </a:stretch>
        </p:blipFill>
        <p:spPr>
          <a:xfrm>
            <a:off x="348862" y="4517851"/>
            <a:ext cx="2075235" cy="1401114"/>
          </a:xfrm>
          <a:prstGeom prst="rect">
            <a:avLst/>
          </a:prstGeom>
        </p:spPr>
      </p:pic>
      <p:pic>
        <p:nvPicPr>
          <p:cNvPr id="5" name="Picture 4">
            <a:extLst>
              <a:ext uri="{FF2B5EF4-FFF2-40B4-BE49-F238E27FC236}">
                <a16:creationId xmlns:a16="http://schemas.microsoft.com/office/drawing/2014/main" id="{12AC4D71-EDCB-42D5-8B2C-DDDEB334FC01}"/>
              </a:ext>
            </a:extLst>
          </p:cNvPr>
          <p:cNvPicPr>
            <a:picLocks noChangeAspect="1"/>
          </p:cNvPicPr>
          <p:nvPr/>
        </p:nvPicPr>
        <p:blipFill>
          <a:blip r:embed="rId6"/>
          <a:stretch>
            <a:fillRect/>
          </a:stretch>
        </p:blipFill>
        <p:spPr>
          <a:xfrm>
            <a:off x="2482710" y="1480356"/>
            <a:ext cx="2047307" cy="1275581"/>
          </a:xfrm>
          <a:prstGeom prst="rect">
            <a:avLst/>
          </a:prstGeom>
        </p:spPr>
      </p:pic>
      <p:pic>
        <p:nvPicPr>
          <p:cNvPr id="10" name="Picture 9">
            <a:extLst>
              <a:ext uri="{FF2B5EF4-FFF2-40B4-BE49-F238E27FC236}">
                <a16:creationId xmlns:a16="http://schemas.microsoft.com/office/drawing/2014/main" id="{91CC6DD3-2BC9-44CC-ADEF-62A8B4E63BC9}"/>
              </a:ext>
            </a:extLst>
          </p:cNvPr>
          <p:cNvPicPr>
            <a:picLocks noChangeAspect="1"/>
          </p:cNvPicPr>
          <p:nvPr/>
        </p:nvPicPr>
        <p:blipFill>
          <a:blip r:embed="rId7"/>
          <a:stretch>
            <a:fillRect/>
          </a:stretch>
        </p:blipFill>
        <p:spPr>
          <a:xfrm>
            <a:off x="2478943" y="2980848"/>
            <a:ext cx="2075235" cy="1284975"/>
          </a:xfrm>
          <a:prstGeom prst="rect">
            <a:avLst/>
          </a:prstGeom>
        </p:spPr>
      </p:pic>
      <p:pic>
        <p:nvPicPr>
          <p:cNvPr id="13" name="Picture 12">
            <a:extLst>
              <a:ext uri="{FF2B5EF4-FFF2-40B4-BE49-F238E27FC236}">
                <a16:creationId xmlns:a16="http://schemas.microsoft.com/office/drawing/2014/main" id="{D4FF21CB-9A8D-45F2-861D-FB41028B0AA7}"/>
              </a:ext>
            </a:extLst>
          </p:cNvPr>
          <p:cNvPicPr>
            <a:picLocks noChangeAspect="1"/>
          </p:cNvPicPr>
          <p:nvPr/>
        </p:nvPicPr>
        <p:blipFill>
          <a:blip r:embed="rId8"/>
          <a:stretch>
            <a:fillRect/>
          </a:stretch>
        </p:blipFill>
        <p:spPr>
          <a:xfrm>
            <a:off x="2488370" y="4517851"/>
            <a:ext cx="2047307" cy="596608"/>
          </a:xfrm>
          <a:prstGeom prst="rect">
            <a:avLst/>
          </a:prstGeom>
        </p:spPr>
      </p:pic>
    </p:spTree>
    <p:extLst>
      <p:ext uri="{BB962C8B-B14F-4D97-AF65-F5344CB8AC3E}">
        <p14:creationId xmlns:p14="http://schemas.microsoft.com/office/powerpoint/2010/main" val="4140858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p:cNvSpPr>
            <a:spLocks noGrp="1"/>
          </p:cNvSpPr>
          <p:nvPr>
            <p:ph type="title"/>
          </p:nvPr>
        </p:nvSpPr>
        <p:spPr>
          <a:xfrm>
            <a:off x="350996" y="382419"/>
            <a:ext cx="11502711" cy="1077880"/>
          </a:xfrm>
        </p:spPr>
        <p:txBody>
          <a:bodyPr/>
          <a:lstStyle/>
          <a:p>
            <a:r>
              <a:rPr lang="en-AU" sz="1997" dirty="0">
                <a:solidFill>
                  <a:schemeClr val="accent2"/>
                </a:solidFill>
              </a:rPr>
              <a:t>Products &amp; Innovation.</a:t>
            </a:r>
            <a:br>
              <a:rPr lang="en-AU" dirty="0"/>
            </a:br>
            <a:r>
              <a:rPr lang="en-AU" dirty="0"/>
              <a:t>Bill of Materials </a:t>
            </a:r>
            <a:r>
              <a:rPr lang="en-AU" sz="2000" dirty="0">
                <a:solidFill>
                  <a:srgbClr val="4CCFEF"/>
                </a:solidFill>
              </a:rPr>
              <a:t>– AC Coupled – Single Phase – sonnenBatterie eco 9.43</a:t>
            </a:r>
          </a:p>
        </p:txBody>
      </p:sp>
      <p:pic>
        <p:nvPicPr>
          <p:cNvPr id="8" name="Picture 7">
            <a:extLst>
              <a:ext uri="{FF2B5EF4-FFF2-40B4-BE49-F238E27FC236}">
                <a16:creationId xmlns:a16="http://schemas.microsoft.com/office/drawing/2014/main" id="{810F8804-F41A-40F6-A968-128D572EF4E4}"/>
              </a:ext>
            </a:extLst>
          </p:cNvPr>
          <p:cNvPicPr>
            <a:picLocks noChangeAspect="1"/>
          </p:cNvPicPr>
          <p:nvPr/>
        </p:nvPicPr>
        <p:blipFill>
          <a:blip r:embed="rId2"/>
          <a:stretch>
            <a:fillRect/>
          </a:stretch>
        </p:blipFill>
        <p:spPr>
          <a:xfrm>
            <a:off x="197694" y="197371"/>
            <a:ext cx="1548172" cy="582841"/>
          </a:xfrm>
          <a:prstGeom prst="rect">
            <a:avLst/>
          </a:prstGeom>
        </p:spPr>
      </p:pic>
      <p:sp>
        <p:nvSpPr>
          <p:cNvPr id="9" name="Rectangle 8">
            <a:extLst>
              <a:ext uri="{FF2B5EF4-FFF2-40B4-BE49-F238E27FC236}">
                <a16:creationId xmlns:a16="http://schemas.microsoft.com/office/drawing/2014/main" id="{A47ACAB1-39EC-40AD-B0D6-00C838547023}"/>
              </a:ext>
            </a:extLst>
          </p:cNvPr>
          <p:cNvSpPr/>
          <p:nvPr/>
        </p:nvSpPr>
        <p:spPr>
          <a:xfrm>
            <a:off x="1637854" y="378000"/>
            <a:ext cx="1800200" cy="4022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400" dirty="0" err="1">
              <a:latin typeface="Brandon Text Bold" panose="020B0803020203060203" pitchFamily="34" charset="0"/>
            </a:endParaRPr>
          </a:p>
        </p:txBody>
      </p:sp>
      <p:pic>
        <p:nvPicPr>
          <p:cNvPr id="3" name="Picture 2">
            <a:extLst>
              <a:ext uri="{FF2B5EF4-FFF2-40B4-BE49-F238E27FC236}">
                <a16:creationId xmlns:a16="http://schemas.microsoft.com/office/drawing/2014/main" id="{B7A7BA0C-CA49-4D78-A492-F61FE23A479D}"/>
              </a:ext>
            </a:extLst>
          </p:cNvPr>
          <p:cNvPicPr>
            <a:picLocks noChangeAspect="1"/>
          </p:cNvPicPr>
          <p:nvPr/>
        </p:nvPicPr>
        <p:blipFill>
          <a:blip r:embed="rId3"/>
          <a:stretch>
            <a:fillRect/>
          </a:stretch>
        </p:blipFill>
        <p:spPr>
          <a:xfrm>
            <a:off x="4676985" y="1349499"/>
            <a:ext cx="7258013" cy="4755250"/>
          </a:xfrm>
          <a:prstGeom prst="rect">
            <a:avLst/>
          </a:prstGeom>
        </p:spPr>
      </p:pic>
      <p:grpSp>
        <p:nvGrpSpPr>
          <p:cNvPr id="15" name="Group 14">
            <a:extLst>
              <a:ext uri="{FF2B5EF4-FFF2-40B4-BE49-F238E27FC236}">
                <a16:creationId xmlns:a16="http://schemas.microsoft.com/office/drawing/2014/main" id="{B259773F-CFFE-4210-BF71-2BD0C1E07BCA}"/>
              </a:ext>
            </a:extLst>
          </p:cNvPr>
          <p:cNvGrpSpPr/>
          <p:nvPr/>
        </p:nvGrpSpPr>
        <p:grpSpPr>
          <a:xfrm>
            <a:off x="207692" y="1369580"/>
            <a:ext cx="4310482" cy="4755251"/>
            <a:chOff x="971779" y="53355"/>
            <a:chExt cx="6005110" cy="6624736"/>
          </a:xfrm>
        </p:grpSpPr>
        <p:pic>
          <p:nvPicPr>
            <p:cNvPr id="5" name="Picture 4">
              <a:extLst>
                <a:ext uri="{FF2B5EF4-FFF2-40B4-BE49-F238E27FC236}">
                  <a16:creationId xmlns:a16="http://schemas.microsoft.com/office/drawing/2014/main" id="{03C43B3E-E4FF-45F3-82B0-C5C7D484C40A}"/>
                </a:ext>
              </a:extLst>
            </p:cNvPr>
            <p:cNvPicPr>
              <a:picLocks noChangeAspect="1"/>
            </p:cNvPicPr>
            <p:nvPr/>
          </p:nvPicPr>
          <p:blipFill>
            <a:blip r:embed="rId4"/>
            <a:stretch>
              <a:fillRect/>
            </a:stretch>
          </p:blipFill>
          <p:spPr>
            <a:xfrm>
              <a:off x="994034" y="53355"/>
              <a:ext cx="2943225" cy="4610100"/>
            </a:xfrm>
            <a:prstGeom prst="rect">
              <a:avLst/>
            </a:prstGeom>
          </p:spPr>
        </p:pic>
        <p:pic>
          <p:nvPicPr>
            <p:cNvPr id="10" name="Picture 9">
              <a:extLst>
                <a:ext uri="{FF2B5EF4-FFF2-40B4-BE49-F238E27FC236}">
                  <a16:creationId xmlns:a16="http://schemas.microsoft.com/office/drawing/2014/main" id="{D1D5CA14-52CE-4ADC-A893-1D08364E7EA0}"/>
                </a:ext>
              </a:extLst>
            </p:cNvPr>
            <p:cNvPicPr>
              <a:picLocks noChangeAspect="1"/>
            </p:cNvPicPr>
            <p:nvPr/>
          </p:nvPicPr>
          <p:blipFill>
            <a:blip r:embed="rId5"/>
            <a:stretch>
              <a:fillRect/>
            </a:stretch>
          </p:blipFill>
          <p:spPr>
            <a:xfrm>
              <a:off x="982446" y="4663455"/>
              <a:ext cx="2981325" cy="990600"/>
            </a:xfrm>
            <a:prstGeom prst="rect">
              <a:avLst/>
            </a:prstGeom>
          </p:spPr>
        </p:pic>
        <p:pic>
          <p:nvPicPr>
            <p:cNvPr id="12" name="Picture 11">
              <a:extLst>
                <a:ext uri="{FF2B5EF4-FFF2-40B4-BE49-F238E27FC236}">
                  <a16:creationId xmlns:a16="http://schemas.microsoft.com/office/drawing/2014/main" id="{3FE59376-C843-4982-9A41-EFBE94877584}"/>
                </a:ext>
              </a:extLst>
            </p:cNvPr>
            <p:cNvPicPr>
              <a:picLocks noChangeAspect="1"/>
            </p:cNvPicPr>
            <p:nvPr/>
          </p:nvPicPr>
          <p:blipFill>
            <a:blip r:embed="rId6"/>
            <a:stretch>
              <a:fillRect/>
            </a:stretch>
          </p:blipFill>
          <p:spPr>
            <a:xfrm>
              <a:off x="4052714" y="53355"/>
              <a:ext cx="2924175" cy="3314700"/>
            </a:xfrm>
            <a:prstGeom prst="rect">
              <a:avLst/>
            </a:prstGeom>
          </p:spPr>
        </p:pic>
        <p:pic>
          <p:nvPicPr>
            <p:cNvPr id="13" name="Picture 12">
              <a:extLst>
                <a:ext uri="{FF2B5EF4-FFF2-40B4-BE49-F238E27FC236}">
                  <a16:creationId xmlns:a16="http://schemas.microsoft.com/office/drawing/2014/main" id="{9AAA44CF-9C98-4DD4-B985-8033F698B202}"/>
                </a:ext>
              </a:extLst>
            </p:cNvPr>
            <p:cNvPicPr>
              <a:picLocks noChangeAspect="1"/>
            </p:cNvPicPr>
            <p:nvPr/>
          </p:nvPicPr>
          <p:blipFill>
            <a:blip r:embed="rId7"/>
            <a:stretch>
              <a:fillRect/>
            </a:stretch>
          </p:blipFill>
          <p:spPr>
            <a:xfrm>
              <a:off x="4049739" y="3368055"/>
              <a:ext cx="2927149" cy="3295650"/>
            </a:xfrm>
            <a:prstGeom prst="rect">
              <a:avLst/>
            </a:prstGeom>
          </p:spPr>
        </p:pic>
        <p:pic>
          <p:nvPicPr>
            <p:cNvPr id="14" name="Picture 13">
              <a:extLst>
                <a:ext uri="{FF2B5EF4-FFF2-40B4-BE49-F238E27FC236}">
                  <a16:creationId xmlns:a16="http://schemas.microsoft.com/office/drawing/2014/main" id="{1783CE3A-2C21-4156-B591-8BEB9365FFF0}"/>
                </a:ext>
              </a:extLst>
            </p:cNvPr>
            <p:cNvPicPr>
              <a:picLocks noChangeAspect="1"/>
            </p:cNvPicPr>
            <p:nvPr/>
          </p:nvPicPr>
          <p:blipFill>
            <a:blip r:embed="rId8"/>
            <a:stretch>
              <a:fillRect/>
            </a:stretch>
          </p:blipFill>
          <p:spPr>
            <a:xfrm>
              <a:off x="971779" y="5992291"/>
              <a:ext cx="2991991" cy="685800"/>
            </a:xfrm>
            <a:prstGeom prst="rect">
              <a:avLst/>
            </a:prstGeom>
          </p:spPr>
        </p:pic>
      </p:grpSp>
    </p:spTree>
    <p:extLst>
      <p:ext uri="{BB962C8B-B14F-4D97-AF65-F5344CB8AC3E}">
        <p14:creationId xmlns:p14="http://schemas.microsoft.com/office/powerpoint/2010/main" val="16798627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5385BFD-28A0-4FB2-B2DD-07C25DDF0408}"/>
              </a:ext>
            </a:extLst>
          </p:cNvPr>
          <p:cNvPicPr>
            <a:picLocks noChangeAspect="1"/>
          </p:cNvPicPr>
          <p:nvPr/>
        </p:nvPicPr>
        <p:blipFill>
          <a:blip r:embed="rId2"/>
          <a:stretch>
            <a:fillRect/>
          </a:stretch>
        </p:blipFill>
        <p:spPr>
          <a:xfrm>
            <a:off x="0" y="0"/>
            <a:ext cx="12204700" cy="4711040"/>
          </a:xfrm>
          <a:prstGeom prst="rect">
            <a:avLst/>
          </a:prstGeom>
        </p:spPr>
      </p:pic>
      <p:pic>
        <p:nvPicPr>
          <p:cNvPr id="5" name="Picture 4">
            <a:extLst>
              <a:ext uri="{FF2B5EF4-FFF2-40B4-BE49-F238E27FC236}">
                <a16:creationId xmlns:a16="http://schemas.microsoft.com/office/drawing/2014/main" id="{21E375FF-A548-4E95-9983-4DCE1624DAD8}"/>
              </a:ext>
            </a:extLst>
          </p:cNvPr>
          <p:cNvPicPr>
            <a:picLocks noChangeAspect="1"/>
          </p:cNvPicPr>
          <p:nvPr/>
        </p:nvPicPr>
        <p:blipFill>
          <a:blip r:embed="rId3"/>
          <a:stretch>
            <a:fillRect/>
          </a:stretch>
        </p:blipFill>
        <p:spPr>
          <a:xfrm>
            <a:off x="-9206" y="2249599"/>
            <a:ext cx="12213906" cy="2160240"/>
          </a:xfrm>
          <a:prstGeom prst="rect">
            <a:avLst/>
          </a:prstGeom>
        </p:spPr>
      </p:pic>
      <p:pic>
        <p:nvPicPr>
          <p:cNvPr id="6" name="Picture 5">
            <a:extLst>
              <a:ext uri="{FF2B5EF4-FFF2-40B4-BE49-F238E27FC236}">
                <a16:creationId xmlns:a16="http://schemas.microsoft.com/office/drawing/2014/main" id="{23284666-0DF0-40CA-AA42-787AD714FA5A}"/>
              </a:ext>
            </a:extLst>
          </p:cNvPr>
          <p:cNvPicPr>
            <a:picLocks noChangeAspect="1"/>
          </p:cNvPicPr>
          <p:nvPr/>
        </p:nvPicPr>
        <p:blipFill>
          <a:blip r:embed="rId4"/>
          <a:stretch>
            <a:fillRect/>
          </a:stretch>
        </p:blipFill>
        <p:spPr>
          <a:xfrm>
            <a:off x="3684336" y="2352010"/>
            <a:ext cx="4826821" cy="3936960"/>
          </a:xfrm>
          <a:prstGeom prst="rect">
            <a:avLst/>
          </a:prstGeom>
        </p:spPr>
      </p:pic>
      <p:pic>
        <p:nvPicPr>
          <p:cNvPr id="8" name="Picture 7">
            <a:extLst>
              <a:ext uri="{FF2B5EF4-FFF2-40B4-BE49-F238E27FC236}">
                <a16:creationId xmlns:a16="http://schemas.microsoft.com/office/drawing/2014/main" id="{00607AFC-1414-4164-9FA3-2BF97B0BD5EE}"/>
              </a:ext>
            </a:extLst>
          </p:cNvPr>
          <p:cNvPicPr>
            <a:picLocks noChangeAspect="1"/>
          </p:cNvPicPr>
          <p:nvPr/>
        </p:nvPicPr>
        <p:blipFill>
          <a:blip r:embed="rId3"/>
          <a:stretch>
            <a:fillRect/>
          </a:stretch>
        </p:blipFill>
        <p:spPr>
          <a:xfrm>
            <a:off x="7829" y="-651"/>
            <a:ext cx="3034181" cy="450050"/>
          </a:xfrm>
          <a:prstGeom prst="rect">
            <a:avLst/>
          </a:prstGeom>
        </p:spPr>
      </p:pic>
      <p:pic>
        <p:nvPicPr>
          <p:cNvPr id="9" name="Picture 8">
            <a:extLst>
              <a:ext uri="{FF2B5EF4-FFF2-40B4-BE49-F238E27FC236}">
                <a16:creationId xmlns:a16="http://schemas.microsoft.com/office/drawing/2014/main" id="{D9EB193D-C000-4480-A7EA-37154697B744}"/>
              </a:ext>
            </a:extLst>
          </p:cNvPr>
          <p:cNvPicPr>
            <a:picLocks noChangeAspect="1"/>
          </p:cNvPicPr>
          <p:nvPr/>
        </p:nvPicPr>
        <p:blipFill>
          <a:blip r:embed="rId5"/>
          <a:stretch>
            <a:fillRect/>
          </a:stretch>
        </p:blipFill>
        <p:spPr>
          <a:xfrm>
            <a:off x="197694" y="89359"/>
            <a:ext cx="1548172" cy="582841"/>
          </a:xfrm>
          <a:prstGeom prst="rect">
            <a:avLst/>
          </a:prstGeom>
        </p:spPr>
      </p:pic>
      <p:sp>
        <p:nvSpPr>
          <p:cNvPr id="10" name="Titel 1">
            <a:extLst>
              <a:ext uri="{FF2B5EF4-FFF2-40B4-BE49-F238E27FC236}">
                <a16:creationId xmlns:a16="http://schemas.microsoft.com/office/drawing/2014/main" id="{A37310E0-A517-4DE7-B3EE-0DB6F699030A}"/>
              </a:ext>
            </a:extLst>
          </p:cNvPr>
          <p:cNvSpPr txBox="1">
            <a:spLocks/>
          </p:cNvSpPr>
          <p:nvPr/>
        </p:nvSpPr>
        <p:spPr>
          <a:xfrm>
            <a:off x="269702" y="3482560"/>
            <a:ext cx="3600400" cy="1077880"/>
          </a:xfrm>
          <a:prstGeom prst="rect">
            <a:avLst/>
          </a:prstGeom>
        </p:spPr>
        <p:txBody>
          <a:bodyPr/>
          <a:lstStyle>
            <a:lvl1pPr algn="l" defTabSz="914400" rtl="0" eaLnBrk="1" latinLnBrk="0" hangingPunct="1">
              <a:lnSpc>
                <a:spcPct val="90000"/>
              </a:lnSpc>
              <a:spcBef>
                <a:spcPct val="0"/>
              </a:spcBef>
              <a:buNone/>
              <a:defRPr sz="3500" kern="1200">
                <a:solidFill>
                  <a:schemeClr val="tx2"/>
                </a:solidFill>
                <a:latin typeface="+mj-lt"/>
                <a:ea typeface="+mj-ea"/>
                <a:cs typeface="+mj-cs"/>
              </a:defRPr>
            </a:lvl1pPr>
          </a:lstStyle>
          <a:p>
            <a:r>
              <a:rPr lang="en-AU" sz="1997" dirty="0">
                <a:solidFill>
                  <a:schemeClr val="accent2"/>
                </a:solidFill>
              </a:rPr>
              <a:t>Installers who supply their full contact details when registering for the Installers Assessment will automatically be included onto the sonnen AU/NZ installers map.</a:t>
            </a:r>
            <a:endParaRPr lang="en-AU" dirty="0"/>
          </a:p>
        </p:txBody>
      </p:sp>
      <p:sp>
        <p:nvSpPr>
          <p:cNvPr id="11" name="Titel 1">
            <a:extLst>
              <a:ext uri="{FF2B5EF4-FFF2-40B4-BE49-F238E27FC236}">
                <a16:creationId xmlns:a16="http://schemas.microsoft.com/office/drawing/2014/main" id="{49D2FADA-0C31-4B93-B76E-A38E42635532}"/>
              </a:ext>
            </a:extLst>
          </p:cNvPr>
          <p:cNvSpPr txBox="1">
            <a:spLocks/>
          </p:cNvSpPr>
          <p:nvPr/>
        </p:nvSpPr>
        <p:spPr>
          <a:xfrm>
            <a:off x="8350777" y="3444886"/>
            <a:ext cx="3600400" cy="1077880"/>
          </a:xfrm>
          <a:prstGeom prst="rect">
            <a:avLst/>
          </a:prstGeom>
        </p:spPr>
        <p:txBody>
          <a:bodyPr/>
          <a:lstStyle>
            <a:lvl1pPr algn="l" defTabSz="914400" rtl="0" eaLnBrk="1" latinLnBrk="0" hangingPunct="1">
              <a:lnSpc>
                <a:spcPct val="90000"/>
              </a:lnSpc>
              <a:spcBef>
                <a:spcPct val="0"/>
              </a:spcBef>
              <a:buNone/>
              <a:defRPr sz="3500" kern="1200">
                <a:solidFill>
                  <a:schemeClr val="tx2"/>
                </a:solidFill>
                <a:latin typeface="+mj-lt"/>
                <a:ea typeface="+mj-ea"/>
                <a:cs typeface="+mj-cs"/>
              </a:defRPr>
            </a:lvl1pPr>
          </a:lstStyle>
          <a:p>
            <a:r>
              <a:rPr lang="en-AU" sz="1997" dirty="0">
                <a:solidFill>
                  <a:schemeClr val="accent2"/>
                </a:solidFill>
              </a:rPr>
              <a:t>The sonnen AU/NZ installers map details installers with Full, Provisional as well as Expired accreditation. </a:t>
            </a:r>
            <a:endParaRPr lang="en-AU" dirty="0"/>
          </a:p>
        </p:txBody>
      </p:sp>
    </p:spTree>
    <p:extLst>
      <p:ext uri="{BB962C8B-B14F-4D97-AF65-F5344CB8AC3E}">
        <p14:creationId xmlns:p14="http://schemas.microsoft.com/office/powerpoint/2010/main" val="16410289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p:cNvSpPr>
            <a:spLocks noGrp="1"/>
          </p:cNvSpPr>
          <p:nvPr>
            <p:ph type="title"/>
          </p:nvPr>
        </p:nvSpPr>
        <p:spPr>
          <a:xfrm>
            <a:off x="350996" y="382419"/>
            <a:ext cx="11502711" cy="1077880"/>
          </a:xfrm>
        </p:spPr>
        <p:txBody>
          <a:bodyPr/>
          <a:lstStyle/>
          <a:p>
            <a:r>
              <a:rPr lang="en-AU" sz="1997" dirty="0">
                <a:solidFill>
                  <a:schemeClr val="accent2"/>
                </a:solidFill>
              </a:rPr>
              <a:t>Products &amp; Innovation.</a:t>
            </a:r>
            <a:br>
              <a:rPr lang="en-AU" dirty="0"/>
            </a:br>
            <a:r>
              <a:rPr lang="en-AU" dirty="0"/>
              <a:t>Bill of Materials </a:t>
            </a:r>
            <a:r>
              <a:rPr lang="en-AU" sz="2000" dirty="0">
                <a:solidFill>
                  <a:srgbClr val="4CCFEF"/>
                </a:solidFill>
              </a:rPr>
              <a:t>– DC Hybrid – Single Phase – sonnenBatterie eco Hybrid 9.53</a:t>
            </a:r>
          </a:p>
        </p:txBody>
      </p:sp>
      <p:pic>
        <p:nvPicPr>
          <p:cNvPr id="8" name="Picture 7">
            <a:extLst>
              <a:ext uri="{FF2B5EF4-FFF2-40B4-BE49-F238E27FC236}">
                <a16:creationId xmlns:a16="http://schemas.microsoft.com/office/drawing/2014/main" id="{810F8804-F41A-40F6-A968-128D572EF4E4}"/>
              </a:ext>
            </a:extLst>
          </p:cNvPr>
          <p:cNvPicPr>
            <a:picLocks noChangeAspect="1"/>
          </p:cNvPicPr>
          <p:nvPr/>
        </p:nvPicPr>
        <p:blipFill>
          <a:blip r:embed="rId2"/>
          <a:stretch>
            <a:fillRect/>
          </a:stretch>
        </p:blipFill>
        <p:spPr>
          <a:xfrm>
            <a:off x="197694" y="197371"/>
            <a:ext cx="1548172" cy="582841"/>
          </a:xfrm>
          <a:prstGeom prst="rect">
            <a:avLst/>
          </a:prstGeom>
        </p:spPr>
      </p:pic>
      <p:sp>
        <p:nvSpPr>
          <p:cNvPr id="9" name="Rectangle 8">
            <a:extLst>
              <a:ext uri="{FF2B5EF4-FFF2-40B4-BE49-F238E27FC236}">
                <a16:creationId xmlns:a16="http://schemas.microsoft.com/office/drawing/2014/main" id="{A47ACAB1-39EC-40AD-B0D6-00C838547023}"/>
              </a:ext>
            </a:extLst>
          </p:cNvPr>
          <p:cNvSpPr/>
          <p:nvPr/>
        </p:nvSpPr>
        <p:spPr>
          <a:xfrm>
            <a:off x="1637854" y="378000"/>
            <a:ext cx="1800200" cy="4022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400" dirty="0" err="1">
              <a:latin typeface="Brandon Text Bold" panose="020B0803020203060203" pitchFamily="34" charset="0"/>
            </a:endParaRPr>
          </a:p>
        </p:txBody>
      </p:sp>
      <p:pic>
        <p:nvPicPr>
          <p:cNvPr id="2" name="Picture 1">
            <a:extLst>
              <a:ext uri="{FF2B5EF4-FFF2-40B4-BE49-F238E27FC236}">
                <a16:creationId xmlns:a16="http://schemas.microsoft.com/office/drawing/2014/main" id="{3185F91C-0AA1-4F9A-8872-243179F5861F}"/>
              </a:ext>
            </a:extLst>
          </p:cNvPr>
          <p:cNvPicPr>
            <a:picLocks noChangeAspect="1"/>
          </p:cNvPicPr>
          <p:nvPr/>
        </p:nvPicPr>
        <p:blipFill>
          <a:blip r:embed="rId3"/>
          <a:stretch>
            <a:fillRect/>
          </a:stretch>
        </p:blipFill>
        <p:spPr>
          <a:xfrm>
            <a:off x="4189883" y="1349499"/>
            <a:ext cx="7745115" cy="4787303"/>
          </a:xfrm>
          <a:prstGeom prst="rect">
            <a:avLst/>
          </a:prstGeom>
        </p:spPr>
      </p:pic>
      <p:grpSp>
        <p:nvGrpSpPr>
          <p:cNvPr id="12" name="Group 11">
            <a:extLst>
              <a:ext uri="{FF2B5EF4-FFF2-40B4-BE49-F238E27FC236}">
                <a16:creationId xmlns:a16="http://schemas.microsoft.com/office/drawing/2014/main" id="{F71A79ED-853D-4DE7-B174-27458F9B6A3D}"/>
              </a:ext>
            </a:extLst>
          </p:cNvPr>
          <p:cNvGrpSpPr/>
          <p:nvPr/>
        </p:nvGrpSpPr>
        <p:grpSpPr>
          <a:xfrm>
            <a:off x="125686" y="1782941"/>
            <a:ext cx="4056257" cy="4031218"/>
            <a:chOff x="125686" y="-342689"/>
            <a:chExt cx="5832648" cy="5796644"/>
          </a:xfrm>
        </p:grpSpPr>
        <p:pic>
          <p:nvPicPr>
            <p:cNvPr id="3" name="Picture 2">
              <a:extLst>
                <a:ext uri="{FF2B5EF4-FFF2-40B4-BE49-F238E27FC236}">
                  <a16:creationId xmlns:a16="http://schemas.microsoft.com/office/drawing/2014/main" id="{973C52B9-7BE1-4397-8CCA-90B73AFFB48F}"/>
                </a:ext>
              </a:extLst>
            </p:cNvPr>
            <p:cNvPicPr>
              <a:picLocks noChangeAspect="1"/>
            </p:cNvPicPr>
            <p:nvPr/>
          </p:nvPicPr>
          <p:blipFill>
            <a:blip r:embed="rId4"/>
            <a:stretch>
              <a:fillRect/>
            </a:stretch>
          </p:blipFill>
          <p:spPr>
            <a:xfrm>
              <a:off x="125686" y="-342689"/>
              <a:ext cx="2676525" cy="4381500"/>
            </a:xfrm>
            <a:prstGeom prst="rect">
              <a:avLst/>
            </a:prstGeom>
          </p:spPr>
        </p:pic>
        <p:pic>
          <p:nvPicPr>
            <p:cNvPr id="4" name="Picture 3">
              <a:extLst>
                <a:ext uri="{FF2B5EF4-FFF2-40B4-BE49-F238E27FC236}">
                  <a16:creationId xmlns:a16="http://schemas.microsoft.com/office/drawing/2014/main" id="{21F5C1AE-EE22-420D-B98C-F7EBF480DE66}"/>
                </a:ext>
              </a:extLst>
            </p:cNvPr>
            <p:cNvPicPr>
              <a:picLocks noChangeAspect="1"/>
            </p:cNvPicPr>
            <p:nvPr/>
          </p:nvPicPr>
          <p:blipFill>
            <a:blip r:embed="rId5"/>
            <a:stretch>
              <a:fillRect/>
            </a:stretch>
          </p:blipFill>
          <p:spPr>
            <a:xfrm>
              <a:off x="168548" y="4219440"/>
              <a:ext cx="2590800" cy="790575"/>
            </a:xfrm>
            <a:prstGeom prst="rect">
              <a:avLst/>
            </a:prstGeom>
          </p:spPr>
        </p:pic>
        <p:pic>
          <p:nvPicPr>
            <p:cNvPr id="10" name="Picture 9">
              <a:extLst>
                <a:ext uri="{FF2B5EF4-FFF2-40B4-BE49-F238E27FC236}">
                  <a16:creationId xmlns:a16="http://schemas.microsoft.com/office/drawing/2014/main" id="{269DA8F4-F028-425A-9549-744A112F07F6}"/>
                </a:ext>
              </a:extLst>
            </p:cNvPr>
            <p:cNvPicPr>
              <a:picLocks noChangeAspect="1"/>
            </p:cNvPicPr>
            <p:nvPr/>
          </p:nvPicPr>
          <p:blipFill>
            <a:blip r:embed="rId6"/>
            <a:stretch>
              <a:fillRect/>
            </a:stretch>
          </p:blipFill>
          <p:spPr>
            <a:xfrm>
              <a:off x="2874219" y="-341824"/>
              <a:ext cx="2552700" cy="2790825"/>
            </a:xfrm>
            <a:prstGeom prst="rect">
              <a:avLst/>
            </a:prstGeom>
          </p:spPr>
        </p:pic>
        <p:pic>
          <p:nvPicPr>
            <p:cNvPr id="11" name="Picture 10">
              <a:extLst>
                <a:ext uri="{FF2B5EF4-FFF2-40B4-BE49-F238E27FC236}">
                  <a16:creationId xmlns:a16="http://schemas.microsoft.com/office/drawing/2014/main" id="{1E809B3B-CF5B-4F14-B038-5F350FAD030A}"/>
                </a:ext>
              </a:extLst>
            </p:cNvPr>
            <p:cNvPicPr>
              <a:picLocks noChangeAspect="1"/>
            </p:cNvPicPr>
            <p:nvPr/>
          </p:nvPicPr>
          <p:blipFill>
            <a:blip r:embed="rId7"/>
            <a:stretch>
              <a:fillRect/>
            </a:stretch>
          </p:blipFill>
          <p:spPr>
            <a:xfrm>
              <a:off x="2900809" y="2472630"/>
              <a:ext cx="3057525" cy="2981325"/>
            </a:xfrm>
            <a:prstGeom prst="rect">
              <a:avLst/>
            </a:prstGeom>
          </p:spPr>
        </p:pic>
      </p:grpSp>
    </p:spTree>
    <p:extLst>
      <p:ext uri="{BB962C8B-B14F-4D97-AF65-F5344CB8AC3E}">
        <p14:creationId xmlns:p14="http://schemas.microsoft.com/office/powerpoint/2010/main" val="9233228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p:cNvSpPr>
            <a:spLocks noGrp="1"/>
          </p:cNvSpPr>
          <p:nvPr>
            <p:ph type="title"/>
          </p:nvPr>
        </p:nvSpPr>
        <p:spPr>
          <a:xfrm>
            <a:off x="350996" y="382419"/>
            <a:ext cx="11502711" cy="1077880"/>
          </a:xfrm>
        </p:spPr>
        <p:txBody>
          <a:bodyPr/>
          <a:lstStyle/>
          <a:p>
            <a:r>
              <a:rPr lang="en-AU" sz="1997" dirty="0">
                <a:solidFill>
                  <a:schemeClr val="accent2"/>
                </a:solidFill>
              </a:rPr>
              <a:t>Products &amp; Innovation.</a:t>
            </a:r>
            <a:br>
              <a:rPr lang="en-AU" dirty="0"/>
            </a:br>
            <a:r>
              <a:rPr lang="en-AU" dirty="0"/>
              <a:t>Bill of Materials </a:t>
            </a:r>
            <a:r>
              <a:rPr lang="en-AU" sz="2000" dirty="0">
                <a:solidFill>
                  <a:srgbClr val="4CCFEF"/>
                </a:solidFill>
              </a:rPr>
              <a:t>– AC Coupled – Three Phase – sonnenBatterie eco 8.0</a:t>
            </a:r>
          </a:p>
        </p:txBody>
      </p:sp>
      <p:pic>
        <p:nvPicPr>
          <p:cNvPr id="8" name="Picture 7">
            <a:extLst>
              <a:ext uri="{FF2B5EF4-FFF2-40B4-BE49-F238E27FC236}">
                <a16:creationId xmlns:a16="http://schemas.microsoft.com/office/drawing/2014/main" id="{810F8804-F41A-40F6-A968-128D572EF4E4}"/>
              </a:ext>
            </a:extLst>
          </p:cNvPr>
          <p:cNvPicPr>
            <a:picLocks noChangeAspect="1"/>
          </p:cNvPicPr>
          <p:nvPr/>
        </p:nvPicPr>
        <p:blipFill>
          <a:blip r:embed="rId2"/>
          <a:stretch>
            <a:fillRect/>
          </a:stretch>
        </p:blipFill>
        <p:spPr>
          <a:xfrm>
            <a:off x="197694" y="197371"/>
            <a:ext cx="1548172" cy="582841"/>
          </a:xfrm>
          <a:prstGeom prst="rect">
            <a:avLst/>
          </a:prstGeom>
        </p:spPr>
      </p:pic>
      <p:sp>
        <p:nvSpPr>
          <p:cNvPr id="9" name="Rectangle 8">
            <a:extLst>
              <a:ext uri="{FF2B5EF4-FFF2-40B4-BE49-F238E27FC236}">
                <a16:creationId xmlns:a16="http://schemas.microsoft.com/office/drawing/2014/main" id="{A47ACAB1-39EC-40AD-B0D6-00C838547023}"/>
              </a:ext>
            </a:extLst>
          </p:cNvPr>
          <p:cNvSpPr/>
          <p:nvPr/>
        </p:nvSpPr>
        <p:spPr>
          <a:xfrm>
            <a:off x="1637854" y="378000"/>
            <a:ext cx="1800200" cy="4022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400" dirty="0" err="1">
              <a:latin typeface="Brandon Text Bold" panose="020B0803020203060203" pitchFamily="34" charset="0"/>
            </a:endParaRPr>
          </a:p>
        </p:txBody>
      </p:sp>
      <p:pic>
        <p:nvPicPr>
          <p:cNvPr id="2" name="Picture 1">
            <a:extLst>
              <a:ext uri="{FF2B5EF4-FFF2-40B4-BE49-F238E27FC236}">
                <a16:creationId xmlns:a16="http://schemas.microsoft.com/office/drawing/2014/main" id="{71CFEA61-F28C-4B74-9857-7C447D4FE114}"/>
              </a:ext>
            </a:extLst>
          </p:cNvPr>
          <p:cNvPicPr>
            <a:picLocks noChangeAspect="1"/>
          </p:cNvPicPr>
          <p:nvPr/>
        </p:nvPicPr>
        <p:blipFill>
          <a:blip r:embed="rId3"/>
          <a:stretch>
            <a:fillRect/>
          </a:stretch>
        </p:blipFill>
        <p:spPr>
          <a:xfrm>
            <a:off x="4912642" y="1277491"/>
            <a:ext cx="7058360" cy="4974377"/>
          </a:xfrm>
          <a:prstGeom prst="rect">
            <a:avLst/>
          </a:prstGeom>
        </p:spPr>
      </p:pic>
      <p:grpSp>
        <p:nvGrpSpPr>
          <p:cNvPr id="11" name="Group 10">
            <a:extLst>
              <a:ext uri="{FF2B5EF4-FFF2-40B4-BE49-F238E27FC236}">
                <a16:creationId xmlns:a16="http://schemas.microsoft.com/office/drawing/2014/main" id="{85FFCF6D-C5AA-4C3A-9F3A-3A1233372B81}"/>
              </a:ext>
            </a:extLst>
          </p:cNvPr>
          <p:cNvGrpSpPr/>
          <p:nvPr/>
        </p:nvGrpSpPr>
        <p:grpSpPr>
          <a:xfrm>
            <a:off x="195389" y="1645347"/>
            <a:ext cx="4646821" cy="4053485"/>
            <a:chOff x="114351" y="1472478"/>
            <a:chExt cx="4939963" cy="4309197"/>
          </a:xfrm>
        </p:grpSpPr>
        <p:pic>
          <p:nvPicPr>
            <p:cNvPr id="3" name="Picture 2">
              <a:extLst>
                <a:ext uri="{FF2B5EF4-FFF2-40B4-BE49-F238E27FC236}">
                  <a16:creationId xmlns:a16="http://schemas.microsoft.com/office/drawing/2014/main" id="{BA5882EC-9EC5-4BC2-BB87-DA18445F0CEF}"/>
                </a:ext>
              </a:extLst>
            </p:cNvPr>
            <p:cNvPicPr>
              <a:picLocks noChangeAspect="1"/>
            </p:cNvPicPr>
            <p:nvPr/>
          </p:nvPicPr>
          <p:blipFill>
            <a:blip r:embed="rId4"/>
            <a:stretch>
              <a:fillRect/>
            </a:stretch>
          </p:blipFill>
          <p:spPr>
            <a:xfrm>
              <a:off x="114351" y="1472478"/>
              <a:ext cx="2381250" cy="2667000"/>
            </a:xfrm>
            <a:prstGeom prst="rect">
              <a:avLst/>
            </a:prstGeom>
          </p:spPr>
        </p:pic>
        <p:pic>
          <p:nvPicPr>
            <p:cNvPr id="4" name="Picture 3">
              <a:extLst>
                <a:ext uri="{FF2B5EF4-FFF2-40B4-BE49-F238E27FC236}">
                  <a16:creationId xmlns:a16="http://schemas.microsoft.com/office/drawing/2014/main" id="{1564CE9D-12D7-4D83-AB4E-DEAE11008E64}"/>
                </a:ext>
              </a:extLst>
            </p:cNvPr>
            <p:cNvPicPr>
              <a:picLocks noChangeAspect="1"/>
            </p:cNvPicPr>
            <p:nvPr/>
          </p:nvPicPr>
          <p:blipFill>
            <a:blip r:embed="rId5"/>
            <a:stretch>
              <a:fillRect/>
            </a:stretch>
          </p:blipFill>
          <p:spPr>
            <a:xfrm>
              <a:off x="114351" y="4210050"/>
              <a:ext cx="2352675" cy="1571625"/>
            </a:xfrm>
            <a:prstGeom prst="rect">
              <a:avLst/>
            </a:prstGeom>
          </p:spPr>
        </p:pic>
        <p:pic>
          <p:nvPicPr>
            <p:cNvPr id="5" name="Picture 4">
              <a:extLst>
                <a:ext uri="{FF2B5EF4-FFF2-40B4-BE49-F238E27FC236}">
                  <a16:creationId xmlns:a16="http://schemas.microsoft.com/office/drawing/2014/main" id="{EFBAFF4B-B180-491B-9CB3-E152E613A346}"/>
                </a:ext>
              </a:extLst>
            </p:cNvPr>
            <p:cNvPicPr>
              <a:picLocks noChangeAspect="1"/>
            </p:cNvPicPr>
            <p:nvPr/>
          </p:nvPicPr>
          <p:blipFill>
            <a:blip r:embed="rId6"/>
            <a:stretch>
              <a:fillRect/>
            </a:stretch>
          </p:blipFill>
          <p:spPr>
            <a:xfrm>
              <a:off x="2513284" y="1476463"/>
              <a:ext cx="2514600" cy="1581150"/>
            </a:xfrm>
            <a:prstGeom prst="rect">
              <a:avLst/>
            </a:prstGeom>
          </p:spPr>
        </p:pic>
        <p:pic>
          <p:nvPicPr>
            <p:cNvPr id="7" name="Picture 6">
              <a:extLst>
                <a:ext uri="{FF2B5EF4-FFF2-40B4-BE49-F238E27FC236}">
                  <a16:creationId xmlns:a16="http://schemas.microsoft.com/office/drawing/2014/main" id="{414ED6DE-B3EC-4AAF-A537-C61DA18DCDD2}"/>
                </a:ext>
              </a:extLst>
            </p:cNvPr>
            <p:cNvPicPr>
              <a:picLocks noChangeAspect="1"/>
            </p:cNvPicPr>
            <p:nvPr/>
          </p:nvPicPr>
          <p:blipFill>
            <a:blip r:embed="rId7"/>
            <a:stretch>
              <a:fillRect/>
            </a:stretch>
          </p:blipFill>
          <p:spPr>
            <a:xfrm>
              <a:off x="2513283" y="3173685"/>
              <a:ext cx="2541031" cy="1717737"/>
            </a:xfrm>
            <a:prstGeom prst="rect">
              <a:avLst/>
            </a:prstGeom>
          </p:spPr>
        </p:pic>
        <p:pic>
          <p:nvPicPr>
            <p:cNvPr id="10" name="Picture 9">
              <a:extLst>
                <a:ext uri="{FF2B5EF4-FFF2-40B4-BE49-F238E27FC236}">
                  <a16:creationId xmlns:a16="http://schemas.microsoft.com/office/drawing/2014/main" id="{9610E386-3F80-4CD2-8FB6-580340606140}"/>
                </a:ext>
              </a:extLst>
            </p:cNvPr>
            <p:cNvPicPr>
              <a:picLocks noChangeAspect="1"/>
            </p:cNvPicPr>
            <p:nvPr/>
          </p:nvPicPr>
          <p:blipFill>
            <a:blip r:embed="rId8"/>
            <a:stretch>
              <a:fillRect/>
            </a:stretch>
          </p:blipFill>
          <p:spPr>
            <a:xfrm>
              <a:off x="2532334" y="4876800"/>
              <a:ext cx="2476500" cy="904875"/>
            </a:xfrm>
            <a:prstGeom prst="rect">
              <a:avLst/>
            </a:prstGeom>
          </p:spPr>
        </p:pic>
      </p:grpSp>
    </p:spTree>
    <p:extLst>
      <p:ext uri="{BB962C8B-B14F-4D97-AF65-F5344CB8AC3E}">
        <p14:creationId xmlns:p14="http://schemas.microsoft.com/office/powerpoint/2010/main" val="17951666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p:cNvSpPr>
            <a:spLocks noGrp="1"/>
          </p:cNvSpPr>
          <p:nvPr>
            <p:ph type="title"/>
          </p:nvPr>
        </p:nvSpPr>
        <p:spPr>
          <a:xfrm>
            <a:off x="350996" y="382419"/>
            <a:ext cx="11502711" cy="1077880"/>
          </a:xfrm>
        </p:spPr>
        <p:txBody>
          <a:bodyPr/>
          <a:lstStyle/>
          <a:p>
            <a:r>
              <a:rPr lang="en-AU" sz="1997" dirty="0">
                <a:solidFill>
                  <a:schemeClr val="accent2"/>
                </a:solidFill>
              </a:rPr>
              <a:t>Products &amp; Innovation.</a:t>
            </a:r>
            <a:br>
              <a:rPr lang="en-AU" dirty="0"/>
            </a:br>
            <a:r>
              <a:rPr lang="en-AU" dirty="0"/>
              <a:t>Bill of Materials </a:t>
            </a:r>
            <a:r>
              <a:rPr lang="en-AU" sz="2000" dirty="0">
                <a:solidFill>
                  <a:srgbClr val="4CCFEF"/>
                </a:solidFill>
              </a:rPr>
              <a:t>– AC Coupled – Three Phase – sonnenBatterie eco 8.03</a:t>
            </a:r>
          </a:p>
        </p:txBody>
      </p:sp>
      <p:pic>
        <p:nvPicPr>
          <p:cNvPr id="8" name="Picture 7">
            <a:extLst>
              <a:ext uri="{FF2B5EF4-FFF2-40B4-BE49-F238E27FC236}">
                <a16:creationId xmlns:a16="http://schemas.microsoft.com/office/drawing/2014/main" id="{810F8804-F41A-40F6-A968-128D572EF4E4}"/>
              </a:ext>
            </a:extLst>
          </p:cNvPr>
          <p:cNvPicPr>
            <a:picLocks noChangeAspect="1"/>
          </p:cNvPicPr>
          <p:nvPr/>
        </p:nvPicPr>
        <p:blipFill>
          <a:blip r:embed="rId2"/>
          <a:stretch>
            <a:fillRect/>
          </a:stretch>
        </p:blipFill>
        <p:spPr>
          <a:xfrm>
            <a:off x="197694" y="197371"/>
            <a:ext cx="1548172" cy="582841"/>
          </a:xfrm>
          <a:prstGeom prst="rect">
            <a:avLst/>
          </a:prstGeom>
        </p:spPr>
      </p:pic>
      <p:sp>
        <p:nvSpPr>
          <p:cNvPr id="9" name="Rectangle 8">
            <a:extLst>
              <a:ext uri="{FF2B5EF4-FFF2-40B4-BE49-F238E27FC236}">
                <a16:creationId xmlns:a16="http://schemas.microsoft.com/office/drawing/2014/main" id="{A47ACAB1-39EC-40AD-B0D6-00C838547023}"/>
              </a:ext>
            </a:extLst>
          </p:cNvPr>
          <p:cNvSpPr/>
          <p:nvPr/>
        </p:nvSpPr>
        <p:spPr>
          <a:xfrm>
            <a:off x="1637854" y="378000"/>
            <a:ext cx="1800200" cy="4022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400" dirty="0" err="1">
              <a:latin typeface="Brandon Text Bold" panose="020B0803020203060203" pitchFamily="34" charset="0"/>
            </a:endParaRPr>
          </a:p>
        </p:txBody>
      </p:sp>
      <p:pic>
        <p:nvPicPr>
          <p:cNvPr id="2" name="Picture 1">
            <a:extLst>
              <a:ext uri="{FF2B5EF4-FFF2-40B4-BE49-F238E27FC236}">
                <a16:creationId xmlns:a16="http://schemas.microsoft.com/office/drawing/2014/main" id="{5C038C3D-E4A8-471B-9B59-DBD257DFD294}"/>
              </a:ext>
            </a:extLst>
          </p:cNvPr>
          <p:cNvPicPr>
            <a:picLocks noChangeAspect="1"/>
          </p:cNvPicPr>
          <p:nvPr/>
        </p:nvPicPr>
        <p:blipFill>
          <a:blip r:embed="rId3"/>
          <a:stretch>
            <a:fillRect/>
          </a:stretch>
        </p:blipFill>
        <p:spPr>
          <a:xfrm>
            <a:off x="4568973" y="1277491"/>
            <a:ext cx="7438033" cy="4873194"/>
          </a:xfrm>
          <a:prstGeom prst="rect">
            <a:avLst/>
          </a:prstGeom>
        </p:spPr>
      </p:pic>
      <p:grpSp>
        <p:nvGrpSpPr>
          <p:cNvPr id="10" name="Group 9">
            <a:extLst>
              <a:ext uri="{FF2B5EF4-FFF2-40B4-BE49-F238E27FC236}">
                <a16:creationId xmlns:a16="http://schemas.microsoft.com/office/drawing/2014/main" id="{0C8E2422-A622-4CDB-8844-DA5C68E962B7}"/>
              </a:ext>
            </a:extLst>
          </p:cNvPr>
          <p:cNvGrpSpPr/>
          <p:nvPr/>
        </p:nvGrpSpPr>
        <p:grpSpPr>
          <a:xfrm>
            <a:off x="125686" y="1605063"/>
            <a:ext cx="4483874" cy="4400858"/>
            <a:chOff x="322332" y="-431985"/>
            <a:chExt cx="5924034" cy="5814354"/>
          </a:xfrm>
        </p:grpSpPr>
        <p:pic>
          <p:nvPicPr>
            <p:cNvPr id="3" name="Picture 2">
              <a:extLst>
                <a:ext uri="{FF2B5EF4-FFF2-40B4-BE49-F238E27FC236}">
                  <a16:creationId xmlns:a16="http://schemas.microsoft.com/office/drawing/2014/main" id="{F9C04428-B209-4129-8A64-F7CF8B8E4939}"/>
                </a:ext>
              </a:extLst>
            </p:cNvPr>
            <p:cNvPicPr>
              <a:picLocks noChangeAspect="1"/>
            </p:cNvPicPr>
            <p:nvPr/>
          </p:nvPicPr>
          <p:blipFill>
            <a:blip r:embed="rId4"/>
            <a:stretch>
              <a:fillRect/>
            </a:stretch>
          </p:blipFill>
          <p:spPr>
            <a:xfrm>
              <a:off x="336011" y="-431985"/>
              <a:ext cx="2647950" cy="3867150"/>
            </a:xfrm>
            <a:prstGeom prst="rect">
              <a:avLst/>
            </a:prstGeom>
          </p:spPr>
        </p:pic>
        <p:pic>
          <p:nvPicPr>
            <p:cNvPr id="4" name="Picture 3">
              <a:extLst>
                <a:ext uri="{FF2B5EF4-FFF2-40B4-BE49-F238E27FC236}">
                  <a16:creationId xmlns:a16="http://schemas.microsoft.com/office/drawing/2014/main" id="{590D05D0-A21D-4146-A33A-C593C515AACE}"/>
                </a:ext>
              </a:extLst>
            </p:cNvPr>
            <p:cNvPicPr>
              <a:picLocks noChangeAspect="1"/>
            </p:cNvPicPr>
            <p:nvPr/>
          </p:nvPicPr>
          <p:blipFill>
            <a:blip r:embed="rId5"/>
            <a:stretch>
              <a:fillRect/>
            </a:stretch>
          </p:blipFill>
          <p:spPr>
            <a:xfrm>
              <a:off x="322332" y="3660598"/>
              <a:ext cx="2609850" cy="762000"/>
            </a:xfrm>
            <a:prstGeom prst="rect">
              <a:avLst/>
            </a:prstGeom>
          </p:spPr>
        </p:pic>
        <p:pic>
          <p:nvPicPr>
            <p:cNvPr id="5" name="Picture 4">
              <a:extLst>
                <a:ext uri="{FF2B5EF4-FFF2-40B4-BE49-F238E27FC236}">
                  <a16:creationId xmlns:a16="http://schemas.microsoft.com/office/drawing/2014/main" id="{214C340D-97B5-4C64-9B5A-220866241CAC}"/>
                </a:ext>
              </a:extLst>
            </p:cNvPr>
            <p:cNvPicPr>
              <a:picLocks noChangeAspect="1"/>
            </p:cNvPicPr>
            <p:nvPr/>
          </p:nvPicPr>
          <p:blipFill>
            <a:blip r:embed="rId6"/>
            <a:stretch>
              <a:fillRect/>
            </a:stretch>
          </p:blipFill>
          <p:spPr>
            <a:xfrm>
              <a:off x="3140829" y="-431985"/>
              <a:ext cx="2581275" cy="2752725"/>
            </a:xfrm>
            <a:prstGeom prst="rect">
              <a:avLst/>
            </a:prstGeom>
          </p:spPr>
        </p:pic>
        <p:pic>
          <p:nvPicPr>
            <p:cNvPr id="7" name="Picture 6">
              <a:extLst>
                <a:ext uri="{FF2B5EF4-FFF2-40B4-BE49-F238E27FC236}">
                  <a16:creationId xmlns:a16="http://schemas.microsoft.com/office/drawing/2014/main" id="{18167458-5333-4118-BF6C-65D5C562FDCF}"/>
                </a:ext>
              </a:extLst>
            </p:cNvPr>
            <p:cNvPicPr>
              <a:picLocks noChangeAspect="1"/>
            </p:cNvPicPr>
            <p:nvPr/>
          </p:nvPicPr>
          <p:blipFill>
            <a:blip r:embed="rId7"/>
            <a:stretch>
              <a:fillRect/>
            </a:stretch>
          </p:blipFill>
          <p:spPr>
            <a:xfrm>
              <a:off x="3169791" y="2429619"/>
              <a:ext cx="3076575" cy="2952750"/>
            </a:xfrm>
            <a:prstGeom prst="rect">
              <a:avLst/>
            </a:prstGeom>
          </p:spPr>
        </p:pic>
      </p:grpSp>
    </p:spTree>
    <p:extLst>
      <p:ext uri="{BB962C8B-B14F-4D97-AF65-F5344CB8AC3E}">
        <p14:creationId xmlns:p14="http://schemas.microsoft.com/office/powerpoint/2010/main" val="33021998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p:cNvSpPr>
            <a:spLocks noGrp="1"/>
          </p:cNvSpPr>
          <p:nvPr>
            <p:ph type="title"/>
          </p:nvPr>
        </p:nvSpPr>
        <p:spPr>
          <a:xfrm>
            <a:off x="350996" y="382419"/>
            <a:ext cx="11502711" cy="1077880"/>
          </a:xfrm>
        </p:spPr>
        <p:txBody>
          <a:bodyPr/>
          <a:lstStyle/>
          <a:p>
            <a:r>
              <a:rPr lang="en-AU" sz="1997" dirty="0">
                <a:solidFill>
                  <a:schemeClr val="accent2"/>
                </a:solidFill>
              </a:rPr>
              <a:t>Products &amp; Innovation.</a:t>
            </a:r>
            <a:br>
              <a:rPr lang="en-AU" dirty="0"/>
            </a:br>
            <a:r>
              <a:rPr lang="en-AU" dirty="0"/>
              <a:t>Bill of Materials </a:t>
            </a:r>
            <a:r>
              <a:rPr lang="en-AU" sz="2000" dirty="0">
                <a:solidFill>
                  <a:srgbClr val="4CCFEF"/>
                </a:solidFill>
              </a:rPr>
              <a:t>– DC Hybrid – Three Phase – sonnenBatterie eco Hybrid 8.1</a:t>
            </a:r>
          </a:p>
        </p:txBody>
      </p:sp>
      <p:pic>
        <p:nvPicPr>
          <p:cNvPr id="8" name="Picture 7">
            <a:extLst>
              <a:ext uri="{FF2B5EF4-FFF2-40B4-BE49-F238E27FC236}">
                <a16:creationId xmlns:a16="http://schemas.microsoft.com/office/drawing/2014/main" id="{810F8804-F41A-40F6-A968-128D572EF4E4}"/>
              </a:ext>
            </a:extLst>
          </p:cNvPr>
          <p:cNvPicPr>
            <a:picLocks noChangeAspect="1"/>
          </p:cNvPicPr>
          <p:nvPr/>
        </p:nvPicPr>
        <p:blipFill>
          <a:blip r:embed="rId2"/>
          <a:stretch>
            <a:fillRect/>
          </a:stretch>
        </p:blipFill>
        <p:spPr>
          <a:xfrm>
            <a:off x="197694" y="197371"/>
            <a:ext cx="1548172" cy="582841"/>
          </a:xfrm>
          <a:prstGeom prst="rect">
            <a:avLst/>
          </a:prstGeom>
        </p:spPr>
      </p:pic>
      <p:sp>
        <p:nvSpPr>
          <p:cNvPr id="9" name="Rectangle 8">
            <a:extLst>
              <a:ext uri="{FF2B5EF4-FFF2-40B4-BE49-F238E27FC236}">
                <a16:creationId xmlns:a16="http://schemas.microsoft.com/office/drawing/2014/main" id="{A47ACAB1-39EC-40AD-B0D6-00C838547023}"/>
              </a:ext>
            </a:extLst>
          </p:cNvPr>
          <p:cNvSpPr/>
          <p:nvPr/>
        </p:nvSpPr>
        <p:spPr>
          <a:xfrm>
            <a:off x="1637854" y="378000"/>
            <a:ext cx="1800200" cy="4022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400" dirty="0" err="1">
              <a:latin typeface="Brandon Text Bold" panose="020B0803020203060203" pitchFamily="34" charset="0"/>
            </a:endParaRPr>
          </a:p>
        </p:txBody>
      </p:sp>
      <p:pic>
        <p:nvPicPr>
          <p:cNvPr id="2" name="Picture 1">
            <a:extLst>
              <a:ext uri="{FF2B5EF4-FFF2-40B4-BE49-F238E27FC236}">
                <a16:creationId xmlns:a16="http://schemas.microsoft.com/office/drawing/2014/main" id="{708F6CDA-1609-437E-9FBA-4F5C56290F8E}"/>
              </a:ext>
            </a:extLst>
          </p:cNvPr>
          <p:cNvPicPr>
            <a:picLocks noChangeAspect="1"/>
          </p:cNvPicPr>
          <p:nvPr/>
        </p:nvPicPr>
        <p:blipFill>
          <a:blip r:embed="rId3"/>
          <a:stretch>
            <a:fillRect/>
          </a:stretch>
        </p:blipFill>
        <p:spPr>
          <a:xfrm>
            <a:off x="4715758" y="1241487"/>
            <a:ext cx="7268699" cy="4903014"/>
          </a:xfrm>
          <a:prstGeom prst="rect">
            <a:avLst/>
          </a:prstGeom>
        </p:spPr>
      </p:pic>
      <p:grpSp>
        <p:nvGrpSpPr>
          <p:cNvPr id="11" name="Group 10">
            <a:extLst>
              <a:ext uri="{FF2B5EF4-FFF2-40B4-BE49-F238E27FC236}">
                <a16:creationId xmlns:a16="http://schemas.microsoft.com/office/drawing/2014/main" id="{ABC59E64-2757-4D93-9426-28A4517B9A22}"/>
              </a:ext>
            </a:extLst>
          </p:cNvPr>
          <p:cNvGrpSpPr/>
          <p:nvPr/>
        </p:nvGrpSpPr>
        <p:grpSpPr>
          <a:xfrm>
            <a:off x="220243" y="1529519"/>
            <a:ext cx="4466310" cy="4004550"/>
            <a:chOff x="350993" y="-344878"/>
            <a:chExt cx="6188730" cy="5845342"/>
          </a:xfrm>
        </p:grpSpPr>
        <p:pic>
          <p:nvPicPr>
            <p:cNvPr id="3" name="Picture 2">
              <a:extLst>
                <a:ext uri="{FF2B5EF4-FFF2-40B4-BE49-F238E27FC236}">
                  <a16:creationId xmlns:a16="http://schemas.microsoft.com/office/drawing/2014/main" id="{09F0FCD4-317E-4F0A-B0B0-F1EB4D4347EE}"/>
                </a:ext>
              </a:extLst>
            </p:cNvPr>
            <p:cNvPicPr>
              <a:picLocks noChangeAspect="1"/>
            </p:cNvPicPr>
            <p:nvPr/>
          </p:nvPicPr>
          <p:blipFill>
            <a:blip r:embed="rId4"/>
            <a:stretch>
              <a:fillRect/>
            </a:stretch>
          </p:blipFill>
          <p:spPr>
            <a:xfrm>
              <a:off x="350993" y="-344878"/>
              <a:ext cx="2876550" cy="3790950"/>
            </a:xfrm>
            <a:prstGeom prst="rect">
              <a:avLst/>
            </a:prstGeom>
          </p:spPr>
        </p:pic>
        <p:pic>
          <p:nvPicPr>
            <p:cNvPr id="4" name="Picture 3">
              <a:extLst>
                <a:ext uri="{FF2B5EF4-FFF2-40B4-BE49-F238E27FC236}">
                  <a16:creationId xmlns:a16="http://schemas.microsoft.com/office/drawing/2014/main" id="{19FCF516-85DE-45CA-B8B5-2A83EBC62C54}"/>
                </a:ext>
              </a:extLst>
            </p:cNvPr>
            <p:cNvPicPr>
              <a:picLocks noChangeAspect="1"/>
            </p:cNvPicPr>
            <p:nvPr/>
          </p:nvPicPr>
          <p:blipFill>
            <a:blip r:embed="rId5"/>
            <a:stretch>
              <a:fillRect/>
            </a:stretch>
          </p:blipFill>
          <p:spPr>
            <a:xfrm>
              <a:off x="350993" y="3509739"/>
              <a:ext cx="2828925" cy="1990725"/>
            </a:xfrm>
            <a:prstGeom prst="rect">
              <a:avLst/>
            </a:prstGeom>
          </p:spPr>
        </p:pic>
        <p:pic>
          <p:nvPicPr>
            <p:cNvPr id="5" name="Picture 4">
              <a:extLst>
                <a:ext uri="{FF2B5EF4-FFF2-40B4-BE49-F238E27FC236}">
                  <a16:creationId xmlns:a16="http://schemas.microsoft.com/office/drawing/2014/main" id="{454668FA-0B5D-46CE-BFAD-603856E5FBF6}"/>
                </a:ext>
              </a:extLst>
            </p:cNvPr>
            <p:cNvPicPr>
              <a:picLocks noChangeAspect="1"/>
            </p:cNvPicPr>
            <p:nvPr/>
          </p:nvPicPr>
          <p:blipFill>
            <a:blip r:embed="rId6"/>
            <a:stretch>
              <a:fillRect/>
            </a:stretch>
          </p:blipFill>
          <p:spPr>
            <a:xfrm>
              <a:off x="3380842" y="-344878"/>
              <a:ext cx="3143250" cy="2019300"/>
            </a:xfrm>
            <a:prstGeom prst="rect">
              <a:avLst/>
            </a:prstGeom>
          </p:spPr>
        </p:pic>
        <p:pic>
          <p:nvPicPr>
            <p:cNvPr id="7" name="Picture 6">
              <a:extLst>
                <a:ext uri="{FF2B5EF4-FFF2-40B4-BE49-F238E27FC236}">
                  <a16:creationId xmlns:a16="http://schemas.microsoft.com/office/drawing/2014/main" id="{E77A7F8B-505E-4FFA-B6F8-684BE0498CD9}"/>
                </a:ext>
              </a:extLst>
            </p:cNvPr>
            <p:cNvPicPr>
              <a:picLocks noChangeAspect="1"/>
            </p:cNvPicPr>
            <p:nvPr/>
          </p:nvPicPr>
          <p:blipFill>
            <a:blip r:embed="rId7"/>
            <a:stretch>
              <a:fillRect/>
            </a:stretch>
          </p:blipFill>
          <p:spPr>
            <a:xfrm>
              <a:off x="3383444" y="1736956"/>
              <a:ext cx="3156279" cy="1990725"/>
            </a:xfrm>
            <a:prstGeom prst="rect">
              <a:avLst/>
            </a:prstGeom>
          </p:spPr>
        </p:pic>
        <p:pic>
          <p:nvPicPr>
            <p:cNvPr id="10" name="Picture 9">
              <a:extLst>
                <a:ext uri="{FF2B5EF4-FFF2-40B4-BE49-F238E27FC236}">
                  <a16:creationId xmlns:a16="http://schemas.microsoft.com/office/drawing/2014/main" id="{068401F4-44FA-4666-AE9E-82FAD59DE90F}"/>
                </a:ext>
              </a:extLst>
            </p:cNvPr>
            <p:cNvPicPr>
              <a:picLocks noChangeAspect="1"/>
            </p:cNvPicPr>
            <p:nvPr/>
          </p:nvPicPr>
          <p:blipFill>
            <a:blip r:embed="rId8"/>
            <a:stretch>
              <a:fillRect/>
            </a:stretch>
          </p:blipFill>
          <p:spPr>
            <a:xfrm>
              <a:off x="3380842" y="3905783"/>
              <a:ext cx="3133725" cy="857250"/>
            </a:xfrm>
            <a:prstGeom prst="rect">
              <a:avLst/>
            </a:prstGeom>
          </p:spPr>
        </p:pic>
      </p:grpSp>
    </p:spTree>
    <p:extLst>
      <p:ext uri="{BB962C8B-B14F-4D97-AF65-F5344CB8AC3E}">
        <p14:creationId xmlns:p14="http://schemas.microsoft.com/office/powerpoint/2010/main" val="2950278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p:cNvSpPr>
            <a:spLocks noGrp="1"/>
          </p:cNvSpPr>
          <p:nvPr>
            <p:ph type="title"/>
          </p:nvPr>
        </p:nvSpPr>
        <p:spPr>
          <a:xfrm>
            <a:off x="350996" y="382419"/>
            <a:ext cx="11502711" cy="1077880"/>
          </a:xfrm>
        </p:spPr>
        <p:txBody>
          <a:bodyPr/>
          <a:lstStyle/>
          <a:p>
            <a:r>
              <a:rPr lang="en-AU" sz="1997" dirty="0">
                <a:solidFill>
                  <a:schemeClr val="accent2"/>
                </a:solidFill>
              </a:rPr>
              <a:t>Products &amp; Innovation.</a:t>
            </a:r>
            <a:br>
              <a:rPr lang="en-AU" dirty="0"/>
            </a:br>
            <a:r>
              <a:rPr lang="en-AU" dirty="0"/>
              <a:t>Bill of Materials </a:t>
            </a:r>
            <a:r>
              <a:rPr lang="en-AU" sz="2000" dirty="0">
                <a:solidFill>
                  <a:srgbClr val="4CCFEF"/>
                </a:solidFill>
              </a:rPr>
              <a:t>– DC Hybrid – Three Phase – sonnenBatterie eco Hybrid 8.13</a:t>
            </a:r>
          </a:p>
        </p:txBody>
      </p:sp>
      <p:pic>
        <p:nvPicPr>
          <p:cNvPr id="8" name="Picture 7">
            <a:extLst>
              <a:ext uri="{FF2B5EF4-FFF2-40B4-BE49-F238E27FC236}">
                <a16:creationId xmlns:a16="http://schemas.microsoft.com/office/drawing/2014/main" id="{810F8804-F41A-40F6-A968-128D572EF4E4}"/>
              </a:ext>
            </a:extLst>
          </p:cNvPr>
          <p:cNvPicPr>
            <a:picLocks noChangeAspect="1"/>
          </p:cNvPicPr>
          <p:nvPr/>
        </p:nvPicPr>
        <p:blipFill>
          <a:blip r:embed="rId2"/>
          <a:stretch>
            <a:fillRect/>
          </a:stretch>
        </p:blipFill>
        <p:spPr>
          <a:xfrm>
            <a:off x="197694" y="197371"/>
            <a:ext cx="1548172" cy="582841"/>
          </a:xfrm>
          <a:prstGeom prst="rect">
            <a:avLst/>
          </a:prstGeom>
        </p:spPr>
      </p:pic>
      <p:sp>
        <p:nvSpPr>
          <p:cNvPr id="9" name="Rectangle 8">
            <a:extLst>
              <a:ext uri="{FF2B5EF4-FFF2-40B4-BE49-F238E27FC236}">
                <a16:creationId xmlns:a16="http://schemas.microsoft.com/office/drawing/2014/main" id="{A47ACAB1-39EC-40AD-B0D6-00C838547023}"/>
              </a:ext>
            </a:extLst>
          </p:cNvPr>
          <p:cNvSpPr/>
          <p:nvPr/>
        </p:nvSpPr>
        <p:spPr>
          <a:xfrm>
            <a:off x="1637854" y="378000"/>
            <a:ext cx="1800200" cy="4022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400" dirty="0" err="1">
              <a:latin typeface="Brandon Text Bold" panose="020B0803020203060203" pitchFamily="34" charset="0"/>
            </a:endParaRPr>
          </a:p>
        </p:txBody>
      </p:sp>
      <p:pic>
        <p:nvPicPr>
          <p:cNvPr id="2" name="Picture 1">
            <a:extLst>
              <a:ext uri="{FF2B5EF4-FFF2-40B4-BE49-F238E27FC236}">
                <a16:creationId xmlns:a16="http://schemas.microsoft.com/office/drawing/2014/main" id="{983EA63C-5D99-4B70-BE4C-97143A411E5E}"/>
              </a:ext>
            </a:extLst>
          </p:cNvPr>
          <p:cNvPicPr>
            <a:picLocks noChangeAspect="1"/>
          </p:cNvPicPr>
          <p:nvPr/>
        </p:nvPicPr>
        <p:blipFill>
          <a:blip r:embed="rId3"/>
          <a:stretch>
            <a:fillRect/>
          </a:stretch>
        </p:blipFill>
        <p:spPr>
          <a:xfrm>
            <a:off x="4518174" y="1460299"/>
            <a:ext cx="7565095" cy="4660287"/>
          </a:xfrm>
          <a:prstGeom prst="rect">
            <a:avLst/>
          </a:prstGeom>
        </p:spPr>
      </p:pic>
      <p:grpSp>
        <p:nvGrpSpPr>
          <p:cNvPr id="10" name="Group 9">
            <a:extLst>
              <a:ext uri="{FF2B5EF4-FFF2-40B4-BE49-F238E27FC236}">
                <a16:creationId xmlns:a16="http://schemas.microsoft.com/office/drawing/2014/main" id="{BCF7EB66-F304-4493-A244-D066DF357A34}"/>
              </a:ext>
            </a:extLst>
          </p:cNvPr>
          <p:cNvGrpSpPr/>
          <p:nvPr/>
        </p:nvGrpSpPr>
        <p:grpSpPr>
          <a:xfrm>
            <a:off x="350996" y="1468250"/>
            <a:ext cx="4043325" cy="4082157"/>
            <a:chOff x="402841" y="-306685"/>
            <a:chExt cx="5783283" cy="5838825"/>
          </a:xfrm>
        </p:grpSpPr>
        <p:pic>
          <p:nvPicPr>
            <p:cNvPr id="3" name="Picture 2">
              <a:extLst>
                <a:ext uri="{FF2B5EF4-FFF2-40B4-BE49-F238E27FC236}">
                  <a16:creationId xmlns:a16="http://schemas.microsoft.com/office/drawing/2014/main" id="{00AAAF4A-3CD3-4407-9391-7E5BAA79F985}"/>
                </a:ext>
              </a:extLst>
            </p:cNvPr>
            <p:cNvPicPr>
              <a:picLocks noChangeAspect="1"/>
            </p:cNvPicPr>
            <p:nvPr/>
          </p:nvPicPr>
          <p:blipFill>
            <a:blip r:embed="rId4"/>
            <a:stretch>
              <a:fillRect/>
            </a:stretch>
          </p:blipFill>
          <p:spPr>
            <a:xfrm>
              <a:off x="402841" y="-306685"/>
              <a:ext cx="2686050" cy="4419600"/>
            </a:xfrm>
            <a:prstGeom prst="rect">
              <a:avLst/>
            </a:prstGeom>
          </p:spPr>
        </p:pic>
        <p:pic>
          <p:nvPicPr>
            <p:cNvPr id="4" name="Picture 3">
              <a:extLst>
                <a:ext uri="{FF2B5EF4-FFF2-40B4-BE49-F238E27FC236}">
                  <a16:creationId xmlns:a16="http://schemas.microsoft.com/office/drawing/2014/main" id="{019E5F5C-889A-4720-92F4-27FEA2FD6398}"/>
                </a:ext>
              </a:extLst>
            </p:cNvPr>
            <p:cNvPicPr>
              <a:picLocks noChangeAspect="1"/>
            </p:cNvPicPr>
            <p:nvPr/>
          </p:nvPicPr>
          <p:blipFill>
            <a:blip r:embed="rId5"/>
            <a:stretch>
              <a:fillRect/>
            </a:stretch>
          </p:blipFill>
          <p:spPr>
            <a:xfrm>
              <a:off x="422536" y="4286360"/>
              <a:ext cx="2676525" cy="828675"/>
            </a:xfrm>
            <a:prstGeom prst="rect">
              <a:avLst/>
            </a:prstGeom>
          </p:spPr>
        </p:pic>
        <p:pic>
          <p:nvPicPr>
            <p:cNvPr id="5" name="Picture 4">
              <a:extLst>
                <a:ext uri="{FF2B5EF4-FFF2-40B4-BE49-F238E27FC236}">
                  <a16:creationId xmlns:a16="http://schemas.microsoft.com/office/drawing/2014/main" id="{F537E91F-3C0A-4DD9-B752-21066263EB93}"/>
                </a:ext>
              </a:extLst>
            </p:cNvPr>
            <p:cNvPicPr>
              <a:picLocks noChangeAspect="1"/>
            </p:cNvPicPr>
            <p:nvPr/>
          </p:nvPicPr>
          <p:blipFill>
            <a:blip r:embed="rId6"/>
            <a:stretch>
              <a:fillRect/>
            </a:stretch>
          </p:blipFill>
          <p:spPr>
            <a:xfrm>
              <a:off x="3164979" y="-306685"/>
              <a:ext cx="2514600" cy="2800350"/>
            </a:xfrm>
            <a:prstGeom prst="rect">
              <a:avLst/>
            </a:prstGeom>
          </p:spPr>
        </p:pic>
        <p:pic>
          <p:nvPicPr>
            <p:cNvPr id="7" name="Picture 6">
              <a:extLst>
                <a:ext uri="{FF2B5EF4-FFF2-40B4-BE49-F238E27FC236}">
                  <a16:creationId xmlns:a16="http://schemas.microsoft.com/office/drawing/2014/main" id="{1157D1AC-6731-459E-849E-AF95CA437850}"/>
                </a:ext>
              </a:extLst>
            </p:cNvPr>
            <p:cNvPicPr>
              <a:picLocks noChangeAspect="1"/>
            </p:cNvPicPr>
            <p:nvPr/>
          </p:nvPicPr>
          <p:blipFill>
            <a:blip r:embed="rId7"/>
            <a:stretch>
              <a:fillRect/>
            </a:stretch>
          </p:blipFill>
          <p:spPr>
            <a:xfrm>
              <a:off x="3166699" y="2493665"/>
              <a:ext cx="3019425" cy="3038475"/>
            </a:xfrm>
            <a:prstGeom prst="rect">
              <a:avLst/>
            </a:prstGeom>
          </p:spPr>
        </p:pic>
      </p:grpSp>
    </p:spTree>
    <p:extLst>
      <p:ext uri="{BB962C8B-B14F-4D97-AF65-F5344CB8AC3E}">
        <p14:creationId xmlns:p14="http://schemas.microsoft.com/office/powerpoint/2010/main" val="36926971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1">
            <a:extLst>
              <a:ext uri="{FF2B5EF4-FFF2-40B4-BE49-F238E27FC236}">
                <a16:creationId xmlns:a16="http://schemas.microsoft.com/office/drawing/2014/main" id="{16CB1F19-5256-4D5F-B38E-080BD7369CE0}"/>
              </a:ext>
            </a:extLst>
          </p:cNvPr>
          <p:cNvSpPr txBox="1">
            <a:spLocks/>
          </p:cNvSpPr>
          <p:nvPr/>
        </p:nvSpPr>
        <p:spPr>
          <a:xfrm>
            <a:off x="1133987" y="5597972"/>
            <a:ext cx="9936721" cy="936104"/>
          </a:xfrm>
          <a:prstGeom prst="rect">
            <a:avLst/>
          </a:prstGeom>
        </p:spPr>
        <p:txBody>
          <a:bodyPr/>
          <a:lstStyle>
            <a:lvl1pPr algn="l" defTabSz="914400" rtl="0" eaLnBrk="1" latinLnBrk="0" hangingPunct="1">
              <a:lnSpc>
                <a:spcPct val="90000"/>
              </a:lnSpc>
              <a:spcBef>
                <a:spcPct val="0"/>
              </a:spcBef>
              <a:buNone/>
              <a:defRPr sz="3500" kern="1200">
                <a:solidFill>
                  <a:schemeClr val="tx2"/>
                </a:solidFill>
                <a:latin typeface="+mj-lt"/>
                <a:ea typeface="+mj-ea"/>
                <a:cs typeface="+mj-cs"/>
              </a:defRPr>
            </a:lvl1pPr>
          </a:lstStyle>
          <a:p>
            <a:pPr algn="ctr"/>
            <a:r>
              <a:rPr lang="en-AU" dirty="0">
                <a:solidFill>
                  <a:schemeClr val="bg1"/>
                </a:solidFill>
              </a:rPr>
              <a:t>Mounting the Enclosures</a:t>
            </a:r>
          </a:p>
        </p:txBody>
      </p:sp>
      <p:pic>
        <p:nvPicPr>
          <p:cNvPr id="4" name="Picture 3">
            <a:extLst>
              <a:ext uri="{FF2B5EF4-FFF2-40B4-BE49-F238E27FC236}">
                <a16:creationId xmlns:a16="http://schemas.microsoft.com/office/drawing/2014/main" id="{E3044A24-E6CE-43C7-8886-C38591999B25}"/>
              </a:ext>
            </a:extLst>
          </p:cNvPr>
          <p:cNvPicPr>
            <a:picLocks noChangeAspect="1"/>
          </p:cNvPicPr>
          <p:nvPr/>
        </p:nvPicPr>
        <p:blipFill>
          <a:blip r:embed="rId2"/>
          <a:stretch>
            <a:fillRect/>
          </a:stretch>
        </p:blipFill>
        <p:spPr>
          <a:xfrm>
            <a:off x="1529950" y="712006"/>
            <a:ext cx="9144793" cy="4669941"/>
          </a:xfrm>
          <a:prstGeom prst="rect">
            <a:avLst/>
          </a:prstGeom>
        </p:spPr>
      </p:pic>
      <p:grpSp>
        <p:nvGrpSpPr>
          <p:cNvPr id="8" name="Group 7">
            <a:extLst>
              <a:ext uri="{FF2B5EF4-FFF2-40B4-BE49-F238E27FC236}">
                <a16:creationId xmlns:a16="http://schemas.microsoft.com/office/drawing/2014/main" id="{4F294B42-12A1-4335-99E4-0F5E69999E1B}"/>
              </a:ext>
            </a:extLst>
          </p:cNvPr>
          <p:cNvGrpSpPr/>
          <p:nvPr/>
        </p:nvGrpSpPr>
        <p:grpSpPr>
          <a:xfrm>
            <a:off x="182274" y="197371"/>
            <a:ext cx="1579011" cy="468052"/>
            <a:chOff x="112850" y="845443"/>
            <a:chExt cx="1579011" cy="468052"/>
          </a:xfrm>
        </p:grpSpPr>
        <p:pic>
          <p:nvPicPr>
            <p:cNvPr id="5" name="Picture 4">
              <a:extLst>
                <a:ext uri="{FF2B5EF4-FFF2-40B4-BE49-F238E27FC236}">
                  <a16:creationId xmlns:a16="http://schemas.microsoft.com/office/drawing/2014/main" id="{924B1D11-1282-414F-9943-E92451036EE0}"/>
                </a:ext>
              </a:extLst>
            </p:cNvPr>
            <p:cNvPicPr>
              <a:picLocks noChangeAspect="1"/>
            </p:cNvPicPr>
            <p:nvPr/>
          </p:nvPicPr>
          <p:blipFill>
            <a:blip r:embed="rId3"/>
            <a:stretch>
              <a:fillRect/>
            </a:stretch>
          </p:blipFill>
          <p:spPr>
            <a:xfrm>
              <a:off x="575737" y="942989"/>
              <a:ext cx="1116124" cy="298498"/>
            </a:xfrm>
            <a:prstGeom prst="rect">
              <a:avLst/>
            </a:prstGeom>
          </p:spPr>
        </p:pic>
        <p:pic>
          <p:nvPicPr>
            <p:cNvPr id="6" name="Picture 5">
              <a:extLst>
                <a:ext uri="{FF2B5EF4-FFF2-40B4-BE49-F238E27FC236}">
                  <a16:creationId xmlns:a16="http://schemas.microsoft.com/office/drawing/2014/main" id="{2A4A466B-6CF3-4172-9CF2-1045B156F8FE}"/>
                </a:ext>
              </a:extLst>
            </p:cNvPr>
            <p:cNvPicPr>
              <a:picLocks noChangeAspect="1"/>
            </p:cNvPicPr>
            <p:nvPr/>
          </p:nvPicPr>
          <p:blipFill>
            <a:blip r:embed="rId4"/>
            <a:stretch>
              <a:fillRect/>
            </a:stretch>
          </p:blipFill>
          <p:spPr>
            <a:xfrm>
              <a:off x="112850" y="845443"/>
              <a:ext cx="504056" cy="468052"/>
            </a:xfrm>
            <a:prstGeom prst="rect">
              <a:avLst/>
            </a:prstGeom>
          </p:spPr>
        </p:pic>
      </p:grpSp>
    </p:spTree>
    <p:extLst>
      <p:ext uri="{BB962C8B-B14F-4D97-AF65-F5344CB8AC3E}">
        <p14:creationId xmlns:p14="http://schemas.microsoft.com/office/powerpoint/2010/main" val="4072390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p:cNvSpPr>
            <a:spLocks noGrp="1"/>
          </p:cNvSpPr>
          <p:nvPr>
            <p:ph type="title"/>
          </p:nvPr>
        </p:nvSpPr>
        <p:spPr>
          <a:xfrm>
            <a:off x="350996" y="382419"/>
            <a:ext cx="11502711" cy="1077880"/>
          </a:xfrm>
        </p:spPr>
        <p:txBody>
          <a:bodyPr>
            <a:normAutofit/>
          </a:bodyPr>
          <a:lstStyle/>
          <a:p>
            <a:r>
              <a:rPr lang="en-AU" sz="1997" dirty="0">
                <a:solidFill>
                  <a:schemeClr val="accent2"/>
                </a:solidFill>
              </a:rPr>
              <a:t>Products &amp; Innovation.</a:t>
            </a:r>
            <a:br>
              <a:rPr lang="en-AU" dirty="0"/>
            </a:br>
            <a:r>
              <a:rPr lang="en-AU" dirty="0"/>
              <a:t>Mounting the Enclosures </a:t>
            </a:r>
            <a:r>
              <a:rPr lang="en-AU" sz="2000" dirty="0">
                <a:solidFill>
                  <a:srgbClr val="4CCFEF"/>
                </a:solidFill>
              </a:rPr>
              <a:t>– Location Selection</a:t>
            </a:r>
          </a:p>
        </p:txBody>
      </p:sp>
      <p:pic>
        <p:nvPicPr>
          <p:cNvPr id="8" name="Picture 7">
            <a:extLst>
              <a:ext uri="{FF2B5EF4-FFF2-40B4-BE49-F238E27FC236}">
                <a16:creationId xmlns:a16="http://schemas.microsoft.com/office/drawing/2014/main" id="{810F8804-F41A-40F6-A968-128D572EF4E4}"/>
              </a:ext>
            </a:extLst>
          </p:cNvPr>
          <p:cNvPicPr>
            <a:picLocks noChangeAspect="1"/>
          </p:cNvPicPr>
          <p:nvPr/>
        </p:nvPicPr>
        <p:blipFill>
          <a:blip r:embed="rId2"/>
          <a:stretch>
            <a:fillRect/>
          </a:stretch>
        </p:blipFill>
        <p:spPr>
          <a:xfrm>
            <a:off x="197694" y="197371"/>
            <a:ext cx="1548172" cy="582841"/>
          </a:xfrm>
          <a:prstGeom prst="rect">
            <a:avLst/>
          </a:prstGeom>
        </p:spPr>
      </p:pic>
      <p:sp>
        <p:nvSpPr>
          <p:cNvPr id="9" name="Rectangle 8">
            <a:extLst>
              <a:ext uri="{FF2B5EF4-FFF2-40B4-BE49-F238E27FC236}">
                <a16:creationId xmlns:a16="http://schemas.microsoft.com/office/drawing/2014/main" id="{A47ACAB1-39EC-40AD-B0D6-00C838547023}"/>
              </a:ext>
            </a:extLst>
          </p:cNvPr>
          <p:cNvSpPr/>
          <p:nvPr/>
        </p:nvSpPr>
        <p:spPr>
          <a:xfrm>
            <a:off x="1637854" y="378000"/>
            <a:ext cx="1800200" cy="4022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400" dirty="0" err="1">
              <a:latin typeface="Brandon Text Bold" panose="020B0803020203060203" pitchFamily="34" charset="0"/>
            </a:endParaRPr>
          </a:p>
        </p:txBody>
      </p:sp>
      <p:pic>
        <p:nvPicPr>
          <p:cNvPr id="7" name="Picture 6">
            <a:extLst>
              <a:ext uri="{FF2B5EF4-FFF2-40B4-BE49-F238E27FC236}">
                <a16:creationId xmlns:a16="http://schemas.microsoft.com/office/drawing/2014/main" id="{8ED30410-549E-4B2A-BA2E-0B893B0D839D}"/>
              </a:ext>
            </a:extLst>
          </p:cNvPr>
          <p:cNvPicPr>
            <a:picLocks noChangeAspect="1"/>
          </p:cNvPicPr>
          <p:nvPr/>
        </p:nvPicPr>
        <p:blipFill>
          <a:blip r:embed="rId3"/>
          <a:stretch>
            <a:fillRect/>
          </a:stretch>
        </p:blipFill>
        <p:spPr>
          <a:xfrm>
            <a:off x="1222076" y="1436873"/>
            <a:ext cx="4886325" cy="4629150"/>
          </a:xfrm>
          <a:prstGeom prst="rect">
            <a:avLst/>
          </a:prstGeom>
        </p:spPr>
      </p:pic>
      <p:sp>
        <p:nvSpPr>
          <p:cNvPr id="10" name="Textfeld 20">
            <a:extLst>
              <a:ext uri="{FF2B5EF4-FFF2-40B4-BE49-F238E27FC236}">
                <a16:creationId xmlns:a16="http://schemas.microsoft.com/office/drawing/2014/main" id="{5F096632-2DF1-431F-980B-E0C77B329267}"/>
              </a:ext>
            </a:extLst>
          </p:cNvPr>
          <p:cNvSpPr txBox="1"/>
          <p:nvPr/>
        </p:nvSpPr>
        <p:spPr>
          <a:xfrm>
            <a:off x="6570402" y="1460299"/>
            <a:ext cx="3832422" cy="4881336"/>
          </a:xfrm>
          <a:prstGeom prst="rect">
            <a:avLst/>
          </a:prstGeom>
          <a:noFill/>
          <a:ln w="9525">
            <a:noFill/>
            <a:miter lim="800000"/>
            <a:headEnd/>
            <a:tailEnd/>
          </a:ln>
        </p:spPr>
        <p:txBody>
          <a:bodyPr wrap="square">
            <a:spAutoFit/>
          </a:bodyPr>
          <a:lstStyle>
            <a:defPPr>
              <a:defRPr lang="de-DE"/>
            </a:defPPr>
            <a:lvl1pPr marL="287338" indent="-287338">
              <a:spcBef>
                <a:spcPts val="1200"/>
              </a:spcBef>
              <a:buBlip>
                <a:blip r:embed="rId4"/>
              </a:buBlip>
              <a:defRPr sz="1600">
                <a:latin typeface="Arial" pitchFamily="34" charset="0"/>
                <a:cs typeface="Arial" pitchFamily="34" charset="0"/>
              </a:defRPr>
            </a:lvl1pPr>
          </a:lstStyle>
          <a:p>
            <a:pPr marL="88900" lvl="2" fontAlgn="base">
              <a:lnSpc>
                <a:spcPct val="90000"/>
              </a:lnSpc>
              <a:spcBef>
                <a:spcPts val="600"/>
              </a:spcBef>
              <a:spcAft>
                <a:spcPts val="600"/>
              </a:spcAft>
              <a:buClr>
                <a:schemeClr val="tx2"/>
              </a:buClr>
              <a:buSzPct val="100000"/>
              <a:defRPr/>
            </a:pPr>
            <a:r>
              <a:rPr lang="en-US" sz="1600" dirty="0">
                <a:solidFill>
                  <a:schemeClr val="bg1">
                    <a:lumMod val="10000"/>
                  </a:schemeClr>
                </a:solidFill>
                <a:cs typeface="Arial" panose="020B0604020202020204" pitchFamily="34" charset="0"/>
              </a:rPr>
              <a:t>Component Options.</a:t>
            </a:r>
          </a:p>
          <a:p>
            <a:pPr marL="268288" lvl="2" indent="-179388" fontAlgn="base">
              <a:lnSpc>
                <a:spcPct val="90000"/>
              </a:lnSpc>
              <a:spcBef>
                <a:spcPts val="600"/>
              </a:spcBef>
              <a:spcAft>
                <a:spcPts val="600"/>
              </a:spcAft>
              <a:buClr>
                <a:schemeClr val="tx2"/>
              </a:buClr>
              <a:buSzPct val="100000"/>
              <a:buFont typeface="Brandon Text Regular" panose="020B0503020203060203" pitchFamily="34" charset="0"/>
              <a:buChar char="»"/>
              <a:defRPr/>
            </a:pPr>
            <a:r>
              <a:rPr lang="en-US" sz="1600" dirty="0">
                <a:cs typeface="Arial" panose="020B0604020202020204" pitchFamily="34" charset="0"/>
              </a:rPr>
              <a:t>The storage system with the optional extension cabinet must be floor mounted.</a:t>
            </a:r>
          </a:p>
          <a:p>
            <a:pPr marL="268288" lvl="2" indent="-179388" fontAlgn="base">
              <a:lnSpc>
                <a:spcPct val="90000"/>
              </a:lnSpc>
              <a:spcBef>
                <a:spcPts val="600"/>
              </a:spcBef>
              <a:spcAft>
                <a:spcPts val="600"/>
              </a:spcAft>
              <a:buClr>
                <a:schemeClr val="tx2"/>
              </a:buClr>
              <a:buSzPct val="100000"/>
              <a:buFont typeface="Brandon Text Regular" panose="020B0503020203060203" pitchFamily="34" charset="0"/>
              <a:buChar char="»"/>
              <a:defRPr/>
            </a:pPr>
            <a:r>
              <a:rPr lang="en-US" sz="1600" dirty="0">
                <a:cs typeface="Arial" panose="020B0604020202020204" pitchFamily="34" charset="0"/>
              </a:rPr>
              <a:t>A storage system without the optional extension cabinet must be mounted to the wall with screws.</a:t>
            </a:r>
          </a:p>
          <a:p>
            <a:pPr marL="268288" lvl="2" indent="-179388" fontAlgn="base">
              <a:lnSpc>
                <a:spcPct val="90000"/>
              </a:lnSpc>
              <a:spcBef>
                <a:spcPts val="600"/>
              </a:spcBef>
              <a:spcAft>
                <a:spcPts val="600"/>
              </a:spcAft>
              <a:buClr>
                <a:schemeClr val="tx2"/>
              </a:buClr>
              <a:buSzPct val="100000"/>
              <a:buFont typeface="Brandon Text Regular" panose="020B0503020203060203" pitchFamily="34" charset="0"/>
              <a:buChar char="»"/>
              <a:defRPr/>
            </a:pPr>
            <a:r>
              <a:rPr lang="en-US" sz="1600" dirty="0">
                <a:cs typeface="Arial" panose="020B0604020202020204" pitchFamily="34" charset="0"/>
              </a:rPr>
              <a:t>Use only screws with the following properties:</a:t>
            </a:r>
          </a:p>
          <a:p>
            <a:pPr marL="725488" lvl="3" indent="-179388" fontAlgn="base">
              <a:lnSpc>
                <a:spcPct val="90000"/>
              </a:lnSpc>
              <a:spcBef>
                <a:spcPts val="600"/>
              </a:spcBef>
              <a:spcAft>
                <a:spcPts val="600"/>
              </a:spcAft>
              <a:buClr>
                <a:schemeClr val="tx2"/>
              </a:buClr>
              <a:buSzPct val="100000"/>
              <a:buFont typeface="Brandon Text Regular" panose="020B0503020203060203" pitchFamily="34" charset="0"/>
              <a:buChar char="»"/>
              <a:defRPr/>
            </a:pPr>
            <a:r>
              <a:rPr lang="en-US" sz="1600" dirty="0">
                <a:cs typeface="Arial" panose="020B0604020202020204" pitchFamily="34" charset="0"/>
              </a:rPr>
              <a:t>The diameter of the screw head (see figure) must be between 13 mm and 15 mm.</a:t>
            </a:r>
          </a:p>
          <a:p>
            <a:pPr marL="725488" lvl="3" indent="-179388" fontAlgn="base">
              <a:lnSpc>
                <a:spcPct val="90000"/>
              </a:lnSpc>
              <a:spcBef>
                <a:spcPts val="600"/>
              </a:spcBef>
              <a:spcAft>
                <a:spcPts val="600"/>
              </a:spcAft>
              <a:buClr>
                <a:schemeClr val="tx2"/>
              </a:buClr>
              <a:buSzPct val="100000"/>
              <a:buFont typeface="Brandon Text Regular" panose="020B0503020203060203" pitchFamily="34" charset="0"/>
              <a:buChar char="»"/>
              <a:defRPr/>
            </a:pPr>
            <a:r>
              <a:rPr lang="en-US" sz="1600" dirty="0">
                <a:cs typeface="Arial" panose="020B0604020202020204" pitchFamily="34" charset="0"/>
              </a:rPr>
              <a:t>The screw diameter must be 8 mm. </a:t>
            </a:r>
          </a:p>
          <a:p>
            <a:pPr marL="725488" lvl="3" indent="-179388" fontAlgn="base">
              <a:lnSpc>
                <a:spcPct val="90000"/>
              </a:lnSpc>
              <a:spcBef>
                <a:spcPts val="600"/>
              </a:spcBef>
              <a:spcAft>
                <a:spcPts val="600"/>
              </a:spcAft>
              <a:buClr>
                <a:schemeClr val="tx2"/>
              </a:buClr>
              <a:buSzPct val="100000"/>
              <a:buFont typeface="Brandon Text Regular" panose="020B0503020203060203" pitchFamily="34" charset="0"/>
              <a:buChar char="»"/>
              <a:defRPr/>
            </a:pPr>
            <a:r>
              <a:rPr lang="en-US" sz="1600" dirty="0">
                <a:cs typeface="Arial" panose="020B0604020202020204" pitchFamily="34" charset="0"/>
              </a:rPr>
              <a:t>The screw head must not exceed 5mm.</a:t>
            </a:r>
          </a:p>
          <a:p>
            <a:pPr marL="268288" lvl="2" indent="-179388" fontAlgn="base">
              <a:lnSpc>
                <a:spcPct val="90000"/>
              </a:lnSpc>
              <a:spcBef>
                <a:spcPts val="600"/>
              </a:spcBef>
              <a:spcAft>
                <a:spcPts val="600"/>
              </a:spcAft>
              <a:buClr>
                <a:schemeClr val="tx2"/>
              </a:buClr>
              <a:buSzPct val="100000"/>
              <a:buFont typeface="Brandon Text Regular" panose="020B0503020203060203" pitchFamily="34" charset="0"/>
              <a:buChar char="»"/>
              <a:defRPr/>
            </a:pPr>
            <a:endParaRPr lang="en-US" sz="1200" dirty="0">
              <a:latin typeface="+mn-lt"/>
            </a:endParaRPr>
          </a:p>
        </p:txBody>
      </p:sp>
      <p:pic>
        <p:nvPicPr>
          <p:cNvPr id="2" name="Picture 1">
            <a:extLst>
              <a:ext uri="{FF2B5EF4-FFF2-40B4-BE49-F238E27FC236}">
                <a16:creationId xmlns:a16="http://schemas.microsoft.com/office/drawing/2014/main" id="{FF849BCB-6EAB-48B1-A3FA-3274BB1E3D20}"/>
              </a:ext>
            </a:extLst>
          </p:cNvPr>
          <p:cNvPicPr>
            <a:picLocks noChangeAspect="1"/>
          </p:cNvPicPr>
          <p:nvPr/>
        </p:nvPicPr>
        <p:blipFill>
          <a:blip r:embed="rId5"/>
          <a:stretch>
            <a:fillRect/>
          </a:stretch>
        </p:blipFill>
        <p:spPr>
          <a:xfrm rot="16200000">
            <a:off x="10101241" y="3255263"/>
            <a:ext cx="2628292" cy="688969"/>
          </a:xfrm>
          <a:prstGeom prst="rect">
            <a:avLst/>
          </a:prstGeom>
        </p:spPr>
      </p:pic>
    </p:spTree>
    <p:extLst>
      <p:ext uri="{BB962C8B-B14F-4D97-AF65-F5344CB8AC3E}">
        <p14:creationId xmlns:p14="http://schemas.microsoft.com/office/powerpoint/2010/main" val="28367748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p:cNvSpPr>
            <a:spLocks noGrp="1"/>
          </p:cNvSpPr>
          <p:nvPr>
            <p:ph type="title"/>
          </p:nvPr>
        </p:nvSpPr>
        <p:spPr>
          <a:xfrm>
            <a:off x="350996" y="382419"/>
            <a:ext cx="11502711" cy="1077880"/>
          </a:xfrm>
        </p:spPr>
        <p:txBody>
          <a:bodyPr>
            <a:normAutofit/>
          </a:bodyPr>
          <a:lstStyle/>
          <a:p>
            <a:r>
              <a:rPr lang="en-AU" sz="1997" dirty="0">
                <a:solidFill>
                  <a:schemeClr val="accent2"/>
                </a:solidFill>
              </a:rPr>
              <a:t>Products &amp; Innovation.</a:t>
            </a:r>
            <a:br>
              <a:rPr lang="en-AU" dirty="0"/>
            </a:br>
            <a:r>
              <a:rPr lang="en-AU" dirty="0"/>
              <a:t>Mounting the Enclosures </a:t>
            </a:r>
            <a:r>
              <a:rPr lang="en-AU" sz="2000" dirty="0">
                <a:solidFill>
                  <a:srgbClr val="4CCFEF"/>
                </a:solidFill>
              </a:rPr>
              <a:t>– Location Selection</a:t>
            </a:r>
          </a:p>
        </p:txBody>
      </p:sp>
      <p:pic>
        <p:nvPicPr>
          <p:cNvPr id="8" name="Picture 7">
            <a:extLst>
              <a:ext uri="{FF2B5EF4-FFF2-40B4-BE49-F238E27FC236}">
                <a16:creationId xmlns:a16="http://schemas.microsoft.com/office/drawing/2014/main" id="{810F8804-F41A-40F6-A968-128D572EF4E4}"/>
              </a:ext>
            </a:extLst>
          </p:cNvPr>
          <p:cNvPicPr>
            <a:picLocks noChangeAspect="1"/>
          </p:cNvPicPr>
          <p:nvPr/>
        </p:nvPicPr>
        <p:blipFill>
          <a:blip r:embed="rId2"/>
          <a:stretch>
            <a:fillRect/>
          </a:stretch>
        </p:blipFill>
        <p:spPr>
          <a:xfrm>
            <a:off x="197694" y="197371"/>
            <a:ext cx="1548172" cy="582841"/>
          </a:xfrm>
          <a:prstGeom prst="rect">
            <a:avLst/>
          </a:prstGeom>
        </p:spPr>
      </p:pic>
      <p:sp>
        <p:nvSpPr>
          <p:cNvPr id="9" name="Rectangle 8">
            <a:extLst>
              <a:ext uri="{FF2B5EF4-FFF2-40B4-BE49-F238E27FC236}">
                <a16:creationId xmlns:a16="http://schemas.microsoft.com/office/drawing/2014/main" id="{A47ACAB1-39EC-40AD-B0D6-00C838547023}"/>
              </a:ext>
            </a:extLst>
          </p:cNvPr>
          <p:cNvSpPr/>
          <p:nvPr/>
        </p:nvSpPr>
        <p:spPr>
          <a:xfrm>
            <a:off x="1637854" y="378000"/>
            <a:ext cx="1800200" cy="4022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400" dirty="0" err="1">
              <a:latin typeface="Brandon Text Bold" panose="020B0803020203060203" pitchFamily="34" charset="0"/>
            </a:endParaRPr>
          </a:p>
        </p:txBody>
      </p:sp>
      <p:sp>
        <p:nvSpPr>
          <p:cNvPr id="5" name="Textfeld 20">
            <a:extLst>
              <a:ext uri="{FF2B5EF4-FFF2-40B4-BE49-F238E27FC236}">
                <a16:creationId xmlns:a16="http://schemas.microsoft.com/office/drawing/2014/main" id="{00296429-F839-4533-A60B-60F4B6EDBF57}"/>
              </a:ext>
            </a:extLst>
          </p:cNvPr>
          <p:cNvSpPr txBox="1"/>
          <p:nvPr/>
        </p:nvSpPr>
        <p:spPr>
          <a:xfrm>
            <a:off x="6099173" y="2573635"/>
            <a:ext cx="5004556" cy="2713050"/>
          </a:xfrm>
          <a:prstGeom prst="rect">
            <a:avLst/>
          </a:prstGeom>
          <a:noFill/>
          <a:ln w="9525">
            <a:noFill/>
            <a:miter lim="800000"/>
            <a:headEnd/>
            <a:tailEnd/>
          </a:ln>
        </p:spPr>
        <p:txBody>
          <a:bodyPr wrap="square">
            <a:spAutoFit/>
          </a:bodyPr>
          <a:lstStyle>
            <a:defPPr>
              <a:defRPr lang="de-DE"/>
            </a:defPPr>
            <a:lvl1pPr marL="287338" indent="-287338">
              <a:spcBef>
                <a:spcPts val="1200"/>
              </a:spcBef>
              <a:buBlip>
                <a:blip r:embed="rId3"/>
              </a:buBlip>
              <a:defRPr sz="1600">
                <a:latin typeface="Arial" pitchFamily="34" charset="0"/>
                <a:cs typeface="Arial" pitchFamily="34" charset="0"/>
              </a:defRPr>
            </a:lvl1pPr>
          </a:lstStyle>
          <a:p>
            <a:pPr marL="88900" lvl="2" fontAlgn="base">
              <a:lnSpc>
                <a:spcPct val="90000"/>
              </a:lnSpc>
              <a:spcBef>
                <a:spcPts val="600"/>
              </a:spcBef>
              <a:spcAft>
                <a:spcPts val="600"/>
              </a:spcAft>
              <a:buClr>
                <a:schemeClr val="tx2"/>
              </a:buClr>
              <a:buSzPct val="100000"/>
              <a:defRPr/>
            </a:pPr>
            <a:r>
              <a:rPr lang="en-US" sz="1600" dirty="0">
                <a:solidFill>
                  <a:schemeClr val="bg1">
                    <a:lumMod val="10000"/>
                  </a:schemeClr>
                </a:solidFill>
                <a:cs typeface="Arial" panose="020B0604020202020204" pitchFamily="34" charset="0"/>
              </a:rPr>
              <a:t>Observing minimum distances.</a:t>
            </a:r>
          </a:p>
          <a:p>
            <a:pPr marL="268288" lvl="2" indent="-179388" fontAlgn="base">
              <a:lnSpc>
                <a:spcPct val="90000"/>
              </a:lnSpc>
              <a:spcBef>
                <a:spcPts val="600"/>
              </a:spcBef>
              <a:spcAft>
                <a:spcPts val="600"/>
              </a:spcAft>
              <a:buClr>
                <a:schemeClr val="tx2"/>
              </a:buClr>
              <a:buSzPct val="100000"/>
              <a:buFont typeface="Brandon Text Regular" panose="020B0503020203060203" pitchFamily="34" charset="0"/>
              <a:buChar char="»"/>
              <a:defRPr/>
            </a:pPr>
            <a:r>
              <a:rPr lang="en-US" sz="1600" dirty="0">
                <a:cs typeface="Arial" panose="020B0604020202020204" pitchFamily="34" charset="0"/>
              </a:rPr>
              <a:t>Observe the specified minimum distances to neighboring objects.</a:t>
            </a:r>
          </a:p>
          <a:p>
            <a:pPr marL="268288" lvl="2" indent="-179388" fontAlgn="base">
              <a:lnSpc>
                <a:spcPct val="90000"/>
              </a:lnSpc>
              <a:spcBef>
                <a:spcPts val="600"/>
              </a:spcBef>
              <a:spcAft>
                <a:spcPts val="600"/>
              </a:spcAft>
              <a:buClr>
                <a:schemeClr val="tx2"/>
              </a:buClr>
              <a:buSzPct val="100000"/>
              <a:buFont typeface="Brandon Text Regular" panose="020B0503020203060203" pitchFamily="34" charset="0"/>
              <a:buChar char="»"/>
              <a:defRPr/>
            </a:pPr>
            <a:r>
              <a:rPr lang="en-US" sz="1600" dirty="0">
                <a:cs typeface="Arial" panose="020B0604020202020204" pitchFamily="34" charset="0"/>
              </a:rPr>
              <a:t>The minimum distances ensure that:</a:t>
            </a:r>
          </a:p>
          <a:p>
            <a:pPr marL="725488" lvl="3" indent="-179388" fontAlgn="base">
              <a:lnSpc>
                <a:spcPct val="90000"/>
              </a:lnSpc>
              <a:spcBef>
                <a:spcPts val="600"/>
              </a:spcBef>
              <a:spcAft>
                <a:spcPts val="600"/>
              </a:spcAft>
              <a:buClr>
                <a:schemeClr val="tx2"/>
              </a:buClr>
              <a:buSzPct val="100000"/>
              <a:buFont typeface="Brandon Text Regular" panose="020B0503020203060203" pitchFamily="34" charset="0"/>
              <a:buChar char="»"/>
              <a:defRPr/>
            </a:pPr>
            <a:r>
              <a:rPr lang="en-US" sz="1600" dirty="0">
                <a:cs typeface="Arial" panose="020B0604020202020204" pitchFamily="34" charset="0"/>
              </a:rPr>
              <a:t>there is sufficient heat dissipation, the storage system door can be opened easily and</a:t>
            </a:r>
          </a:p>
          <a:p>
            <a:pPr marL="725488" lvl="3" indent="-179388" fontAlgn="base">
              <a:lnSpc>
                <a:spcPct val="90000"/>
              </a:lnSpc>
              <a:spcBef>
                <a:spcPts val="600"/>
              </a:spcBef>
              <a:spcAft>
                <a:spcPts val="600"/>
              </a:spcAft>
              <a:buClr>
                <a:schemeClr val="tx2"/>
              </a:buClr>
              <a:buSzPct val="100000"/>
              <a:buFont typeface="Brandon Text Regular" panose="020B0503020203060203" pitchFamily="34" charset="0"/>
              <a:buChar char="»"/>
              <a:defRPr/>
            </a:pPr>
            <a:r>
              <a:rPr lang="en-US" sz="1600" dirty="0">
                <a:cs typeface="Arial" panose="020B0604020202020204" pitchFamily="34" charset="0"/>
              </a:rPr>
              <a:t>there is sufficient space for maintenance work.</a:t>
            </a:r>
            <a:endParaRPr lang="en-US" sz="1200" dirty="0">
              <a:latin typeface="+mn-lt"/>
            </a:endParaRPr>
          </a:p>
          <a:p>
            <a:pPr>
              <a:spcBef>
                <a:spcPts val="1500"/>
              </a:spcBef>
              <a:spcAft>
                <a:spcPts val="400"/>
              </a:spcAft>
            </a:pPr>
            <a:endParaRPr lang="en-US" sz="1200" dirty="0">
              <a:latin typeface="+mn-lt"/>
            </a:endParaRPr>
          </a:p>
        </p:txBody>
      </p:sp>
      <p:pic>
        <p:nvPicPr>
          <p:cNvPr id="7" name="Picture 6">
            <a:extLst>
              <a:ext uri="{FF2B5EF4-FFF2-40B4-BE49-F238E27FC236}">
                <a16:creationId xmlns:a16="http://schemas.microsoft.com/office/drawing/2014/main" id="{2EE7E45A-2931-4241-9384-5644BF1DB14C}"/>
              </a:ext>
            </a:extLst>
          </p:cNvPr>
          <p:cNvPicPr>
            <a:picLocks noChangeAspect="1"/>
          </p:cNvPicPr>
          <p:nvPr/>
        </p:nvPicPr>
        <p:blipFill>
          <a:blip r:embed="rId4"/>
          <a:stretch>
            <a:fillRect/>
          </a:stretch>
        </p:blipFill>
        <p:spPr>
          <a:xfrm>
            <a:off x="2081238" y="1456508"/>
            <a:ext cx="3763392" cy="4571294"/>
          </a:xfrm>
          <a:prstGeom prst="rect">
            <a:avLst/>
          </a:prstGeom>
        </p:spPr>
      </p:pic>
    </p:spTree>
    <p:extLst>
      <p:ext uri="{BB962C8B-B14F-4D97-AF65-F5344CB8AC3E}">
        <p14:creationId xmlns:p14="http://schemas.microsoft.com/office/powerpoint/2010/main" val="22746722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p:cNvSpPr>
            <a:spLocks noGrp="1"/>
          </p:cNvSpPr>
          <p:nvPr>
            <p:ph type="title"/>
          </p:nvPr>
        </p:nvSpPr>
        <p:spPr>
          <a:xfrm>
            <a:off x="350996" y="382419"/>
            <a:ext cx="11502711" cy="1077880"/>
          </a:xfrm>
        </p:spPr>
        <p:txBody>
          <a:bodyPr>
            <a:normAutofit/>
          </a:bodyPr>
          <a:lstStyle/>
          <a:p>
            <a:r>
              <a:rPr lang="en-AU" sz="1997" dirty="0">
                <a:solidFill>
                  <a:schemeClr val="accent2"/>
                </a:solidFill>
              </a:rPr>
              <a:t>Products &amp; Innovation.</a:t>
            </a:r>
            <a:br>
              <a:rPr lang="en-AU" dirty="0"/>
            </a:br>
            <a:r>
              <a:rPr lang="en-AU" dirty="0"/>
              <a:t>Mounting the Enclosures </a:t>
            </a:r>
            <a:r>
              <a:rPr lang="en-AU" sz="2000" dirty="0">
                <a:solidFill>
                  <a:srgbClr val="4CCFEF"/>
                </a:solidFill>
              </a:rPr>
              <a:t>– Location Positioning</a:t>
            </a:r>
          </a:p>
        </p:txBody>
      </p:sp>
      <p:pic>
        <p:nvPicPr>
          <p:cNvPr id="8" name="Picture 7">
            <a:extLst>
              <a:ext uri="{FF2B5EF4-FFF2-40B4-BE49-F238E27FC236}">
                <a16:creationId xmlns:a16="http://schemas.microsoft.com/office/drawing/2014/main" id="{810F8804-F41A-40F6-A968-128D572EF4E4}"/>
              </a:ext>
            </a:extLst>
          </p:cNvPr>
          <p:cNvPicPr>
            <a:picLocks noChangeAspect="1"/>
          </p:cNvPicPr>
          <p:nvPr/>
        </p:nvPicPr>
        <p:blipFill>
          <a:blip r:embed="rId2"/>
          <a:stretch>
            <a:fillRect/>
          </a:stretch>
        </p:blipFill>
        <p:spPr>
          <a:xfrm>
            <a:off x="197694" y="197371"/>
            <a:ext cx="1548172" cy="582841"/>
          </a:xfrm>
          <a:prstGeom prst="rect">
            <a:avLst/>
          </a:prstGeom>
        </p:spPr>
      </p:pic>
      <p:sp>
        <p:nvSpPr>
          <p:cNvPr id="9" name="Rectangle 8">
            <a:extLst>
              <a:ext uri="{FF2B5EF4-FFF2-40B4-BE49-F238E27FC236}">
                <a16:creationId xmlns:a16="http://schemas.microsoft.com/office/drawing/2014/main" id="{A47ACAB1-39EC-40AD-B0D6-00C838547023}"/>
              </a:ext>
            </a:extLst>
          </p:cNvPr>
          <p:cNvSpPr/>
          <p:nvPr/>
        </p:nvSpPr>
        <p:spPr>
          <a:xfrm>
            <a:off x="1637854" y="378000"/>
            <a:ext cx="1800200" cy="4022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400" dirty="0" err="1">
              <a:latin typeface="Brandon Text Bold" panose="020B0803020203060203" pitchFamily="34" charset="0"/>
            </a:endParaRPr>
          </a:p>
        </p:txBody>
      </p:sp>
      <p:pic>
        <p:nvPicPr>
          <p:cNvPr id="5" name="Picture 4">
            <a:extLst>
              <a:ext uri="{FF2B5EF4-FFF2-40B4-BE49-F238E27FC236}">
                <a16:creationId xmlns:a16="http://schemas.microsoft.com/office/drawing/2014/main" id="{8F94DF3F-E0A2-4F21-BA39-2D23AFD59030}"/>
              </a:ext>
            </a:extLst>
          </p:cNvPr>
          <p:cNvPicPr>
            <a:picLocks noChangeAspect="1"/>
          </p:cNvPicPr>
          <p:nvPr/>
        </p:nvPicPr>
        <p:blipFill>
          <a:blip r:embed="rId3"/>
          <a:stretch>
            <a:fillRect/>
          </a:stretch>
        </p:blipFill>
        <p:spPr>
          <a:xfrm>
            <a:off x="367887" y="1445616"/>
            <a:ext cx="3663608" cy="4351879"/>
          </a:xfrm>
          <a:prstGeom prst="rect">
            <a:avLst/>
          </a:prstGeom>
        </p:spPr>
      </p:pic>
      <p:sp>
        <p:nvSpPr>
          <p:cNvPr id="7" name="Textfeld 20">
            <a:extLst>
              <a:ext uri="{FF2B5EF4-FFF2-40B4-BE49-F238E27FC236}">
                <a16:creationId xmlns:a16="http://schemas.microsoft.com/office/drawing/2014/main" id="{EA7AA677-BA91-4BB0-91B1-F9272938C6D6}"/>
              </a:ext>
            </a:extLst>
          </p:cNvPr>
          <p:cNvSpPr txBox="1"/>
          <p:nvPr/>
        </p:nvSpPr>
        <p:spPr>
          <a:xfrm>
            <a:off x="7896230" y="1645347"/>
            <a:ext cx="3832422" cy="1951303"/>
          </a:xfrm>
          <a:prstGeom prst="rect">
            <a:avLst/>
          </a:prstGeom>
          <a:noFill/>
          <a:ln w="9525">
            <a:noFill/>
            <a:miter lim="800000"/>
            <a:headEnd/>
            <a:tailEnd/>
          </a:ln>
        </p:spPr>
        <p:txBody>
          <a:bodyPr wrap="square">
            <a:spAutoFit/>
          </a:bodyPr>
          <a:lstStyle>
            <a:defPPr>
              <a:defRPr lang="de-DE"/>
            </a:defPPr>
            <a:lvl1pPr marL="287338" indent="-287338">
              <a:spcBef>
                <a:spcPts val="1200"/>
              </a:spcBef>
              <a:buBlip>
                <a:blip r:embed="rId4"/>
              </a:buBlip>
              <a:defRPr sz="1600">
                <a:latin typeface="Arial" pitchFamily="34" charset="0"/>
                <a:cs typeface="Arial" pitchFamily="34" charset="0"/>
              </a:defRPr>
            </a:lvl1pPr>
          </a:lstStyle>
          <a:p>
            <a:pPr marL="88900" lvl="2" fontAlgn="base">
              <a:lnSpc>
                <a:spcPct val="90000"/>
              </a:lnSpc>
              <a:spcBef>
                <a:spcPts val="600"/>
              </a:spcBef>
              <a:spcAft>
                <a:spcPts val="600"/>
              </a:spcAft>
              <a:buClr>
                <a:schemeClr val="tx2"/>
              </a:buClr>
              <a:buSzPct val="100000"/>
              <a:defRPr/>
            </a:pPr>
            <a:r>
              <a:rPr lang="en-US" sz="1600" dirty="0">
                <a:solidFill>
                  <a:schemeClr val="bg1">
                    <a:lumMod val="10000"/>
                  </a:schemeClr>
                </a:solidFill>
                <a:cs typeface="Arial" panose="020B0604020202020204" pitchFamily="34" charset="0"/>
              </a:rPr>
              <a:t>For storage systems consisting of main and small extension cabinet:</a:t>
            </a:r>
          </a:p>
          <a:p>
            <a:pPr marL="268288" lvl="2" indent="-179388" algn="just" fontAlgn="base">
              <a:lnSpc>
                <a:spcPct val="90000"/>
              </a:lnSpc>
              <a:spcBef>
                <a:spcPts val="600"/>
              </a:spcBef>
              <a:spcAft>
                <a:spcPts val="600"/>
              </a:spcAft>
              <a:buClr>
                <a:schemeClr val="tx2"/>
              </a:buClr>
              <a:buSzPct val="100000"/>
              <a:buFont typeface="Brandon Text Regular" panose="020B0503020203060203" pitchFamily="34" charset="0"/>
              <a:buChar char="»"/>
              <a:defRPr/>
            </a:pPr>
            <a:r>
              <a:rPr lang="en-US" sz="1600" dirty="0">
                <a:cs typeface="Arial" panose="020B0604020202020204" pitchFamily="34" charset="0"/>
              </a:rPr>
              <a:t>Drill the holes shown in red in figure on the left.</a:t>
            </a:r>
          </a:p>
          <a:p>
            <a:pPr marL="268288" lvl="2" indent="-179388" algn="just" fontAlgn="base">
              <a:lnSpc>
                <a:spcPct val="90000"/>
              </a:lnSpc>
              <a:spcBef>
                <a:spcPts val="600"/>
              </a:spcBef>
              <a:spcAft>
                <a:spcPts val="600"/>
              </a:spcAft>
              <a:buClr>
                <a:schemeClr val="tx2"/>
              </a:buClr>
              <a:buSzPct val="100000"/>
              <a:buFont typeface="Brandon Text Regular" panose="020B0503020203060203" pitchFamily="34" charset="0"/>
              <a:buChar char="»"/>
              <a:defRPr/>
            </a:pPr>
            <a:r>
              <a:rPr lang="en-US" sz="1600" dirty="0">
                <a:cs typeface="Arial" panose="020B0604020202020204" pitchFamily="34" charset="0"/>
              </a:rPr>
              <a:t>Note that the storage system must be placed on the levelling mat or the pedestal (C).</a:t>
            </a:r>
            <a:endParaRPr lang="en-US" sz="1200" dirty="0">
              <a:latin typeface="+mn-lt"/>
            </a:endParaRPr>
          </a:p>
        </p:txBody>
      </p:sp>
      <p:sp>
        <p:nvSpPr>
          <p:cNvPr id="10" name="Textfeld 20">
            <a:extLst>
              <a:ext uri="{FF2B5EF4-FFF2-40B4-BE49-F238E27FC236}">
                <a16:creationId xmlns:a16="http://schemas.microsoft.com/office/drawing/2014/main" id="{F566479C-AFA2-4BC5-8D7F-128278C31E92}"/>
              </a:ext>
            </a:extLst>
          </p:cNvPr>
          <p:cNvSpPr txBox="1"/>
          <p:nvPr/>
        </p:nvSpPr>
        <p:spPr>
          <a:xfrm>
            <a:off x="7895234" y="3941787"/>
            <a:ext cx="3994524" cy="2019014"/>
          </a:xfrm>
          <a:prstGeom prst="rect">
            <a:avLst/>
          </a:prstGeom>
          <a:noFill/>
          <a:ln w="9525">
            <a:noFill/>
            <a:miter lim="800000"/>
            <a:headEnd/>
            <a:tailEnd/>
          </a:ln>
        </p:spPr>
        <p:txBody>
          <a:bodyPr wrap="square">
            <a:spAutoFit/>
          </a:bodyPr>
          <a:lstStyle>
            <a:defPPr>
              <a:defRPr lang="de-DE"/>
            </a:defPPr>
            <a:lvl1pPr marL="287338" indent="-287338">
              <a:spcBef>
                <a:spcPts val="1200"/>
              </a:spcBef>
              <a:buBlip>
                <a:blip r:embed="rId4"/>
              </a:buBlip>
              <a:defRPr sz="1600">
                <a:latin typeface="Arial" pitchFamily="34" charset="0"/>
                <a:cs typeface="Arial" pitchFamily="34" charset="0"/>
              </a:defRPr>
            </a:lvl1pPr>
          </a:lstStyle>
          <a:p>
            <a:pPr marL="88900" lvl="2" fontAlgn="base">
              <a:lnSpc>
                <a:spcPct val="90000"/>
              </a:lnSpc>
              <a:spcBef>
                <a:spcPts val="600"/>
              </a:spcBef>
              <a:spcAft>
                <a:spcPts val="600"/>
              </a:spcAft>
              <a:buClr>
                <a:schemeClr val="tx2"/>
              </a:buClr>
              <a:buSzPct val="100000"/>
              <a:defRPr/>
            </a:pPr>
            <a:r>
              <a:rPr lang="en-US" sz="1600" dirty="0">
                <a:solidFill>
                  <a:schemeClr val="bg1">
                    <a:lumMod val="10000"/>
                  </a:schemeClr>
                </a:solidFill>
                <a:cs typeface="Arial" panose="020B0604020202020204" pitchFamily="34" charset="0"/>
              </a:rPr>
              <a:t>Without extension cabinet:</a:t>
            </a:r>
          </a:p>
          <a:p>
            <a:pPr marL="268288" lvl="2" indent="-179388" algn="just" fontAlgn="base">
              <a:lnSpc>
                <a:spcPct val="90000"/>
              </a:lnSpc>
              <a:spcBef>
                <a:spcPts val="600"/>
              </a:spcBef>
              <a:spcAft>
                <a:spcPts val="600"/>
              </a:spcAft>
              <a:buClr>
                <a:schemeClr val="tx2"/>
              </a:buClr>
              <a:buSzPct val="100000"/>
              <a:buFont typeface="Brandon Text Regular" panose="020B0503020203060203" pitchFamily="34" charset="0"/>
              <a:buChar char="»"/>
              <a:defRPr/>
            </a:pPr>
            <a:r>
              <a:rPr lang="en-US" sz="1600" dirty="0">
                <a:cs typeface="Arial" panose="020B0604020202020204" pitchFamily="34" charset="0"/>
              </a:rPr>
              <a:t>If the storage system is used without extension cabinet it is a good idea to observe the dimensions provided in one of the two figures. That way no new holes need to be drilled if the storage system is extended at a later time.</a:t>
            </a:r>
            <a:endParaRPr lang="en-US" sz="1200" dirty="0">
              <a:latin typeface="+mn-lt"/>
            </a:endParaRPr>
          </a:p>
        </p:txBody>
      </p:sp>
      <p:pic>
        <p:nvPicPr>
          <p:cNvPr id="2" name="Picture 1">
            <a:extLst>
              <a:ext uri="{FF2B5EF4-FFF2-40B4-BE49-F238E27FC236}">
                <a16:creationId xmlns:a16="http://schemas.microsoft.com/office/drawing/2014/main" id="{B68CE1F1-6894-4D8E-97D5-E89DE4A7B302}"/>
              </a:ext>
            </a:extLst>
          </p:cNvPr>
          <p:cNvPicPr>
            <a:picLocks noChangeAspect="1"/>
          </p:cNvPicPr>
          <p:nvPr/>
        </p:nvPicPr>
        <p:blipFill>
          <a:blip r:embed="rId5"/>
          <a:stretch>
            <a:fillRect/>
          </a:stretch>
        </p:blipFill>
        <p:spPr>
          <a:xfrm>
            <a:off x="4108146" y="1400269"/>
            <a:ext cx="3686392" cy="4442575"/>
          </a:xfrm>
          <a:prstGeom prst="rect">
            <a:avLst/>
          </a:prstGeom>
        </p:spPr>
      </p:pic>
      <p:sp>
        <p:nvSpPr>
          <p:cNvPr id="12" name="Textfeld 20">
            <a:extLst>
              <a:ext uri="{FF2B5EF4-FFF2-40B4-BE49-F238E27FC236}">
                <a16:creationId xmlns:a16="http://schemas.microsoft.com/office/drawing/2014/main" id="{6C042D23-9DED-49F3-9889-4D2AD0027F49}"/>
              </a:ext>
            </a:extLst>
          </p:cNvPr>
          <p:cNvSpPr txBox="1"/>
          <p:nvPr/>
        </p:nvSpPr>
        <p:spPr>
          <a:xfrm>
            <a:off x="197694" y="5898701"/>
            <a:ext cx="3832422" cy="320088"/>
          </a:xfrm>
          <a:prstGeom prst="rect">
            <a:avLst/>
          </a:prstGeom>
          <a:noFill/>
          <a:ln w="9525">
            <a:noFill/>
            <a:miter lim="800000"/>
            <a:headEnd/>
            <a:tailEnd/>
          </a:ln>
        </p:spPr>
        <p:txBody>
          <a:bodyPr wrap="square">
            <a:spAutoFit/>
          </a:bodyPr>
          <a:lstStyle>
            <a:defPPr>
              <a:defRPr lang="de-DE"/>
            </a:defPPr>
            <a:lvl1pPr marL="287338" indent="-287338">
              <a:spcBef>
                <a:spcPts val="1200"/>
              </a:spcBef>
              <a:buBlip>
                <a:blip r:embed="rId4"/>
              </a:buBlip>
              <a:defRPr sz="1600">
                <a:latin typeface="Arial" pitchFamily="34" charset="0"/>
                <a:cs typeface="Arial" pitchFamily="34" charset="0"/>
              </a:defRPr>
            </a:lvl1pPr>
          </a:lstStyle>
          <a:p>
            <a:pPr marL="88900" lvl="2" algn="ctr" fontAlgn="base">
              <a:lnSpc>
                <a:spcPct val="90000"/>
              </a:lnSpc>
              <a:spcBef>
                <a:spcPts val="600"/>
              </a:spcBef>
              <a:spcAft>
                <a:spcPts val="600"/>
              </a:spcAft>
              <a:buClr>
                <a:schemeClr val="tx2"/>
              </a:buClr>
              <a:buSzPct val="100000"/>
              <a:defRPr/>
            </a:pPr>
            <a:r>
              <a:rPr lang="en-US" sz="1600" b="1" dirty="0">
                <a:solidFill>
                  <a:srgbClr val="4CCFEF"/>
                </a:solidFill>
                <a:cs typeface="Arial" panose="020B0604020202020204" pitchFamily="34" charset="0"/>
              </a:rPr>
              <a:t>8.0 / 8.1 / 8.2 </a:t>
            </a:r>
            <a:endParaRPr lang="en-US" sz="1200" b="1" dirty="0">
              <a:solidFill>
                <a:srgbClr val="4CCFEF"/>
              </a:solidFill>
            </a:endParaRPr>
          </a:p>
        </p:txBody>
      </p:sp>
      <p:sp>
        <p:nvSpPr>
          <p:cNvPr id="13" name="Textfeld 20">
            <a:extLst>
              <a:ext uri="{FF2B5EF4-FFF2-40B4-BE49-F238E27FC236}">
                <a16:creationId xmlns:a16="http://schemas.microsoft.com/office/drawing/2014/main" id="{F30F4C3F-3239-4CC7-834E-730EA58DDCA3}"/>
              </a:ext>
            </a:extLst>
          </p:cNvPr>
          <p:cNvSpPr txBox="1"/>
          <p:nvPr/>
        </p:nvSpPr>
        <p:spPr>
          <a:xfrm>
            <a:off x="3986624" y="5898701"/>
            <a:ext cx="3832422" cy="320088"/>
          </a:xfrm>
          <a:prstGeom prst="rect">
            <a:avLst/>
          </a:prstGeom>
          <a:noFill/>
          <a:ln w="9525">
            <a:noFill/>
            <a:miter lim="800000"/>
            <a:headEnd/>
            <a:tailEnd/>
          </a:ln>
        </p:spPr>
        <p:txBody>
          <a:bodyPr wrap="square">
            <a:spAutoFit/>
          </a:bodyPr>
          <a:lstStyle>
            <a:defPPr>
              <a:defRPr lang="de-DE"/>
            </a:defPPr>
            <a:lvl1pPr marL="287338" indent="-287338">
              <a:spcBef>
                <a:spcPts val="1200"/>
              </a:spcBef>
              <a:buBlip>
                <a:blip r:embed="rId4"/>
              </a:buBlip>
              <a:defRPr sz="1600">
                <a:latin typeface="Arial" pitchFamily="34" charset="0"/>
                <a:cs typeface="Arial" pitchFamily="34" charset="0"/>
              </a:defRPr>
            </a:lvl1pPr>
          </a:lstStyle>
          <a:p>
            <a:pPr marL="88900" lvl="2" algn="ctr" fontAlgn="base">
              <a:lnSpc>
                <a:spcPct val="90000"/>
              </a:lnSpc>
              <a:spcBef>
                <a:spcPts val="600"/>
              </a:spcBef>
              <a:spcAft>
                <a:spcPts val="600"/>
              </a:spcAft>
              <a:buClr>
                <a:schemeClr val="tx2"/>
              </a:buClr>
              <a:buSzPct val="100000"/>
              <a:defRPr/>
            </a:pPr>
            <a:r>
              <a:rPr lang="en-US" sz="1600" b="1" dirty="0">
                <a:solidFill>
                  <a:srgbClr val="4CCFEF"/>
                </a:solidFill>
                <a:cs typeface="Arial" panose="020B0604020202020204" pitchFamily="34" charset="0"/>
              </a:rPr>
              <a:t>8.03 / 8.13 / 9.43 / 9.53 </a:t>
            </a:r>
            <a:endParaRPr lang="en-US" sz="1200" b="1" dirty="0">
              <a:solidFill>
                <a:srgbClr val="4CCFEF"/>
              </a:solidFill>
            </a:endParaRPr>
          </a:p>
        </p:txBody>
      </p:sp>
    </p:spTree>
    <p:extLst>
      <p:ext uri="{BB962C8B-B14F-4D97-AF65-F5344CB8AC3E}">
        <p14:creationId xmlns:p14="http://schemas.microsoft.com/office/powerpoint/2010/main" val="26912038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p:cNvSpPr>
            <a:spLocks noGrp="1"/>
          </p:cNvSpPr>
          <p:nvPr>
            <p:ph type="title"/>
          </p:nvPr>
        </p:nvSpPr>
        <p:spPr>
          <a:xfrm>
            <a:off x="350996" y="382419"/>
            <a:ext cx="11502711" cy="1077880"/>
          </a:xfrm>
        </p:spPr>
        <p:txBody>
          <a:bodyPr>
            <a:normAutofit/>
          </a:bodyPr>
          <a:lstStyle/>
          <a:p>
            <a:r>
              <a:rPr lang="en-AU" sz="1997" dirty="0">
                <a:solidFill>
                  <a:schemeClr val="accent2"/>
                </a:solidFill>
              </a:rPr>
              <a:t>Products &amp; Innovation.</a:t>
            </a:r>
            <a:br>
              <a:rPr lang="en-AU" dirty="0"/>
            </a:br>
            <a:r>
              <a:rPr lang="en-AU" dirty="0"/>
              <a:t>Mounting the Enclosures </a:t>
            </a:r>
            <a:r>
              <a:rPr lang="en-AU" sz="2000" dirty="0">
                <a:solidFill>
                  <a:srgbClr val="4CCFEF"/>
                </a:solidFill>
              </a:rPr>
              <a:t>– Location Positioning</a:t>
            </a:r>
          </a:p>
        </p:txBody>
      </p:sp>
      <p:pic>
        <p:nvPicPr>
          <p:cNvPr id="8" name="Picture 7">
            <a:extLst>
              <a:ext uri="{FF2B5EF4-FFF2-40B4-BE49-F238E27FC236}">
                <a16:creationId xmlns:a16="http://schemas.microsoft.com/office/drawing/2014/main" id="{810F8804-F41A-40F6-A968-128D572EF4E4}"/>
              </a:ext>
            </a:extLst>
          </p:cNvPr>
          <p:cNvPicPr>
            <a:picLocks noChangeAspect="1"/>
          </p:cNvPicPr>
          <p:nvPr/>
        </p:nvPicPr>
        <p:blipFill>
          <a:blip r:embed="rId2"/>
          <a:stretch>
            <a:fillRect/>
          </a:stretch>
        </p:blipFill>
        <p:spPr>
          <a:xfrm>
            <a:off x="197694" y="197371"/>
            <a:ext cx="1548172" cy="582841"/>
          </a:xfrm>
          <a:prstGeom prst="rect">
            <a:avLst/>
          </a:prstGeom>
        </p:spPr>
      </p:pic>
      <p:sp>
        <p:nvSpPr>
          <p:cNvPr id="9" name="Rectangle 8">
            <a:extLst>
              <a:ext uri="{FF2B5EF4-FFF2-40B4-BE49-F238E27FC236}">
                <a16:creationId xmlns:a16="http://schemas.microsoft.com/office/drawing/2014/main" id="{A47ACAB1-39EC-40AD-B0D6-00C838547023}"/>
              </a:ext>
            </a:extLst>
          </p:cNvPr>
          <p:cNvSpPr/>
          <p:nvPr/>
        </p:nvSpPr>
        <p:spPr>
          <a:xfrm>
            <a:off x="1637854" y="378000"/>
            <a:ext cx="1800200" cy="4022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400" dirty="0" err="1">
              <a:latin typeface="Brandon Text Bold" panose="020B0803020203060203" pitchFamily="34" charset="0"/>
            </a:endParaRPr>
          </a:p>
        </p:txBody>
      </p:sp>
      <p:pic>
        <p:nvPicPr>
          <p:cNvPr id="3" name="Picture 2">
            <a:extLst>
              <a:ext uri="{FF2B5EF4-FFF2-40B4-BE49-F238E27FC236}">
                <a16:creationId xmlns:a16="http://schemas.microsoft.com/office/drawing/2014/main" id="{C45EA0D0-EABC-4490-93FF-B459EAA1D1A8}"/>
              </a:ext>
            </a:extLst>
          </p:cNvPr>
          <p:cNvPicPr>
            <a:picLocks noChangeAspect="1"/>
          </p:cNvPicPr>
          <p:nvPr/>
        </p:nvPicPr>
        <p:blipFill>
          <a:blip r:embed="rId3"/>
          <a:stretch>
            <a:fillRect/>
          </a:stretch>
        </p:blipFill>
        <p:spPr>
          <a:xfrm>
            <a:off x="413718" y="1445602"/>
            <a:ext cx="8108383" cy="4627265"/>
          </a:xfrm>
          <a:prstGeom prst="rect">
            <a:avLst/>
          </a:prstGeom>
        </p:spPr>
      </p:pic>
      <p:sp>
        <p:nvSpPr>
          <p:cNvPr id="7" name="Textfeld 20">
            <a:extLst>
              <a:ext uri="{FF2B5EF4-FFF2-40B4-BE49-F238E27FC236}">
                <a16:creationId xmlns:a16="http://schemas.microsoft.com/office/drawing/2014/main" id="{220F7C6C-FA06-47E4-8FB0-FA1EE58DB5B7}"/>
              </a:ext>
            </a:extLst>
          </p:cNvPr>
          <p:cNvSpPr txBox="1"/>
          <p:nvPr/>
        </p:nvSpPr>
        <p:spPr>
          <a:xfrm>
            <a:off x="8942666" y="1659196"/>
            <a:ext cx="2911041" cy="2405274"/>
          </a:xfrm>
          <a:prstGeom prst="rect">
            <a:avLst/>
          </a:prstGeom>
          <a:noFill/>
          <a:ln w="9525">
            <a:noFill/>
            <a:miter lim="800000"/>
            <a:headEnd/>
            <a:tailEnd/>
          </a:ln>
        </p:spPr>
        <p:txBody>
          <a:bodyPr wrap="square">
            <a:spAutoFit/>
          </a:bodyPr>
          <a:lstStyle>
            <a:defPPr>
              <a:defRPr lang="de-DE"/>
            </a:defPPr>
            <a:lvl1pPr marL="287338" indent="-287338">
              <a:spcBef>
                <a:spcPts val="1200"/>
              </a:spcBef>
              <a:buBlip>
                <a:blip r:embed="rId4"/>
              </a:buBlip>
              <a:defRPr sz="1600">
                <a:latin typeface="Arial" pitchFamily="34" charset="0"/>
                <a:cs typeface="Arial" pitchFamily="34" charset="0"/>
              </a:defRPr>
            </a:lvl1pPr>
          </a:lstStyle>
          <a:p>
            <a:pPr marL="88900" lvl="2" fontAlgn="base">
              <a:lnSpc>
                <a:spcPct val="90000"/>
              </a:lnSpc>
              <a:spcBef>
                <a:spcPts val="600"/>
              </a:spcBef>
              <a:spcAft>
                <a:spcPts val="600"/>
              </a:spcAft>
              <a:buClr>
                <a:schemeClr val="tx2"/>
              </a:buClr>
              <a:buSzPct val="100000"/>
              <a:defRPr/>
            </a:pPr>
            <a:r>
              <a:rPr lang="en-US" sz="1600" dirty="0">
                <a:solidFill>
                  <a:schemeClr val="bg1">
                    <a:lumMod val="10000"/>
                  </a:schemeClr>
                </a:solidFill>
                <a:cs typeface="Arial" panose="020B0604020202020204" pitchFamily="34" charset="0"/>
              </a:rPr>
              <a:t>Use the template supplied.</a:t>
            </a:r>
          </a:p>
          <a:p>
            <a:pPr marL="268288" lvl="2" indent="-179388" fontAlgn="base">
              <a:lnSpc>
                <a:spcPct val="90000"/>
              </a:lnSpc>
              <a:spcBef>
                <a:spcPts val="600"/>
              </a:spcBef>
              <a:spcAft>
                <a:spcPts val="600"/>
              </a:spcAft>
              <a:buClr>
                <a:schemeClr val="tx2"/>
              </a:buClr>
              <a:buSzPct val="100000"/>
              <a:buFont typeface="Brandon Text Regular" panose="020B0503020203060203" pitchFamily="34" charset="0"/>
              <a:buChar char="»"/>
              <a:defRPr/>
            </a:pPr>
            <a:r>
              <a:rPr lang="en-US" sz="1600" dirty="0">
                <a:cs typeface="Arial" panose="020B0604020202020204" pitchFamily="34" charset="0"/>
              </a:rPr>
              <a:t>Mark the fixing positions.</a:t>
            </a:r>
          </a:p>
          <a:p>
            <a:pPr marL="725488" lvl="3" indent="-179388" fontAlgn="base">
              <a:lnSpc>
                <a:spcPct val="90000"/>
              </a:lnSpc>
              <a:spcBef>
                <a:spcPts val="600"/>
              </a:spcBef>
              <a:spcAft>
                <a:spcPts val="600"/>
              </a:spcAft>
              <a:buClr>
                <a:schemeClr val="tx2"/>
              </a:buClr>
              <a:buSzPct val="100000"/>
              <a:buFont typeface="Brandon Text Regular" panose="020B0503020203060203" pitchFamily="34" charset="0"/>
              <a:buChar char="»"/>
              <a:defRPr/>
            </a:pPr>
            <a:r>
              <a:rPr lang="en-US" sz="1600" dirty="0">
                <a:cs typeface="Arial" panose="020B0604020202020204" pitchFamily="34" charset="0"/>
              </a:rPr>
              <a:t>Depending upon the wall structure wall plugs or anchors can be fitted to hang the units.</a:t>
            </a:r>
          </a:p>
          <a:p>
            <a:pPr marL="0" indent="0">
              <a:spcBef>
                <a:spcPts val="1500"/>
              </a:spcBef>
              <a:spcAft>
                <a:spcPts val="400"/>
              </a:spcAft>
              <a:buNone/>
            </a:pPr>
            <a:endParaRPr lang="en-US" sz="1200" dirty="0">
              <a:latin typeface="+mn-lt"/>
            </a:endParaRPr>
          </a:p>
        </p:txBody>
      </p:sp>
    </p:spTree>
    <p:extLst>
      <p:ext uri="{BB962C8B-B14F-4D97-AF65-F5344CB8AC3E}">
        <p14:creationId xmlns:p14="http://schemas.microsoft.com/office/powerpoint/2010/main" val="23638525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5385BFD-28A0-4FB2-B2DD-07C25DDF0408}"/>
              </a:ext>
            </a:extLst>
          </p:cNvPr>
          <p:cNvPicPr>
            <a:picLocks noChangeAspect="1"/>
          </p:cNvPicPr>
          <p:nvPr/>
        </p:nvPicPr>
        <p:blipFill>
          <a:blip r:embed="rId2"/>
          <a:stretch>
            <a:fillRect/>
          </a:stretch>
        </p:blipFill>
        <p:spPr>
          <a:xfrm>
            <a:off x="0" y="0"/>
            <a:ext cx="12204700" cy="4711040"/>
          </a:xfrm>
          <a:prstGeom prst="rect">
            <a:avLst/>
          </a:prstGeom>
        </p:spPr>
      </p:pic>
      <p:pic>
        <p:nvPicPr>
          <p:cNvPr id="5" name="Picture 4">
            <a:extLst>
              <a:ext uri="{FF2B5EF4-FFF2-40B4-BE49-F238E27FC236}">
                <a16:creationId xmlns:a16="http://schemas.microsoft.com/office/drawing/2014/main" id="{21E375FF-A548-4E95-9983-4DCE1624DAD8}"/>
              </a:ext>
            </a:extLst>
          </p:cNvPr>
          <p:cNvPicPr>
            <a:picLocks noChangeAspect="1"/>
          </p:cNvPicPr>
          <p:nvPr/>
        </p:nvPicPr>
        <p:blipFill>
          <a:blip r:embed="rId3"/>
          <a:stretch>
            <a:fillRect/>
          </a:stretch>
        </p:blipFill>
        <p:spPr>
          <a:xfrm>
            <a:off x="-9206" y="2249599"/>
            <a:ext cx="12213906" cy="2160240"/>
          </a:xfrm>
          <a:prstGeom prst="rect">
            <a:avLst/>
          </a:prstGeom>
        </p:spPr>
      </p:pic>
      <p:pic>
        <p:nvPicPr>
          <p:cNvPr id="2" name="Picture 1">
            <a:extLst>
              <a:ext uri="{FF2B5EF4-FFF2-40B4-BE49-F238E27FC236}">
                <a16:creationId xmlns:a16="http://schemas.microsoft.com/office/drawing/2014/main" id="{305A153D-C4F1-4C6E-B395-BD8497CDAF50}"/>
              </a:ext>
            </a:extLst>
          </p:cNvPr>
          <p:cNvPicPr>
            <a:picLocks noChangeAspect="1"/>
          </p:cNvPicPr>
          <p:nvPr/>
        </p:nvPicPr>
        <p:blipFill>
          <a:blip r:embed="rId4"/>
          <a:stretch>
            <a:fillRect/>
          </a:stretch>
        </p:blipFill>
        <p:spPr>
          <a:xfrm>
            <a:off x="2616690" y="2429619"/>
            <a:ext cx="6971320" cy="3671917"/>
          </a:xfrm>
          <a:prstGeom prst="rect">
            <a:avLst/>
          </a:prstGeom>
        </p:spPr>
      </p:pic>
      <p:pic>
        <p:nvPicPr>
          <p:cNvPr id="6" name="Picture 5">
            <a:extLst>
              <a:ext uri="{FF2B5EF4-FFF2-40B4-BE49-F238E27FC236}">
                <a16:creationId xmlns:a16="http://schemas.microsoft.com/office/drawing/2014/main" id="{71093F0C-D549-4AA6-BF0D-73BD4320C289}"/>
              </a:ext>
            </a:extLst>
          </p:cNvPr>
          <p:cNvPicPr>
            <a:picLocks noChangeAspect="1"/>
          </p:cNvPicPr>
          <p:nvPr/>
        </p:nvPicPr>
        <p:blipFill>
          <a:blip r:embed="rId3"/>
          <a:stretch>
            <a:fillRect/>
          </a:stretch>
        </p:blipFill>
        <p:spPr>
          <a:xfrm>
            <a:off x="7829" y="-651"/>
            <a:ext cx="3034181" cy="450050"/>
          </a:xfrm>
          <a:prstGeom prst="rect">
            <a:avLst/>
          </a:prstGeom>
        </p:spPr>
      </p:pic>
      <p:pic>
        <p:nvPicPr>
          <p:cNvPr id="7" name="Picture 6">
            <a:extLst>
              <a:ext uri="{FF2B5EF4-FFF2-40B4-BE49-F238E27FC236}">
                <a16:creationId xmlns:a16="http://schemas.microsoft.com/office/drawing/2014/main" id="{774FE9FB-859C-492C-86D0-BE29DC21F4A3}"/>
              </a:ext>
            </a:extLst>
          </p:cNvPr>
          <p:cNvPicPr>
            <a:picLocks noChangeAspect="1"/>
          </p:cNvPicPr>
          <p:nvPr/>
        </p:nvPicPr>
        <p:blipFill>
          <a:blip r:embed="rId5"/>
          <a:stretch>
            <a:fillRect/>
          </a:stretch>
        </p:blipFill>
        <p:spPr>
          <a:xfrm>
            <a:off x="197694" y="89359"/>
            <a:ext cx="1548172" cy="582841"/>
          </a:xfrm>
          <a:prstGeom prst="rect">
            <a:avLst/>
          </a:prstGeom>
        </p:spPr>
      </p:pic>
      <p:sp>
        <p:nvSpPr>
          <p:cNvPr id="8" name="Titel 1">
            <a:extLst>
              <a:ext uri="{FF2B5EF4-FFF2-40B4-BE49-F238E27FC236}">
                <a16:creationId xmlns:a16="http://schemas.microsoft.com/office/drawing/2014/main" id="{E7428E22-C0C3-4916-85F5-1ACB56A6AD77}"/>
              </a:ext>
            </a:extLst>
          </p:cNvPr>
          <p:cNvSpPr txBox="1">
            <a:spLocks/>
          </p:cNvSpPr>
          <p:nvPr/>
        </p:nvSpPr>
        <p:spPr>
          <a:xfrm>
            <a:off x="269702" y="3619991"/>
            <a:ext cx="2988332" cy="1077880"/>
          </a:xfrm>
          <a:prstGeom prst="rect">
            <a:avLst/>
          </a:prstGeom>
        </p:spPr>
        <p:txBody>
          <a:bodyPr/>
          <a:lstStyle>
            <a:lvl1pPr algn="l" defTabSz="914400" rtl="0" eaLnBrk="1" latinLnBrk="0" hangingPunct="1">
              <a:lnSpc>
                <a:spcPct val="90000"/>
              </a:lnSpc>
              <a:spcBef>
                <a:spcPct val="0"/>
              </a:spcBef>
              <a:buNone/>
              <a:defRPr sz="3500" kern="1200">
                <a:solidFill>
                  <a:schemeClr val="tx2"/>
                </a:solidFill>
                <a:latin typeface="+mj-lt"/>
                <a:ea typeface="+mj-ea"/>
                <a:cs typeface="+mj-cs"/>
              </a:defRPr>
            </a:lvl1pPr>
          </a:lstStyle>
          <a:p>
            <a:r>
              <a:rPr lang="en-AU" sz="1997" dirty="0">
                <a:solidFill>
                  <a:schemeClr val="accent2"/>
                </a:solidFill>
              </a:rPr>
              <a:t>The sonnen Globe which is also on the Main Page of the support website details a live global map of all installed sonnen systems. </a:t>
            </a:r>
            <a:endParaRPr lang="en-AU" dirty="0"/>
          </a:p>
        </p:txBody>
      </p:sp>
      <p:sp>
        <p:nvSpPr>
          <p:cNvPr id="9" name="Titel 1">
            <a:extLst>
              <a:ext uri="{FF2B5EF4-FFF2-40B4-BE49-F238E27FC236}">
                <a16:creationId xmlns:a16="http://schemas.microsoft.com/office/drawing/2014/main" id="{3ADC0DEC-E684-4C7D-8EBD-EC174A7F00B3}"/>
              </a:ext>
            </a:extLst>
          </p:cNvPr>
          <p:cNvSpPr txBox="1">
            <a:spLocks/>
          </p:cNvSpPr>
          <p:nvPr/>
        </p:nvSpPr>
        <p:spPr>
          <a:xfrm>
            <a:off x="8946668" y="3633160"/>
            <a:ext cx="2988332" cy="1077880"/>
          </a:xfrm>
          <a:prstGeom prst="rect">
            <a:avLst/>
          </a:prstGeom>
        </p:spPr>
        <p:txBody>
          <a:bodyPr/>
          <a:lstStyle>
            <a:lvl1pPr algn="l" defTabSz="914400" rtl="0" eaLnBrk="1" latinLnBrk="0" hangingPunct="1">
              <a:lnSpc>
                <a:spcPct val="90000"/>
              </a:lnSpc>
              <a:spcBef>
                <a:spcPct val="0"/>
              </a:spcBef>
              <a:buNone/>
              <a:defRPr sz="3500" kern="1200">
                <a:solidFill>
                  <a:schemeClr val="tx2"/>
                </a:solidFill>
                <a:latin typeface="+mj-lt"/>
                <a:ea typeface="+mj-ea"/>
                <a:cs typeface="+mj-cs"/>
              </a:defRPr>
            </a:lvl1pPr>
          </a:lstStyle>
          <a:p>
            <a:r>
              <a:rPr lang="en-AU" sz="1997" dirty="0">
                <a:solidFill>
                  <a:schemeClr val="accent2"/>
                </a:solidFill>
              </a:rPr>
              <a:t>The map helps to visualise how all of our installation can be linked together to enable the sharing of energy between system owners.</a:t>
            </a:r>
            <a:endParaRPr lang="en-AU" dirty="0"/>
          </a:p>
        </p:txBody>
      </p:sp>
    </p:spTree>
    <p:extLst>
      <p:ext uri="{BB962C8B-B14F-4D97-AF65-F5344CB8AC3E}">
        <p14:creationId xmlns:p14="http://schemas.microsoft.com/office/powerpoint/2010/main" val="17070486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p:cNvSpPr>
            <a:spLocks noGrp="1"/>
          </p:cNvSpPr>
          <p:nvPr>
            <p:ph type="title"/>
          </p:nvPr>
        </p:nvSpPr>
        <p:spPr>
          <a:xfrm>
            <a:off x="350996" y="382419"/>
            <a:ext cx="11502711" cy="1077880"/>
          </a:xfrm>
        </p:spPr>
        <p:txBody>
          <a:bodyPr>
            <a:normAutofit/>
          </a:bodyPr>
          <a:lstStyle/>
          <a:p>
            <a:r>
              <a:rPr lang="en-AU" sz="1997" dirty="0">
                <a:solidFill>
                  <a:schemeClr val="accent2"/>
                </a:solidFill>
              </a:rPr>
              <a:t>Products &amp; Innovation.</a:t>
            </a:r>
            <a:br>
              <a:rPr lang="en-AU" dirty="0"/>
            </a:br>
            <a:r>
              <a:rPr lang="en-AU" dirty="0"/>
              <a:t>Mounting the Enclosures </a:t>
            </a:r>
            <a:r>
              <a:rPr lang="en-AU" sz="2000" dirty="0">
                <a:solidFill>
                  <a:srgbClr val="4CCFEF"/>
                </a:solidFill>
              </a:rPr>
              <a:t>– Location Positioning – Levelling Mat</a:t>
            </a:r>
          </a:p>
        </p:txBody>
      </p:sp>
      <p:pic>
        <p:nvPicPr>
          <p:cNvPr id="8" name="Picture 7">
            <a:extLst>
              <a:ext uri="{FF2B5EF4-FFF2-40B4-BE49-F238E27FC236}">
                <a16:creationId xmlns:a16="http://schemas.microsoft.com/office/drawing/2014/main" id="{810F8804-F41A-40F6-A968-128D572EF4E4}"/>
              </a:ext>
            </a:extLst>
          </p:cNvPr>
          <p:cNvPicPr>
            <a:picLocks noChangeAspect="1"/>
          </p:cNvPicPr>
          <p:nvPr/>
        </p:nvPicPr>
        <p:blipFill>
          <a:blip r:embed="rId2"/>
          <a:stretch>
            <a:fillRect/>
          </a:stretch>
        </p:blipFill>
        <p:spPr>
          <a:xfrm>
            <a:off x="197694" y="197371"/>
            <a:ext cx="1548172" cy="582841"/>
          </a:xfrm>
          <a:prstGeom prst="rect">
            <a:avLst/>
          </a:prstGeom>
        </p:spPr>
      </p:pic>
      <p:sp>
        <p:nvSpPr>
          <p:cNvPr id="9" name="Rectangle 8">
            <a:extLst>
              <a:ext uri="{FF2B5EF4-FFF2-40B4-BE49-F238E27FC236}">
                <a16:creationId xmlns:a16="http://schemas.microsoft.com/office/drawing/2014/main" id="{A47ACAB1-39EC-40AD-B0D6-00C838547023}"/>
              </a:ext>
            </a:extLst>
          </p:cNvPr>
          <p:cNvSpPr/>
          <p:nvPr/>
        </p:nvSpPr>
        <p:spPr>
          <a:xfrm>
            <a:off x="1637854" y="378000"/>
            <a:ext cx="1800200" cy="4022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400" dirty="0" err="1">
              <a:latin typeface="Brandon Text Bold" panose="020B0803020203060203" pitchFamily="34" charset="0"/>
            </a:endParaRPr>
          </a:p>
        </p:txBody>
      </p:sp>
      <p:sp>
        <p:nvSpPr>
          <p:cNvPr id="11" name="Textfeld 20">
            <a:extLst>
              <a:ext uri="{FF2B5EF4-FFF2-40B4-BE49-F238E27FC236}">
                <a16:creationId xmlns:a16="http://schemas.microsoft.com/office/drawing/2014/main" id="{ACE15BD0-0D24-40E5-8E57-3D58D2E176C7}"/>
              </a:ext>
            </a:extLst>
          </p:cNvPr>
          <p:cNvSpPr txBox="1"/>
          <p:nvPr/>
        </p:nvSpPr>
        <p:spPr>
          <a:xfrm>
            <a:off x="7177934" y="2356371"/>
            <a:ext cx="4074761" cy="2997744"/>
          </a:xfrm>
          <a:prstGeom prst="rect">
            <a:avLst/>
          </a:prstGeom>
          <a:noFill/>
          <a:ln w="9525">
            <a:noFill/>
            <a:miter lim="800000"/>
            <a:headEnd/>
            <a:tailEnd/>
          </a:ln>
        </p:spPr>
        <p:txBody>
          <a:bodyPr wrap="square">
            <a:spAutoFit/>
          </a:bodyPr>
          <a:lstStyle>
            <a:defPPr>
              <a:defRPr lang="de-DE"/>
            </a:defPPr>
            <a:lvl1pPr marL="287338" indent="-287338">
              <a:spcBef>
                <a:spcPts val="1200"/>
              </a:spcBef>
              <a:buBlip>
                <a:blip r:embed="rId3"/>
              </a:buBlip>
              <a:defRPr sz="1600">
                <a:latin typeface="Arial" pitchFamily="34" charset="0"/>
                <a:cs typeface="Arial" pitchFamily="34" charset="0"/>
              </a:defRPr>
            </a:lvl1pPr>
          </a:lstStyle>
          <a:p>
            <a:pPr marL="88900" lvl="2" algn="just" fontAlgn="base">
              <a:lnSpc>
                <a:spcPct val="90000"/>
              </a:lnSpc>
              <a:spcBef>
                <a:spcPts val="600"/>
              </a:spcBef>
              <a:spcAft>
                <a:spcPts val="600"/>
              </a:spcAft>
              <a:buClr>
                <a:schemeClr val="tx2"/>
              </a:buClr>
              <a:buSzPct val="100000"/>
              <a:defRPr/>
            </a:pPr>
            <a:r>
              <a:rPr lang="en-US" sz="1600" dirty="0">
                <a:solidFill>
                  <a:schemeClr val="bg1">
                    <a:lumMod val="10000"/>
                  </a:schemeClr>
                </a:solidFill>
                <a:cs typeface="Arial" panose="020B0604020202020204" pitchFamily="34" charset="0"/>
              </a:rPr>
              <a:t>The levelling mat (1) is part of the scope of delivery for the extension cabinet. It is used to compensate uneven floors. </a:t>
            </a:r>
          </a:p>
          <a:p>
            <a:pPr marL="88900" lvl="2" algn="just" fontAlgn="base">
              <a:lnSpc>
                <a:spcPct val="90000"/>
              </a:lnSpc>
              <a:spcBef>
                <a:spcPts val="600"/>
              </a:spcBef>
              <a:spcAft>
                <a:spcPts val="600"/>
              </a:spcAft>
              <a:buClr>
                <a:schemeClr val="tx2"/>
              </a:buClr>
              <a:buSzPct val="100000"/>
              <a:defRPr/>
            </a:pPr>
            <a:r>
              <a:rPr lang="en-US" sz="1600" dirty="0">
                <a:solidFill>
                  <a:schemeClr val="bg1">
                    <a:lumMod val="10000"/>
                  </a:schemeClr>
                </a:solidFill>
                <a:cs typeface="Arial" panose="020B0604020202020204" pitchFamily="34" charset="0"/>
              </a:rPr>
              <a:t>Alternatively the extension cabinet can be placed on an optional pedestal (3) instead of the levelling mat. </a:t>
            </a:r>
          </a:p>
          <a:p>
            <a:pPr marL="88900" lvl="2" algn="just" fontAlgn="base">
              <a:lnSpc>
                <a:spcPct val="90000"/>
              </a:lnSpc>
              <a:spcBef>
                <a:spcPts val="600"/>
              </a:spcBef>
              <a:spcAft>
                <a:spcPts val="600"/>
              </a:spcAft>
              <a:buClr>
                <a:schemeClr val="tx2"/>
              </a:buClr>
              <a:buSzPct val="100000"/>
              <a:defRPr/>
            </a:pPr>
            <a:r>
              <a:rPr lang="en-US" sz="1600" dirty="0">
                <a:solidFill>
                  <a:schemeClr val="bg1">
                    <a:lumMod val="10000"/>
                  </a:schemeClr>
                </a:solidFill>
                <a:cs typeface="Arial" panose="020B0604020202020204" pitchFamily="34" charset="0"/>
              </a:rPr>
              <a:t>This is helpful if the extension cabinet doesn´t meet flush with the wall (e.g. because a skirting board is mounted)..</a:t>
            </a:r>
          </a:p>
          <a:p>
            <a:pPr marL="268288" lvl="2" indent="-179388" fontAlgn="base">
              <a:lnSpc>
                <a:spcPct val="90000"/>
              </a:lnSpc>
              <a:spcBef>
                <a:spcPts val="600"/>
              </a:spcBef>
              <a:spcAft>
                <a:spcPts val="600"/>
              </a:spcAft>
              <a:buClr>
                <a:schemeClr val="tx2"/>
              </a:buClr>
              <a:buSzPct val="100000"/>
              <a:buFont typeface="Brandon Text Regular" panose="020B0503020203060203" pitchFamily="34" charset="0"/>
              <a:buChar char="»"/>
              <a:defRPr/>
            </a:pPr>
            <a:r>
              <a:rPr lang="en-US" sz="1600" dirty="0">
                <a:cs typeface="Arial" panose="020B0604020202020204" pitchFamily="34" charset="0"/>
              </a:rPr>
              <a:t>Place the levelling mat or the pedestal at the preferred installation location.</a:t>
            </a:r>
            <a:endParaRPr lang="en-US" sz="1200" dirty="0">
              <a:latin typeface="+mn-lt"/>
            </a:endParaRPr>
          </a:p>
        </p:txBody>
      </p:sp>
      <p:pic>
        <p:nvPicPr>
          <p:cNvPr id="12" name="Picture 11">
            <a:extLst>
              <a:ext uri="{FF2B5EF4-FFF2-40B4-BE49-F238E27FC236}">
                <a16:creationId xmlns:a16="http://schemas.microsoft.com/office/drawing/2014/main" id="{5A52A1CD-7A96-476F-AD29-E88063EFE764}"/>
              </a:ext>
            </a:extLst>
          </p:cNvPr>
          <p:cNvPicPr>
            <a:picLocks noChangeAspect="1"/>
          </p:cNvPicPr>
          <p:nvPr/>
        </p:nvPicPr>
        <p:blipFill>
          <a:blip r:embed="rId4"/>
          <a:stretch>
            <a:fillRect/>
          </a:stretch>
        </p:blipFill>
        <p:spPr>
          <a:xfrm>
            <a:off x="4504504" y="1964487"/>
            <a:ext cx="2206973" cy="1387381"/>
          </a:xfrm>
          <a:prstGeom prst="rect">
            <a:avLst/>
          </a:prstGeom>
        </p:spPr>
      </p:pic>
      <p:pic>
        <p:nvPicPr>
          <p:cNvPr id="13" name="Picture 12">
            <a:extLst>
              <a:ext uri="{FF2B5EF4-FFF2-40B4-BE49-F238E27FC236}">
                <a16:creationId xmlns:a16="http://schemas.microsoft.com/office/drawing/2014/main" id="{5019434B-0180-46D8-A05D-BA95B20B2776}"/>
              </a:ext>
            </a:extLst>
          </p:cNvPr>
          <p:cNvPicPr>
            <a:picLocks noChangeAspect="1"/>
          </p:cNvPicPr>
          <p:nvPr/>
        </p:nvPicPr>
        <p:blipFill>
          <a:blip r:embed="rId5"/>
          <a:stretch>
            <a:fillRect/>
          </a:stretch>
        </p:blipFill>
        <p:spPr>
          <a:xfrm>
            <a:off x="4361105" y="4023458"/>
            <a:ext cx="2350372" cy="1187958"/>
          </a:xfrm>
          <a:prstGeom prst="rect">
            <a:avLst/>
          </a:prstGeom>
        </p:spPr>
      </p:pic>
      <p:pic>
        <p:nvPicPr>
          <p:cNvPr id="14" name="Picture 13">
            <a:extLst>
              <a:ext uri="{FF2B5EF4-FFF2-40B4-BE49-F238E27FC236}">
                <a16:creationId xmlns:a16="http://schemas.microsoft.com/office/drawing/2014/main" id="{A3E40F38-65DC-45E4-86CB-6551D80300AF}"/>
              </a:ext>
            </a:extLst>
          </p:cNvPr>
          <p:cNvPicPr>
            <a:picLocks noChangeAspect="1"/>
          </p:cNvPicPr>
          <p:nvPr/>
        </p:nvPicPr>
        <p:blipFill>
          <a:blip r:embed="rId6"/>
          <a:stretch>
            <a:fillRect/>
          </a:stretch>
        </p:blipFill>
        <p:spPr>
          <a:xfrm rot="5400000">
            <a:off x="258505" y="2556058"/>
            <a:ext cx="4558897" cy="2391519"/>
          </a:xfrm>
          <a:prstGeom prst="roundRect">
            <a:avLst>
              <a:gd name="adj" fmla="val 8594"/>
            </a:avLst>
          </a:prstGeom>
          <a:solidFill>
            <a:srgbClr val="FFFFFF">
              <a:shade val="85000"/>
            </a:srgbClr>
          </a:solidFill>
          <a:ln>
            <a:noFill/>
          </a:ln>
          <a:effectLst/>
        </p:spPr>
      </p:pic>
    </p:spTree>
    <p:extLst>
      <p:ext uri="{BB962C8B-B14F-4D97-AF65-F5344CB8AC3E}">
        <p14:creationId xmlns:p14="http://schemas.microsoft.com/office/powerpoint/2010/main" val="3337331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p:cNvSpPr>
            <a:spLocks noGrp="1"/>
          </p:cNvSpPr>
          <p:nvPr>
            <p:ph type="title"/>
          </p:nvPr>
        </p:nvSpPr>
        <p:spPr>
          <a:xfrm>
            <a:off x="350996" y="382419"/>
            <a:ext cx="11502711" cy="1077880"/>
          </a:xfrm>
        </p:spPr>
        <p:txBody>
          <a:bodyPr>
            <a:normAutofit/>
          </a:bodyPr>
          <a:lstStyle/>
          <a:p>
            <a:r>
              <a:rPr lang="en-AU" sz="1997" dirty="0">
                <a:solidFill>
                  <a:schemeClr val="accent2"/>
                </a:solidFill>
              </a:rPr>
              <a:t>Products &amp; Innovation.</a:t>
            </a:r>
            <a:br>
              <a:rPr lang="en-AU" dirty="0"/>
            </a:br>
            <a:r>
              <a:rPr lang="en-AU" dirty="0"/>
              <a:t>Mounting the Enclosures </a:t>
            </a:r>
            <a:r>
              <a:rPr lang="en-AU" sz="2000" dirty="0">
                <a:solidFill>
                  <a:srgbClr val="4CCFEF"/>
                </a:solidFill>
              </a:rPr>
              <a:t>– Location Positioning – Wall Fixing</a:t>
            </a:r>
          </a:p>
        </p:txBody>
      </p:sp>
      <p:pic>
        <p:nvPicPr>
          <p:cNvPr id="8" name="Picture 7">
            <a:extLst>
              <a:ext uri="{FF2B5EF4-FFF2-40B4-BE49-F238E27FC236}">
                <a16:creationId xmlns:a16="http://schemas.microsoft.com/office/drawing/2014/main" id="{810F8804-F41A-40F6-A968-128D572EF4E4}"/>
              </a:ext>
            </a:extLst>
          </p:cNvPr>
          <p:cNvPicPr>
            <a:picLocks noChangeAspect="1"/>
          </p:cNvPicPr>
          <p:nvPr/>
        </p:nvPicPr>
        <p:blipFill>
          <a:blip r:embed="rId2"/>
          <a:stretch>
            <a:fillRect/>
          </a:stretch>
        </p:blipFill>
        <p:spPr>
          <a:xfrm>
            <a:off x="197694" y="197371"/>
            <a:ext cx="1548172" cy="582841"/>
          </a:xfrm>
          <a:prstGeom prst="rect">
            <a:avLst/>
          </a:prstGeom>
        </p:spPr>
      </p:pic>
      <p:sp>
        <p:nvSpPr>
          <p:cNvPr id="9" name="Rectangle 8">
            <a:extLst>
              <a:ext uri="{FF2B5EF4-FFF2-40B4-BE49-F238E27FC236}">
                <a16:creationId xmlns:a16="http://schemas.microsoft.com/office/drawing/2014/main" id="{A47ACAB1-39EC-40AD-B0D6-00C838547023}"/>
              </a:ext>
            </a:extLst>
          </p:cNvPr>
          <p:cNvSpPr/>
          <p:nvPr/>
        </p:nvSpPr>
        <p:spPr>
          <a:xfrm>
            <a:off x="1637854" y="378000"/>
            <a:ext cx="1800200" cy="4022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400" dirty="0" err="1">
              <a:latin typeface="Brandon Text Bold" panose="020B0803020203060203" pitchFamily="34" charset="0"/>
            </a:endParaRPr>
          </a:p>
        </p:txBody>
      </p:sp>
      <p:pic>
        <p:nvPicPr>
          <p:cNvPr id="10" name="Picture 9">
            <a:extLst>
              <a:ext uri="{FF2B5EF4-FFF2-40B4-BE49-F238E27FC236}">
                <a16:creationId xmlns:a16="http://schemas.microsoft.com/office/drawing/2014/main" id="{F4E5F014-5D51-4C56-B031-0DCF880B2532}"/>
              </a:ext>
            </a:extLst>
          </p:cNvPr>
          <p:cNvPicPr>
            <a:picLocks noChangeAspect="1"/>
          </p:cNvPicPr>
          <p:nvPr/>
        </p:nvPicPr>
        <p:blipFill>
          <a:blip r:embed="rId3"/>
          <a:stretch>
            <a:fillRect/>
          </a:stretch>
        </p:blipFill>
        <p:spPr>
          <a:xfrm rot="5400000">
            <a:off x="-493005" y="2546094"/>
            <a:ext cx="4537691" cy="2344280"/>
          </a:xfrm>
          <a:prstGeom prst="roundRect">
            <a:avLst>
              <a:gd name="adj" fmla="val 8594"/>
            </a:avLst>
          </a:prstGeom>
          <a:solidFill>
            <a:srgbClr val="FFFFFF">
              <a:shade val="85000"/>
            </a:srgbClr>
          </a:solidFill>
          <a:ln>
            <a:noFill/>
          </a:ln>
          <a:effectLst/>
        </p:spPr>
      </p:pic>
      <p:sp>
        <p:nvSpPr>
          <p:cNvPr id="15" name="Textfeld 20">
            <a:extLst>
              <a:ext uri="{FF2B5EF4-FFF2-40B4-BE49-F238E27FC236}">
                <a16:creationId xmlns:a16="http://schemas.microsoft.com/office/drawing/2014/main" id="{A42E81CD-330F-49C6-BFFC-6BC816ACBBE0}"/>
              </a:ext>
            </a:extLst>
          </p:cNvPr>
          <p:cNvSpPr txBox="1"/>
          <p:nvPr/>
        </p:nvSpPr>
        <p:spPr>
          <a:xfrm>
            <a:off x="6195037" y="1437106"/>
            <a:ext cx="5343917" cy="1668149"/>
          </a:xfrm>
          <a:prstGeom prst="rect">
            <a:avLst/>
          </a:prstGeom>
          <a:noFill/>
          <a:ln w="9525">
            <a:noFill/>
            <a:miter lim="800000"/>
            <a:headEnd/>
            <a:tailEnd/>
          </a:ln>
        </p:spPr>
        <p:txBody>
          <a:bodyPr wrap="square">
            <a:spAutoFit/>
          </a:bodyPr>
          <a:lstStyle>
            <a:defPPr>
              <a:defRPr lang="de-DE"/>
            </a:defPPr>
            <a:lvl1pPr marL="287338" indent="-287338">
              <a:spcBef>
                <a:spcPts val="1200"/>
              </a:spcBef>
              <a:buBlip>
                <a:blip r:embed="rId4"/>
              </a:buBlip>
              <a:defRPr sz="1600">
                <a:latin typeface="Arial" pitchFamily="34" charset="0"/>
                <a:cs typeface="Arial" pitchFamily="34" charset="0"/>
              </a:defRPr>
            </a:lvl1pPr>
          </a:lstStyle>
          <a:p>
            <a:pPr marL="88900" lvl="2" algn="just" fontAlgn="base">
              <a:lnSpc>
                <a:spcPct val="90000"/>
              </a:lnSpc>
              <a:spcBef>
                <a:spcPts val="600"/>
              </a:spcBef>
              <a:spcAft>
                <a:spcPts val="600"/>
              </a:spcAft>
              <a:buClr>
                <a:schemeClr val="tx2"/>
              </a:buClr>
              <a:buSzPct val="100000"/>
              <a:defRPr/>
            </a:pPr>
            <a:r>
              <a:rPr lang="en-US" sz="1600" dirty="0">
                <a:solidFill>
                  <a:schemeClr val="bg1">
                    <a:lumMod val="10000"/>
                  </a:schemeClr>
                </a:solidFill>
                <a:cs typeface="Arial" panose="020B0604020202020204" pitchFamily="34" charset="0"/>
              </a:rPr>
              <a:t>There are keyhole fixings on the rear of the main cabinet. </a:t>
            </a:r>
          </a:p>
          <a:p>
            <a:pPr marL="88900" lvl="2" algn="just" fontAlgn="base">
              <a:lnSpc>
                <a:spcPct val="90000"/>
              </a:lnSpc>
              <a:spcBef>
                <a:spcPts val="600"/>
              </a:spcBef>
              <a:spcAft>
                <a:spcPts val="600"/>
              </a:spcAft>
              <a:buClr>
                <a:schemeClr val="tx2"/>
              </a:buClr>
              <a:buSzPct val="100000"/>
              <a:defRPr/>
            </a:pPr>
            <a:r>
              <a:rPr lang="en-US" sz="1600" dirty="0">
                <a:solidFill>
                  <a:schemeClr val="bg1">
                    <a:lumMod val="10000"/>
                  </a:schemeClr>
                </a:solidFill>
                <a:cs typeface="Arial" panose="020B0604020202020204" pitchFamily="34" charset="0"/>
              </a:rPr>
              <a:t>The main cabinet is mounted using these attachments..</a:t>
            </a:r>
          </a:p>
          <a:p>
            <a:pPr marL="268288" lvl="2" indent="-179388" fontAlgn="base">
              <a:lnSpc>
                <a:spcPct val="90000"/>
              </a:lnSpc>
              <a:spcBef>
                <a:spcPts val="600"/>
              </a:spcBef>
              <a:spcAft>
                <a:spcPts val="600"/>
              </a:spcAft>
              <a:buClr>
                <a:schemeClr val="tx2"/>
              </a:buClr>
              <a:buSzPct val="100000"/>
              <a:buFont typeface="Brandon Text Regular" panose="020B0503020203060203" pitchFamily="34" charset="0"/>
              <a:buChar char="»"/>
              <a:defRPr/>
            </a:pPr>
            <a:r>
              <a:rPr lang="en-US" sz="1600" dirty="0">
                <a:cs typeface="Arial" panose="020B0604020202020204" pitchFamily="34" charset="0"/>
              </a:rPr>
              <a:t>The screw should not be completely screwed in. </a:t>
            </a:r>
          </a:p>
          <a:p>
            <a:pPr marL="268288" lvl="2" indent="-179388" fontAlgn="base">
              <a:lnSpc>
                <a:spcPct val="90000"/>
              </a:lnSpc>
              <a:spcBef>
                <a:spcPts val="600"/>
              </a:spcBef>
              <a:spcAft>
                <a:spcPts val="600"/>
              </a:spcAft>
              <a:buClr>
                <a:schemeClr val="tx2"/>
              </a:buClr>
              <a:buSzPct val="100000"/>
              <a:buFont typeface="Brandon Text Regular" panose="020B0503020203060203" pitchFamily="34" charset="0"/>
              <a:buChar char="»"/>
              <a:defRPr/>
            </a:pPr>
            <a:r>
              <a:rPr lang="en-US" sz="1600" dirty="0">
                <a:cs typeface="Arial" panose="020B0604020202020204" pitchFamily="34" charset="0"/>
              </a:rPr>
              <a:t>The screw head should protrude from the wall by approx. 2 mm</a:t>
            </a:r>
            <a:endParaRPr lang="en-US" sz="1200" dirty="0">
              <a:latin typeface="+mn-lt"/>
            </a:endParaRPr>
          </a:p>
        </p:txBody>
      </p:sp>
      <p:pic>
        <p:nvPicPr>
          <p:cNvPr id="16" name="Picture 15">
            <a:extLst>
              <a:ext uri="{FF2B5EF4-FFF2-40B4-BE49-F238E27FC236}">
                <a16:creationId xmlns:a16="http://schemas.microsoft.com/office/drawing/2014/main" id="{D8A47708-7535-4207-99B0-E938B91FCB2B}"/>
              </a:ext>
            </a:extLst>
          </p:cNvPr>
          <p:cNvPicPr>
            <a:picLocks noChangeAspect="1"/>
          </p:cNvPicPr>
          <p:nvPr/>
        </p:nvPicPr>
        <p:blipFill>
          <a:blip r:embed="rId5"/>
          <a:stretch>
            <a:fillRect/>
          </a:stretch>
        </p:blipFill>
        <p:spPr>
          <a:xfrm>
            <a:off x="6457872" y="3335889"/>
            <a:ext cx="3737941" cy="2651191"/>
          </a:xfrm>
          <a:prstGeom prst="rect">
            <a:avLst/>
          </a:prstGeom>
        </p:spPr>
      </p:pic>
      <p:pic>
        <p:nvPicPr>
          <p:cNvPr id="17" name="Picture 16">
            <a:extLst>
              <a:ext uri="{FF2B5EF4-FFF2-40B4-BE49-F238E27FC236}">
                <a16:creationId xmlns:a16="http://schemas.microsoft.com/office/drawing/2014/main" id="{6164D723-6999-4F25-AA93-2B2CDA2AEEEA}"/>
              </a:ext>
            </a:extLst>
          </p:cNvPr>
          <p:cNvPicPr>
            <a:picLocks noChangeAspect="1"/>
          </p:cNvPicPr>
          <p:nvPr/>
        </p:nvPicPr>
        <p:blipFill>
          <a:blip r:embed="rId6"/>
          <a:stretch>
            <a:fillRect/>
          </a:stretch>
        </p:blipFill>
        <p:spPr>
          <a:xfrm>
            <a:off x="10494838" y="3977791"/>
            <a:ext cx="854751" cy="959579"/>
          </a:xfrm>
          <a:prstGeom prst="rect">
            <a:avLst/>
          </a:prstGeom>
        </p:spPr>
      </p:pic>
      <p:pic>
        <p:nvPicPr>
          <p:cNvPr id="18" name="Picture 17">
            <a:extLst>
              <a:ext uri="{FF2B5EF4-FFF2-40B4-BE49-F238E27FC236}">
                <a16:creationId xmlns:a16="http://schemas.microsoft.com/office/drawing/2014/main" id="{B3489123-2CE2-4A29-AA1D-8B8F1A14D99F}"/>
              </a:ext>
            </a:extLst>
          </p:cNvPr>
          <p:cNvPicPr>
            <a:picLocks noChangeAspect="1"/>
          </p:cNvPicPr>
          <p:nvPr/>
        </p:nvPicPr>
        <p:blipFill>
          <a:blip r:embed="rId7"/>
          <a:stretch>
            <a:fillRect/>
          </a:stretch>
        </p:blipFill>
        <p:spPr>
          <a:xfrm rot="5400000">
            <a:off x="2369442" y="2535821"/>
            <a:ext cx="4537692" cy="2364825"/>
          </a:xfrm>
          <a:prstGeom prst="roundRect">
            <a:avLst>
              <a:gd name="adj" fmla="val 8594"/>
            </a:avLst>
          </a:prstGeom>
          <a:solidFill>
            <a:srgbClr val="FFFFFF">
              <a:shade val="85000"/>
            </a:srgbClr>
          </a:solidFill>
          <a:ln>
            <a:noFill/>
          </a:ln>
          <a:effectLst/>
        </p:spPr>
      </p:pic>
    </p:spTree>
    <p:extLst>
      <p:ext uri="{BB962C8B-B14F-4D97-AF65-F5344CB8AC3E}">
        <p14:creationId xmlns:p14="http://schemas.microsoft.com/office/powerpoint/2010/main" val="2221200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p:cNvSpPr>
            <a:spLocks noGrp="1"/>
          </p:cNvSpPr>
          <p:nvPr>
            <p:ph type="title"/>
          </p:nvPr>
        </p:nvSpPr>
        <p:spPr>
          <a:xfrm>
            <a:off x="350996" y="382419"/>
            <a:ext cx="11502711" cy="1077880"/>
          </a:xfrm>
        </p:spPr>
        <p:txBody>
          <a:bodyPr>
            <a:normAutofit/>
          </a:bodyPr>
          <a:lstStyle/>
          <a:p>
            <a:r>
              <a:rPr lang="en-AU" sz="1997" dirty="0">
                <a:solidFill>
                  <a:schemeClr val="accent2"/>
                </a:solidFill>
              </a:rPr>
              <a:t>Products &amp; Innovation.</a:t>
            </a:r>
            <a:br>
              <a:rPr lang="en-AU" dirty="0"/>
            </a:br>
            <a:r>
              <a:rPr lang="en-AU" dirty="0"/>
              <a:t>Mounting the Enclosures </a:t>
            </a:r>
            <a:r>
              <a:rPr lang="en-AU" sz="2000" dirty="0">
                <a:solidFill>
                  <a:srgbClr val="4CCFEF"/>
                </a:solidFill>
              </a:rPr>
              <a:t>– Location Positioning – Hanging Enclosures</a:t>
            </a:r>
          </a:p>
        </p:txBody>
      </p:sp>
      <p:pic>
        <p:nvPicPr>
          <p:cNvPr id="8" name="Picture 7">
            <a:extLst>
              <a:ext uri="{FF2B5EF4-FFF2-40B4-BE49-F238E27FC236}">
                <a16:creationId xmlns:a16="http://schemas.microsoft.com/office/drawing/2014/main" id="{810F8804-F41A-40F6-A968-128D572EF4E4}"/>
              </a:ext>
            </a:extLst>
          </p:cNvPr>
          <p:cNvPicPr>
            <a:picLocks noChangeAspect="1"/>
          </p:cNvPicPr>
          <p:nvPr/>
        </p:nvPicPr>
        <p:blipFill>
          <a:blip r:embed="rId2"/>
          <a:stretch>
            <a:fillRect/>
          </a:stretch>
        </p:blipFill>
        <p:spPr>
          <a:xfrm>
            <a:off x="197694" y="197371"/>
            <a:ext cx="1548172" cy="582841"/>
          </a:xfrm>
          <a:prstGeom prst="rect">
            <a:avLst/>
          </a:prstGeom>
        </p:spPr>
      </p:pic>
      <p:sp>
        <p:nvSpPr>
          <p:cNvPr id="9" name="Rectangle 8">
            <a:extLst>
              <a:ext uri="{FF2B5EF4-FFF2-40B4-BE49-F238E27FC236}">
                <a16:creationId xmlns:a16="http://schemas.microsoft.com/office/drawing/2014/main" id="{A47ACAB1-39EC-40AD-B0D6-00C838547023}"/>
              </a:ext>
            </a:extLst>
          </p:cNvPr>
          <p:cNvSpPr/>
          <p:nvPr/>
        </p:nvSpPr>
        <p:spPr>
          <a:xfrm>
            <a:off x="1637854" y="378000"/>
            <a:ext cx="1800200" cy="4022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400" dirty="0" err="1">
              <a:latin typeface="Brandon Text Bold" panose="020B0803020203060203" pitchFamily="34" charset="0"/>
            </a:endParaRPr>
          </a:p>
        </p:txBody>
      </p:sp>
      <p:pic>
        <p:nvPicPr>
          <p:cNvPr id="5" name="Picture 4">
            <a:extLst>
              <a:ext uri="{FF2B5EF4-FFF2-40B4-BE49-F238E27FC236}">
                <a16:creationId xmlns:a16="http://schemas.microsoft.com/office/drawing/2014/main" id="{57B7284A-142A-4B33-BFBE-4B2DB91909C4}"/>
              </a:ext>
            </a:extLst>
          </p:cNvPr>
          <p:cNvPicPr>
            <a:picLocks noChangeAspect="1"/>
          </p:cNvPicPr>
          <p:nvPr/>
        </p:nvPicPr>
        <p:blipFill>
          <a:blip r:embed="rId3"/>
          <a:stretch>
            <a:fillRect/>
          </a:stretch>
        </p:blipFill>
        <p:spPr>
          <a:xfrm rot="5400000">
            <a:off x="-661833" y="2519726"/>
            <a:ext cx="4587314" cy="2344281"/>
          </a:xfrm>
          <a:prstGeom prst="roundRect">
            <a:avLst>
              <a:gd name="adj" fmla="val 8594"/>
            </a:avLst>
          </a:prstGeom>
          <a:solidFill>
            <a:srgbClr val="FFFFFF">
              <a:shade val="85000"/>
            </a:srgbClr>
          </a:solidFill>
          <a:ln>
            <a:noFill/>
          </a:ln>
          <a:effectLst/>
        </p:spPr>
      </p:pic>
      <p:pic>
        <p:nvPicPr>
          <p:cNvPr id="7" name="Picture 6">
            <a:extLst>
              <a:ext uri="{FF2B5EF4-FFF2-40B4-BE49-F238E27FC236}">
                <a16:creationId xmlns:a16="http://schemas.microsoft.com/office/drawing/2014/main" id="{BD1C1FE5-66BD-44A1-B1B1-F27D29EECDCC}"/>
              </a:ext>
            </a:extLst>
          </p:cNvPr>
          <p:cNvPicPr>
            <a:picLocks noChangeAspect="1"/>
          </p:cNvPicPr>
          <p:nvPr/>
        </p:nvPicPr>
        <p:blipFill>
          <a:blip r:embed="rId4"/>
          <a:stretch>
            <a:fillRect/>
          </a:stretch>
        </p:blipFill>
        <p:spPr>
          <a:xfrm rot="5400000">
            <a:off x="2230641" y="2496470"/>
            <a:ext cx="4587313" cy="2390795"/>
          </a:xfrm>
          <a:prstGeom prst="roundRect">
            <a:avLst>
              <a:gd name="adj" fmla="val 8594"/>
            </a:avLst>
          </a:prstGeom>
          <a:solidFill>
            <a:srgbClr val="FFFFFF">
              <a:shade val="85000"/>
            </a:srgbClr>
          </a:solidFill>
          <a:ln>
            <a:noFill/>
          </a:ln>
          <a:effectLst/>
        </p:spPr>
      </p:pic>
      <p:pic>
        <p:nvPicPr>
          <p:cNvPr id="10" name="Picture 9">
            <a:extLst>
              <a:ext uri="{FF2B5EF4-FFF2-40B4-BE49-F238E27FC236}">
                <a16:creationId xmlns:a16="http://schemas.microsoft.com/office/drawing/2014/main" id="{5C846A4C-FB06-4A31-BAA1-12C2E46CEF92}"/>
              </a:ext>
            </a:extLst>
          </p:cNvPr>
          <p:cNvPicPr>
            <a:picLocks noChangeAspect="1"/>
          </p:cNvPicPr>
          <p:nvPr/>
        </p:nvPicPr>
        <p:blipFill>
          <a:blip r:embed="rId5"/>
          <a:stretch>
            <a:fillRect/>
          </a:stretch>
        </p:blipFill>
        <p:spPr>
          <a:xfrm>
            <a:off x="6216951" y="2225241"/>
            <a:ext cx="2916535" cy="3598176"/>
          </a:xfrm>
          <a:prstGeom prst="rect">
            <a:avLst/>
          </a:prstGeom>
        </p:spPr>
      </p:pic>
      <p:sp>
        <p:nvSpPr>
          <p:cNvPr id="11" name="Textfeld 20">
            <a:extLst>
              <a:ext uri="{FF2B5EF4-FFF2-40B4-BE49-F238E27FC236}">
                <a16:creationId xmlns:a16="http://schemas.microsoft.com/office/drawing/2014/main" id="{24ABA576-0376-4D21-B0C4-ED7E83208537}"/>
              </a:ext>
            </a:extLst>
          </p:cNvPr>
          <p:cNvSpPr txBox="1"/>
          <p:nvPr/>
        </p:nvSpPr>
        <p:spPr>
          <a:xfrm>
            <a:off x="6216951" y="1469867"/>
            <a:ext cx="5507089" cy="541687"/>
          </a:xfrm>
          <a:prstGeom prst="rect">
            <a:avLst/>
          </a:prstGeom>
          <a:noFill/>
          <a:ln w="9525">
            <a:noFill/>
            <a:miter lim="800000"/>
            <a:headEnd/>
            <a:tailEnd/>
          </a:ln>
        </p:spPr>
        <p:txBody>
          <a:bodyPr wrap="square">
            <a:spAutoFit/>
          </a:bodyPr>
          <a:lstStyle>
            <a:defPPr>
              <a:defRPr lang="de-DE"/>
            </a:defPPr>
            <a:lvl1pPr marL="287338" indent="-287338">
              <a:spcBef>
                <a:spcPts val="1200"/>
              </a:spcBef>
              <a:buBlip>
                <a:blip r:embed="rId6"/>
              </a:buBlip>
              <a:defRPr sz="1600">
                <a:latin typeface="Arial" pitchFamily="34" charset="0"/>
                <a:cs typeface="Arial" pitchFamily="34" charset="0"/>
              </a:defRPr>
            </a:lvl1pPr>
          </a:lstStyle>
          <a:p>
            <a:pPr marL="88900" lvl="2" fontAlgn="base">
              <a:lnSpc>
                <a:spcPct val="90000"/>
              </a:lnSpc>
              <a:spcBef>
                <a:spcPts val="600"/>
              </a:spcBef>
              <a:spcAft>
                <a:spcPts val="600"/>
              </a:spcAft>
              <a:buClr>
                <a:schemeClr val="tx2"/>
              </a:buClr>
              <a:buSzPct val="100000"/>
              <a:defRPr/>
            </a:pPr>
            <a:r>
              <a:rPr lang="en-US" sz="1600" dirty="0">
                <a:solidFill>
                  <a:schemeClr val="bg1">
                    <a:lumMod val="10000"/>
                  </a:schemeClr>
                </a:solidFill>
                <a:cs typeface="Arial" panose="020B0604020202020204" pitchFamily="34" charset="0"/>
              </a:rPr>
              <a:t>Remove the blind caps that  are located at the bottom of the main cabinet.</a:t>
            </a:r>
          </a:p>
        </p:txBody>
      </p:sp>
      <p:pic>
        <p:nvPicPr>
          <p:cNvPr id="12" name="Picture 11">
            <a:extLst>
              <a:ext uri="{FF2B5EF4-FFF2-40B4-BE49-F238E27FC236}">
                <a16:creationId xmlns:a16="http://schemas.microsoft.com/office/drawing/2014/main" id="{161C4B6D-FB04-4774-A314-3639F7D280B3}"/>
              </a:ext>
            </a:extLst>
          </p:cNvPr>
          <p:cNvPicPr>
            <a:picLocks noChangeAspect="1"/>
          </p:cNvPicPr>
          <p:nvPr/>
        </p:nvPicPr>
        <p:blipFill>
          <a:blip r:embed="rId7"/>
          <a:stretch>
            <a:fillRect/>
          </a:stretch>
        </p:blipFill>
        <p:spPr>
          <a:xfrm>
            <a:off x="9378714" y="3607026"/>
            <a:ext cx="2572306" cy="2216391"/>
          </a:xfrm>
          <a:prstGeom prst="rect">
            <a:avLst/>
          </a:prstGeom>
        </p:spPr>
      </p:pic>
    </p:spTree>
    <p:extLst>
      <p:ext uri="{BB962C8B-B14F-4D97-AF65-F5344CB8AC3E}">
        <p14:creationId xmlns:p14="http://schemas.microsoft.com/office/powerpoint/2010/main" val="34343566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p:cNvSpPr>
            <a:spLocks noGrp="1"/>
          </p:cNvSpPr>
          <p:nvPr>
            <p:ph type="title"/>
          </p:nvPr>
        </p:nvSpPr>
        <p:spPr>
          <a:xfrm>
            <a:off x="350996" y="382419"/>
            <a:ext cx="11502711" cy="1077880"/>
          </a:xfrm>
        </p:spPr>
        <p:txBody>
          <a:bodyPr>
            <a:normAutofit/>
          </a:bodyPr>
          <a:lstStyle/>
          <a:p>
            <a:r>
              <a:rPr lang="en-AU" sz="1997" dirty="0">
                <a:solidFill>
                  <a:schemeClr val="accent2"/>
                </a:solidFill>
              </a:rPr>
              <a:t>Products &amp; Innovation.</a:t>
            </a:r>
            <a:br>
              <a:rPr lang="en-AU" dirty="0"/>
            </a:br>
            <a:r>
              <a:rPr lang="en-AU" dirty="0"/>
              <a:t>Mounting the Enclosures </a:t>
            </a:r>
            <a:r>
              <a:rPr lang="en-AU" sz="2000" dirty="0">
                <a:solidFill>
                  <a:srgbClr val="4CCFEF"/>
                </a:solidFill>
              </a:rPr>
              <a:t>– Location Positioning – Opening Enclosures</a:t>
            </a:r>
          </a:p>
        </p:txBody>
      </p:sp>
      <p:pic>
        <p:nvPicPr>
          <p:cNvPr id="8" name="Picture 7">
            <a:extLst>
              <a:ext uri="{FF2B5EF4-FFF2-40B4-BE49-F238E27FC236}">
                <a16:creationId xmlns:a16="http://schemas.microsoft.com/office/drawing/2014/main" id="{810F8804-F41A-40F6-A968-128D572EF4E4}"/>
              </a:ext>
            </a:extLst>
          </p:cNvPr>
          <p:cNvPicPr>
            <a:picLocks noChangeAspect="1"/>
          </p:cNvPicPr>
          <p:nvPr/>
        </p:nvPicPr>
        <p:blipFill>
          <a:blip r:embed="rId2"/>
          <a:stretch>
            <a:fillRect/>
          </a:stretch>
        </p:blipFill>
        <p:spPr>
          <a:xfrm>
            <a:off x="197694" y="197371"/>
            <a:ext cx="1548172" cy="582841"/>
          </a:xfrm>
          <a:prstGeom prst="rect">
            <a:avLst/>
          </a:prstGeom>
        </p:spPr>
      </p:pic>
      <p:sp>
        <p:nvSpPr>
          <p:cNvPr id="9" name="Rectangle 8">
            <a:extLst>
              <a:ext uri="{FF2B5EF4-FFF2-40B4-BE49-F238E27FC236}">
                <a16:creationId xmlns:a16="http://schemas.microsoft.com/office/drawing/2014/main" id="{A47ACAB1-39EC-40AD-B0D6-00C838547023}"/>
              </a:ext>
            </a:extLst>
          </p:cNvPr>
          <p:cNvSpPr/>
          <p:nvPr/>
        </p:nvSpPr>
        <p:spPr>
          <a:xfrm>
            <a:off x="1637854" y="378000"/>
            <a:ext cx="1800200" cy="4022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400" dirty="0" err="1">
              <a:latin typeface="Brandon Text Bold" panose="020B0803020203060203" pitchFamily="34" charset="0"/>
            </a:endParaRPr>
          </a:p>
        </p:txBody>
      </p:sp>
      <p:pic>
        <p:nvPicPr>
          <p:cNvPr id="5" name="Picture 4">
            <a:extLst>
              <a:ext uri="{FF2B5EF4-FFF2-40B4-BE49-F238E27FC236}">
                <a16:creationId xmlns:a16="http://schemas.microsoft.com/office/drawing/2014/main" id="{2569ADA9-41FE-4B7F-9F97-8E316B40D786}"/>
              </a:ext>
            </a:extLst>
          </p:cNvPr>
          <p:cNvPicPr>
            <a:picLocks noChangeAspect="1"/>
          </p:cNvPicPr>
          <p:nvPr/>
        </p:nvPicPr>
        <p:blipFill>
          <a:blip r:embed="rId3"/>
          <a:stretch>
            <a:fillRect/>
          </a:stretch>
        </p:blipFill>
        <p:spPr>
          <a:xfrm rot="5400000">
            <a:off x="-472261" y="2519726"/>
            <a:ext cx="4587314" cy="2344282"/>
          </a:xfrm>
          <a:prstGeom prst="roundRect">
            <a:avLst>
              <a:gd name="adj" fmla="val 8594"/>
            </a:avLst>
          </a:prstGeom>
          <a:solidFill>
            <a:srgbClr val="FFFFFF">
              <a:shade val="85000"/>
            </a:srgbClr>
          </a:solidFill>
          <a:ln>
            <a:noFill/>
          </a:ln>
          <a:effectLst/>
        </p:spPr>
      </p:pic>
      <p:pic>
        <p:nvPicPr>
          <p:cNvPr id="7" name="Picture 6">
            <a:extLst>
              <a:ext uri="{FF2B5EF4-FFF2-40B4-BE49-F238E27FC236}">
                <a16:creationId xmlns:a16="http://schemas.microsoft.com/office/drawing/2014/main" id="{70920DD7-E946-4102-A27A-5E2C58687926}"/>
              </a:ext>
            </a:extLst>
          </p:cNvPr>
          <p:cNvPicPr>
            <a:picLocks noChangeAspect="1"/>
          </p:cNvPicPr>
          <p:nvPr/>
        </p:nvPicPr>
        <p:blipFill>
          <a:blip r:embed="rId4"/>
          <a:stretch>
            <a:fillRect/>
          </a:stretch>
        </p:blipFill>
        <p:spPr>
          <a:xfrm rot="5400000">
            <a:off x="7668387" y="2497633"/>
            <a:ext cx="4587316" cy="2390797"/>
          </a:xfrm>
          <a:prstGeom prst="roundRect">
            <a:avLst>
              <a:gd name="adj" fmla="val 8594"/>
            </a:avLst>
          </a:prstGeom>
          <a:solidFill>
            <a:srgbClr val="FFFFFF">
              <a:shade val="85000"/>
            </a:srgbClr>
          </a:solidFill>
          <a:ln>
            <a:noFill/>
          </a:ln>
          <a:effectLst/>
        </p:spPr>
      </p:pic>
      <p:pic>
        <p:nvPicPr>
          <p:cNvPr id="10" name="Picture 9">
            <a:extLst>
              <a:ext uri="{FF2B5EF4-FFF2-40B4-BE49-F238E27FC236}">
                <a16:creationId xmlns:a16="http://schemas.microsoft.com/office/drawing/2014/main" id="{08D81577-B9A8-4B2C-955D-C09EAC63E999}"/>
              </a:ext>
            </a:extLst>
          </p:cNvPr>
          <p:cNvPicPr>
            <a:picLocks noChangeAspect="1"/>
          </p:cNvPicPr>
          <p:nvPr/>
        </p:nvPicPr>
        <p:blipFill>
          <a:blip r:embed="rId5"/>
          <a:stretch>
            <a:fillRect/>
          </a:stretch>
        </p:blipFill>
        <p:spPr>
          <a:xfrm>
            <a:off x="5958334" y="1528433"/>
            <a:ext cx="2548567" cy="2575324"/>
          </a:xfrm>
          <a:prstGeom prst="rect">
            <a:avLst/>
          </a:prstGeom>
        </p:spPr>
      </p:pic>
      <p:pic>
        <p:nvPicPr>
          <p:cNvPr id="11" name="Picture 10">
            <a:extLst>
              <a:ext uri="{FF2B5EF4-FFF2-40B4-BE49-F238E27FC236}">
                <a16:creationId xmlns:a16="http://schemas.microsoft.com/office/drawing/2014/main" id="{424136AB-2863-457C-87C9-F47D5183C8D6}"/>
              </a:ext>
            </a:extLst>
          </p:cNvPr>
          <p:cNvPicPr>
            <a:picLocks noChangeAspect="1"/>
          </p:cNvPicPr>
          <p:nvPr/>
        </p:nvPicPr>
        <p:blipFill>
          <a:blip r:embed="rId6"/>
          <a:stretch>
            <a:fillRect/>
          </a:stretch>
        </p:blipFill>
        <p:spPr>
          <a:xfrm>
            <a:off x="3429424" y="2213595"/>
            <a:ext cx="2276882" cy="3569521"/>
          </a:xfrm>
          <a:prstGeom prst="rect">
            <a:avLst/>
          </a:prstGeom>
        </p:spPr>
      </p:pic>
    </p:spTree>
    <p:extLst>
      <p:ext uri="{BB962C8B-B14F-4D97-AF65-F5344CB8AC3E}">
        <p14:creationId xmlns:p14="http://schemas.microsoft.com/office/powerpoint/2010/main" val="15131979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p:cNvSpPr>
            <a:spLocks noGrp="1"/>
          </p:cNvSpPr>
          <p:nvPr>
            <p:ph type="title"/>
          </p:nvPr>
        </p:nvSpPr>
        <p:spPr>
          <a:xfrm>
            <a:off x="350996" y="382419"/>
            <a:ext cx="11502711" cy="1077880"/>
          </a:xfrm>
        </p:spPr>
        <p:txBody>
          <a:bodyPr>
            <a:normAutofit/>
          </a:bodyPr>
          <a:lstStyle/>
          <a:p>
            <a:r>
              <a:rPr lang="en-AU" sz="1997" dirty="0">
                <a:solidFill>
                  <a:schemeClr val="accent2"/>
                </a:solidFill>
              </a:rPr>
              <a:t>Products &amp; Innovation.</a:t>
            </a:r>
            <a:br>
              <a:rPr lang="en-AU" dirty="0"/>
            </a:br>
            <a:r>
              <a:rPr lang="en-AU" dirty="0"/>
              <a:t>Mounting the Enclosures </a:t>
            </a:r>
            <a:r>
              <a:rPr lang="en-AU" sz="2000" dirty="0">
                <a:solidFill>
                  <a:srgbClr val="4CCFEF"/>
                </a:solidFill>
              </a:rPr>
              <a:t>– Location Positioning – Earth Strap</a:t>
            </a:r>
          </a:p>
        </p:txBody>
      </p:sp>
      <p:pic>
        <p:nvPicPr>
          <p:cNvPr id="8" name="Picture 7">
            <a:extLst>
              <a:ext uri="{FF2B5EF4-FFF2-40B4-BE49-F238E27FC236}">
                <a16:creationId xmlns:a16="http://schemas.microsoft.com/office/drawing/2014/main" id="{810F8804-F41A-40F6-A968-128D572EF4E4}"/>
              </a:ext>
            </a:extLst>
          </p:cNvPr>
          <p:cNvPicPr>
            <a:picLocks noChangeAspect="1"/>
          </p:cNvPicPr>
          <p:nvPr/>
        </p:nvPicPr>
        <p:blipFill>
          <a:blip r:embed="rId2"/>
          <a:stretch>
            <a:fillRect/>
          </a:stretch>
        </p:blipFill>
        <p:spPr>
          <a:xfrm>
            <a:off x="197694" y="197371"/>
            <a:ext cx="1548172" cy="582841"/>
          </a:xfrm>
          <a:prstGeom prst="rect">
            <a:avLst/>
          </a:prstGeom>
        </p:spPr>
      </p:pic>
      <p:sp>
        <p:nvSpPr>
          <p:cNvPr id="9" name="Rectangle 8">
            <a:extLst>
              <a:ext uri="{FF2B5EF4-FFF2-40B4-BE49-F238E27FC236}">
                <a16:creationId xmlns:a16="http://schemas.microsoft.com/office/drawing/2014/main" id="{A47ACAB1-39EC-40AD-B0D6-00C838547023}"/>
              </a:ext>
            </a:extLst>
          </p:cNvPr>
          <p:cNvSpPr/>
          <p:nvPr/>
        </p:nvSpPr>
        <p:spPr>
          <a:xfrm>
            <a:off x="1637854" y="378000"/>
            <a:ext cx="1800200" cy="4022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400" dirty="0" err="1">
              <a:latin typeface="Brandon Text Bold" panose="020B0803020203060203" pitchFamily="34" charset="0"/>
            </a:endParaRPr>
          </a:p>
        </p:txBody>
      </p:sp>
      <p:pic>
        <p:nvPicPr>
          <p:cNvPr id="5" name="Picture 4">
            <a:extLst>
              <a:ext uri="{FF2B5EF4-FFF2-40B4-BE49-F238E27FC236}">
                <a16:creationId xmlns:a16="http://schemas.microsoft.com/office/drawing/2014/main" id="{6C272E63-EE8E-4F8B-BB60-F894D5837E68}"/>
              </a:ext>
            </a:extLst>
          </p:cNvPr>
          <p:cNvPicPr>
            <a:picLocks noChangeAspect="1"/>
          </p:cNvPicPr>
          <p:nvPr/>
        </p:nvPicPr>
        <p:blipFill>
          <a:blip r:embed="rId3"/>
          <a:stretch>
            <a:fillRect/>
          </a:stretch>
        </p:blipFill>
        <p:spPr>
          <a:xfrm rot="5400000">
            <a:off x="-407881" y="2237889"/>
            <a:ext cx="4598864" cy="2919504"/>
          </a:xfrm>
          <a:prstGeom prst="roundRect">
            <a:avLst>
              <a:gd name="adj" fmla="val 8594"/>
            </a:avLst>
          </a:prstGeom>
          <a:solidFill>
            <a:srgbClr val="FFFFFF">
              <a:shade val="85000"/>
            </a:srgbClr>
          </a:solidFill>
          <a:ln>
            <a:noFill/>
          </a:ln>
          <a:effectLst/>
        </p:spPr>
      </p:pic>
      <p:grpSp>
        <p:nvGrpSpPr>
          <p:cNvPr id="2" name="Group 1">
            <a:extLst>
              <a:ext uri="{FF2B5EF4-FFF2-40B4-BE49-F238E27FC236}">
                <a16:creationId xmlns:a16="http://schemas.microsoft.com/office/drawing/2014/main" id="{969B627B-6393-4E71-AC9D-C1427C421FED}"/>
              </a:ext>
            </a:extLst>
          </p:cNvPr>
          <p:cNvGrpSpPr/>
          <p:nvPr/>
        </p:nvGrpSpPr>
        <p:grpSpPr>
          <a:xfrm>
            <a:off x="3692724" y="1645347"/>
            <a:ext cx="6045743" cy="4211088"/>
            <a:chOff x="3692724" y="2598885"/>
            <a:chExt cx="4676775" cy="3257550"/>
          </a:xfrm>
        </p:grpSpPr>
        <p:pic>
          <p:nvPicPr>
            <p:cNvPr id="7" name="Picture 6">
              <a:extLst>
                <a:ext uri="{FF2B5EF4-FFF2-40B4-BE49-F238E27FC236}">
                  <a16:creationId xmlns:a16="http://schemas.microsoft.com/office/drawing/2014/main" id="{221F2618-CDEE-4C01-8236-C6BB241FB6D6}"/>
                </a:ext>
              </a:extLst>
            </p:cNvPr>
            <p:cNvPicPr>
              <a:picLocks noChangeAspect="1"/>
            </p:cNvPicPr>
            <p:nvPr/>
          </p:nvPicPr>
          <p:blipFill>
            <a:blip r:embed="rId4"/>
            <a:stretch>
              <a:fillRect/>
            </a:stretch>
          </p:blipFill>
          <p:spPr>
            <a:xfrm>
              <a:off x="3692724" y="2598885"/>
              <a:ext cx="4676775" cy="3257550"/>
            </a:xfrm>
            <a:prstGeom prst="rect">
              <a:avLst/>
            </a:prstGeom>
          </p:spPr>
        </p:pic>
        <p:pic>
          <p:nvPicPr>
            <p:cNvPr id="11" name="Picture 10">
              <a:extLst>
                <a:ext uri="{FF2B5EF4-FFF2-40B4-BE49-F238E27FC236}">
                  <a16:creationId xmlns:a16="http://schemas.microsoft.com/office/drawing/2014/main" id="{19102DA5-9E7E-4EB0-8741-8E527C1A72D3}"/>
                </a:ext>
              </a:extLst>
            </p:cNvPr>
            <p:cNvPicPr>
              <a:picLocks noChangeAspect="1"/>
            </p:cNvPicPr>
            <p:nvPr/>
          </p:nvPicPr>
          <p:blipFill>
            <a:blip r:embed="rId5"/>
            <a:stretch>
              <a:fillRect/>
            </a:stretch>
          </p:blipFill>
          <p:spPr>
            <a:xfrm>
              <a:off x="5778314" y="3279457"/>
              <a:ext cx="2439372" cy="2576978"/>
            </a:xfrm>
            <a:prstGeom prst="rect">
              <a:avLst/>
            </a:prstGeom>
          </p:spPr>
        </p:pic>
      </p:grpSp>
      <p:sp>
        <p:nvSpPr>
          <p:cNvPr id="10" name="Textfeld 20">
            <a:extLst>
              <a:ext uri="{FF2B5EF4-FFF2-40B4-BE49-F238E27FC236}">
                <a16:creationId xmlns:a16="http://schemas.microsoft.com/office/drawing/2014/main" id="{E259EFE2-7C95-4881-A163-63798A111E74}"/>
              </a:ext>
            </a:extLst>
          </p:cNvPr>
          <p:cNvSpPr txBox="1"/>
          <p:nvPr/>
        </p:nvSpPr>
        <p:spPr>
          <a:xfrm>
            <a:off x="6154996" y="1460299"/>
            <a:ext cx="5869421" cy="1132618"/>
          </a:xfrm>
          <a:prstGeom prst="rect">
            <a:avLst/>
          </a:prstGeom>
          <a:noFill/>
          <a:ln w="9525">
            <a:noFill/>
            <a:miter lim="800000"/>
            <a:headEnd/>
            <a:tailEnd/>
          </a:ln>
        </p:spPr>
        <p:txBody>
          <a:bodyPr wrap="square">
            <a:spAutoFit/>
          </a:bodyPr>
          <a:lstStyle>
            <a:defPPr>
              <a:defRPr lang="de-DE"/>
            </a:defPPr>
            <a:lvl1pPr marL="287338" indent="-287338">
              <a:spcBef>
                <a:spcPts val="1200"/>
              </a:spcBef>
              <a:buBlip>
                <a:blip r:embed="rId6"/>
              </a:buBlip>
              <a:defRPr sz="1600">
                <a:latin typeface="Arial" pitchFamily="34" charset="0"/>
                <a:cs typeface="Arial" pitchFamily="34" charset="0"/>
              </a:defRPr>
            </a:lvl1pPr>
          </a:lstStyle>
          <a:p>
            <a:pPr marL="88900" lvl="2" algn="just" fontAlgn="base">
              <a:lnSpc>
                <a:spcPct val="90000"/>
              </a:lnSpc>
              <a:spcBef>
                <a:spcPts val="600"/>
              </a:spcBef>
              <a:spcAft>
                <a:spcPts val="600"/>
              </a:spcAft>
              <a:buClr>
                <a:schemeClr val="tx2"/>
              </a:buClr>
              <a:buSzPct val="100000"/>
              <a:defRPr/>
            </a:pPr>
            <a:r>
              <a:rPr lang="en-US" sz="1600" dirty="0">
                <a:solidFill>
                  <a:schemeClr val="bg1">
                    <a:lumMod val="10000"/>
                  </a:schemeClr>
                </a:solidFill>
                <a:cs typeface="Arial" panose="020B0604020202020204" pitchFamily="34" charset="0"/>
              </a:rPr>
              <a:t>A flat braided earth connector strap is already fitted to the extension cabinet.</a:t>
            </a:r>
          </a:p>
          <a:p>
            <a:pPr marL="268288" lvl="2" indent="-179388" fontAlgn="base">
              <a:lnSpc>
                <a:spcPct val="90000"/>
              </a:lnSpc>
              <a:spcBef>
                <a:spcPts val="600"/>
              </a:spcBef>
              <a:spcAft>
                <a:spcPts val="600"/>
              </a:spcAft>
              <a:buClr>
                <a:schemeClr val="tx2"/>
              </a:buClr>
              <a:buSzPct val="100000"/>
              <a:buFont typeface="Brandon Text Regular" panose="020B0503020203060203" pitchFamily="34" charset="0"/>
              <a:buChar char="»"/>
              <a:defRPr/>
            </a:pPr>
            <a:r>
              <a:rPr lang="en-US" sz="1600" dirty="0">
                <a:cs typeface="Arial" panose="020B0604020202020204" pitchFamily="34" charset="0"/>
              </a:rPr>
              <a:t>Connect the other end of the earth conductor to the earth bolt in the main cabinet.</a:t>
            </a:r>
            <a:endParaRPr lang="en-US" sz="1200" dirty="0">
              <a:latin typeface="+mn-lt"/>
            </a:endParaRPr>
          </a:p>
        </p:txBody>
      </p:sp>
    </p:spTree>
    <p:extLst>
      <p:ext uri="{BB962C8B-B14F-4D97-AF65-F5344CB8AC3E}">
        <p14:creationId xmlns:p14="http://schemas.microsoft.com/office/powerpoint/2010/main" val="15466710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p:cNvSpPr>
            <a:spLocks noGrp="1"/>
          </p:cNvSpPr>
          <p:nvPr>
            <p:ph type="title"/>
          </p:nvPr>
        </p:nvSpPr>
        <p:spPr>
          <a:xfrm>
            <a:off x="350996" y="382419"/>
            <a:ext cx="11502711" cy="1077880"/>
          </a:xfrm>
        </p:spPr>
        <p:txBody>
          <a:bodyPr>
            <a:normAutofit/>
          </a:bodyPr>
          <a:lstStyle/>
          <a:p>
            <a:r>
              <a:rPr lang="en-AU" sz="1997" dirty="0">
                <a:solidFill>
                  <a:schemeClr val="accent2"/>
                </a:solidFill>
              </a:rPr>
              <a:t>Products &amp; Innovation.</a:t>
            </a:r>
            <a:br>
              <a:rPr lang="en-AU" dirty="0"/>
            </a:br>
            <a:r>
              <a:rPr lang="en-AU" dirty="0"/>
              <a:t>Mounting the Enclosures </a:t>
            </a:r>
            <a:r>
              <a:rPr lang="en-AU" sz="2000" dirty="0">
                <a:solidFill>
                  <a:srgbClr val="4CCFEF"/>
                </a:solidFill>
              </a:rPr>
              <a:t>– Location Positioning – Access Covers</a:t>
            </a:r>
          </a:p>
        </p:txBody>
      </p:sp>
      <p:pic>
        <p:nvPicPr>
          <p:cNvPr id="8" name="Picture 7">
            <a:extLst>
              <a:ext uri="{FF2B5EF4-FFF2-40B4-BE49-F238E27FC236}">
                <a16:creationId xmlns:a16="http://schemas.microsoft.com/office/drawing/2014/main" id="{810F8804-F41A-40F6-A968-128D572EF4E4}"/>
              </a:ext>
            </a:extLst>
          </p:cNvPr>
          <p:cNvPicPr>
            <a:picLocks noChangeAspect="1"/>
          </p:cNvPicPr>
          <p:nvPr/>
        </p:nvPicPr>
        <p:blipFill>
          <a:blip r:embed="rId2"/>
          <a:stretch>
            <a:fillRect/>
          </a:stretch>
        </p:blipFill>
        <p:spPr>
          <a:xfrm>
            <a:off x="197694" y="197371"/>
            <a:ext cx="1548172" cy="582841"/>
          </a:xfrm>
          <a:prstGeom prst="rect">
            <a:avLst/>
          </a:prstGeom>
        </p:spPr>
      </p:pic>
      <p:sp>
        <p:nvSpPr>
          <p:cNvPr id="9" name="Rectangle 8">
            <a:extLst>
              <a:ext uri="{FF2B5EF4-FFF2-40B4-BE49-F238E27FC236}">
                <a16:creationId xmlns:a16="http://schemas.microsoft.com/office/drawing/2014/main" id="{A47ACAB1-39EC-40AD-B0D6-00C838547023}"/>
              </a:ext>
            </a:extLst>
          </p:cNvPr>
          <p:cNvSpPr/>
          <p:nvPr/>
        </p:nvSpPr>
        <p:spPr>
          <a:xfrm>
            <a:off x="1637854" y="378000"/>
            <a:ext cx="1800200" cy="4022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400" dirty="0" err="1">
              <a:latin typeface="Brandon Text Bold" panose="020B0803020203060203" pitchFamily="34" charset="0"/>
            </a:endParaRPr>
          </a:p>
        </p:txBody>
      </p:sp>
      <p:pic>
        <p:nvPicPr>
          <p:cNvPr id="5" name="Picture 4">
            <a:extLst>
              <a:ext uri="{FF2B5EF4-FFF2-40B4-BE49-F238E27FC236}">
                <a16:creationId xmlns:a16="http://schemas.microsoft.com/office/drawing/2014/main" id="{1AAE36B8-200E-484A-8611-53AB7B30194B}"/>
              </a:ext>
            </a:extLst>
          </p:cNvPr>
          <p:cNvPicPr>
            <a:picLocks noChangeAspect="1"/>
          </p:cNvPicPr>
          <p:nvPr/>
        </p:nvPicPr>
        <p:blipFill>
          <a:blip r:embed="rId3"/>
          <a:stretch>
            <a:fillRect/>
          </a:stretch>
        </p:blipFill>
        <p:spPr>
          <a:xfrm rot="5400000">
            <a:off x="-127624" y="2589470"/>
            <a:ext cx="4574202" cy="2326534"/>
          </a:xfrm>
          <a:prstGeom prst="roundRect">
            <a:avLst>
              <a:gd name="adj" fmla="val 8594"/>
            </a:avLst>
          </a:prstGeom>
          <a:solidFill>
            <a:srgbClr val="FFFFFF">
              <a:shade val="85000"/>
            </a:srgbClr>
          </a:solidFill>
          <a:ln>
            <a:noFill/>
          </a:ln>
          <a:effectLst/>
        </p:spPr>
      </p:pic>
      <p:pic>
        <p:nvPicPr>
          <p:cNvPr id="7" name="Picture 6">
            <a:extLst>
              <a:ext uri="{FF2B5EF4-FFF2-40B4-BE49-F238E27FC236}">
                <a16:creationId xmlns:a16="http://schemas.microsoft.com/office/drawing/2014/main" id="{42C19D0D-2A82-4BA6-9B96-15D321F7E1A2}"/>
              </a:ext>
            </a:extLst>
          </p:cNvPr>
          <p:cNvPicPr>
            <a:picLocks noChangeAspect="1"/>
          </p:cNvPicPr>
          <p:nvPr/>
        </p:nvPicPr>
        <p:blipFill>
          <a:blip r:embed="rId4"/>
          <a:stretch>
            <a:fillRect/>
          </a:stretch>
        </p:blipFill>
        <p:spPr>
          <a:xfrm rot="5400000">
            <a:off x="7752046" y="2463208"/>
            <a:ext cx="4574200" cy="2338539"/>
          </a:xfrm>
          <a:prstGeom prst="roundRect">
            <a:avLst>
              <a:gd name="adj" fmla="val 8594"/>
            </a:avLst>
          </a:prstGeom>
          <a:solidFill>
            <a:srgbClr val="FFFFFF">
              <a:shade val="85000"/>
            </a:srgbClr>
          </a:solidFill>
          <a:ln>
            <a:noFill/>
          </a:ln>
          <a:effectLst/>
        </p:spPr>
      </p:pic>
      <p:pic>
        <p:nvPicPr>
          <p:cNvPr id="10" name="Picture 9">
            <a:extLst>
              <a:ext uri="{FF2B5EF4-FFF2-40B4-BE49-F238E27FC236}">
                <a16:creationId xmlns:a16="http://schemas.microsoft.com/office/drawing/2014/main" id="{C9146D0D-227D-4B86-AC26-410BE6FDF894}"/>
              </a:ext>
            </a:extLst>
          </p:cNvPr>
          <p:cNvPicPr>
            <a:picLocks noChangeAspect="1"/>
          </p:cNvPicPr>
          <p:nvPr/>
        </p:nvPicPr>
        <p:blipFill>
          <a:blip r:embed="rId5"/>
          <a:stretch>
            <a:fillRect/>
          </a:stretch>
        </p:blipFill>
        <p:spPr>
          <a:xfrm>
            <a:off x="4950222" y="1196520"/>
            <a:ext cx="1962398" cy="4723058"/>
          </a:xfrm>
          <a:prstGeom prst="rect">
            <a:avLst/>
          </a:prstGeom>
        </p:spPr>
      </p:pic>
    </p:spTree>
    <p:extLst>
      <p:ext uri="{BB962C8B-B14F-4D97-AF65-F5344CB8AC3E}">
        <p14:creationId xmlns:p14="http://schemas.microsoft.com/office/powerpoint/2010/main" val="1914347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1">
            <a:extLst>
              <a:ext uri="{FF2B5EF4-FFF2-40B4-BE49-F238E27FC236}">
                <a16:creationId xmlns:a16="http://schemas.microsoft.com/office/drawing/2014/main" id="{16CB1F19-5256-4D5F-B38E-080BD7369CE0}"/>
              </a:ext>
            </a:extLst>
          </p:cNvPr>
          <p:cNvSpPr txBox="1">
            <a:spLocks/>
          </p:cNvSpPr>
          <p:nvPr/>
        </p:nvSpPr>
        <p:spPr>
          <a:xfrm>
            <a:off x="1133987" y="5597972"/>
            <a:ext cx="9936721" cy="936104"/>
          </a:xfrm>
          <a:prstGeom prst="rect">
            <a:avLst/>
          </a:prstGeom>
        </p:spPr>
        <p:txBody>
          <a:bodyPr/>
          <a:lstStyle>
            <a:lvl1pPr algn="l" defTabSz="914400" rtl="0" eaLnBrk="1" latinLnBrk="0" hangingPunct="1">
              <a:lnSpc>
                <a:spcPct val="90000"/>
              </a:lnSpc>
              <a:spcBef>
                <a:spcPct val="0"/>
              </a:spcBef>
              <a:buNone/>
              <a:defRPr sz="3500" kern="1200">
                <a:solidFill>
                  <a:schemeClr val="tx2"/>
                </a:solidFill>
                <a:latin typeface="+mj-lt"/>
                <a:ea typeface="+mj-ea"/>
                <a:cs typeface="+mj-cs"/>
              </a:defRPr>
            </a:lvl1pPr>
          </a:lstStyle>
          <a:p>
            <a:pPr algn="ctr"/>
            <a:r>
              <a:rPr lang="en-AU" dirty="0">
                <a:solidFill>
                  <a:schemeClr val="bg1"/>
                </a:solidFill>
              </a:rPr>
              <a:t>Battery Module Installation</a:t>
            </a:r>
          </a:p>
        </p:txBody>
      </p:sp>
      <p:pic>
        <p:nvPicPr>
          <p:cNvPr id="4" name="Picture 3">
            <a:extLst>
              <a:ext uri="{FF2B5EF4-FFF2-40B4-BE49-F238E27FC236}">
                <a16:creationId xmlns:a16="http://schemas.microsoft.com/office/drawing/2014/main" id="{E3044A24-E6CE-43C7-8886-C38591999B25}"/>
              </a:ext>
            </a:extLst>
          </p:cNvPr>
          <p:cNvPicPr>
            <a:picLocks noChangeAspect="1"/>
          </p:cNvPicPr>
          <p:nvPr/>
        </p:nvPicPr>
        <p:blipFill>
          <a:blip r:embed="rId2"/>
          <a:stretch>
            <a:fillRect/>
          </a:stretch>
        </p:blipFill>
        <p:spPr>
          <a:xfrm>
            <a:off x="1529950" y="712006"/>
            <a:ext cx="9144793" cy="4669941"/>
          </a:xfrm>
          <a:prstGeom prst="rect">
            <a:avLst/>
          </a:prstGeom>
        </p:spPr>
      </p:pic>
      <p:grpSp>
        <p:nvGrpSpPr>
          <p:cNvPr id="8" name="Group 7">
            <a:extLst>
              <a:ext uri="{FF2B5EF4-FFF2-40B4-BE49-F238E27FC236}">
                <a16:creationId xmlns:a16="http://schemas.microsoft.com/office/drawing/2014/main" id="{4F294B42-12A1-4335-99E4-0F5E69999E1B}"/>
              </a:ext>
            </a:extLst>
          </p:cNvPr>
          <p:cNvGrpSpPr/>
          <p:nvPr/>
        </p:nvGrpSpPr>
        <p:grpSpPr>
          <a:xfrm>
            <a:off x="182274" y="197371"/>
            <a:ext cx="1579011" cy="468052"/>
            <a:chOff x="112850" y="845443"/>
            <a:chExt cx="1579011" cy="468052"/>
          </a:xfrm>
        </p:grpSpPr>
        <p:pic>
          <p:nvPicPr>
            <p:cNvPr id="5" name="Picture 4">
              <a:extLst>
                <a:ext uri="{FF2B5EF4-FFF2-40B4-BE49-F238E27FC236}">
                  <a16:creationId xmlns:a16="http://schemas.microsoft.com/office/drawing/2014/main" id="{924B1D11-1282-414F-9943-E92451036EE0}"/>
                </a:ext>
              </a:extLst>
            </p:cNvPr>
            <p:cNvPicPr>
              <a:picLocks noChangeAspect="1"/>
            </p:cNvPicPr>
            <p:nvPr/>
          </p:nvPicPr>
          <p:blipFill>
            <a:blip r:embed="rId3"/>
            <a:stretch>
              <a:fillRect/>
            </a:stretch>
          </p:blipFill>
          <p:spPr>
            <a:xfrm>
              <a:off x="575737" y="942989"/>
              <a:ext cx="1116124" cy="298498"/>
            </a:xfrm>
            <a:prstGeom prst="rect">
              <a:avLst/>
            </a:prstGeom>
          </p:spPr>
        </p:pic>
        <p:pic>
          <p:nvPicPr>
            <p:cNvPr id="6" name="Picture 5">
              <a:extLst>
                <a:ext uri="{FF2B5EF4-FFF2-40B4-BE49-F238E27FC236}">
                  <a16:creationId xmlns:a16="http://schemas.microsoft.com/office/drawing/2014/main" id="{2A4A466B-6CF3-4172-9CF2-1045B156F8FE}"/>
                </a:ext>
              </a:extLst>
            </p:cNvPr>
            <p:cNvPicPr>
              <a:picLocks noChangeAspect="1"/>
            </p:cNvPicPr>
            <p:nvPr/>
          </p:nvPicPr>
          <p:blipFill>
            <a:blip r:embed="rId4"/>
            <a:stretch>
              <a:fillRect/>
            </a:stretch>
          </p:blipFill>
          <p:spPr>
            <a:xfrm>
              <a:off x="112850" y="845443"/>
              <a:ext cx="504056" cy="468052"/>
            </a:xfrm>
            <a:prstGeom prst="rect">
              <a:avLst/>
            </a:prstGeom>
          </p:spPr>
        </p:pic>
      </p:grpSp>
    </p:spTree>
    <p:extLst>
      <p:ext uri="{BB962C8B-B14F-4D97-AF65-F5344CB8AC3E}">
        <p14:creationId xmlns:p14="http://schemas.microsoft.com/office/powerpoint/2010/main" val="21930778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p:cNvSpPr>
            <a:spLocks noGrp="1"/>
          </p:cNvSpPr>
          <p:nvPr>
            <p:ph type="title"/>
          </p:nvPr>
        </p:nvSpPr>
        <p:spPr>
          <a:xfrm>
            <a:off x="350996" y="382419"/>
            <a:ext cx="11502711" cy="1077880"/>
          </a:xfrm>
        </p:spPr>
        <p:txBody>
          <a:bodyPr>
            <a:normAutofit/>
          </a:bodyPr>
          <a:lstStyle/>
          <a:p>
            <a:r>
              <a:rPr lang="en-AU" sz="1997" dirty="0">
                <a:solidFill>
                  <a:schemeClr val="accent2"/>
                </a:solidFill>
              </a:rPr>
              <a:t>Products &amp; Innovation.</a:t>
            </a:r>
            <a:br>
              <a:rPr lang="en-AU" dirty="0"/>
            </a:br>
            <a:r>
              <a:rPr lang="en-AU" dirty="0"/>
              <a:t>Battery Module Installation </a:t>
            </a:r>
            <a:r>
              <a:rPr lang="en-AU" sz="2000" dirty="0">
                <a:solidFill>
                  <a:srgbClr val="4CCFEF"/>
                </a:solidFill>
              </a:rPr>
              <a:t>– Sony / Murata Modules – eco 8.0 / Hybrid 8.1 / eco 8.2 </a:t>
            </a:r>
          </a:p>
        </p:txBody>
      </p:sp>
      <p:pic>
        <p:nvPicPr>
          <p:cNvPr id="8" name="Picture 7">
            <a:extLst>
              <a:ext uri="{FF2B5EF4-FFF2-40B4-BE49-F238E27FC236}">
                <a16:creationId xmlns:a16="http://schemas.microsoft.com/office/drawing/2014/main" id="{810F8804-F41A-40F6-A968-128D572EF4E4}"/>
              </a:ext>
            </a:extLst>
          </p:cNvPr>
          <p:cNvPicPr>
            <a:picLocks noChangeAspect="1"/>
          </p:cNvPicPr>
          <p:nvPr/>
        </p:nvPicPr>
        <p:blipFill>
          <a:blip r:embed="rId2"/>
          <a:stretch>
            <a:fillRect/>
          </a:stretch>
        </p:blipFill>
        <p:spPr>
          <a:xfrm>
            <a:off x="197694" y="197371"/>
            <a:ext cx="1548172" cy="582841"/>
          </a:xfrm>
          <a:prstGeom prst="rect">
            <a:avLst/>
          </a:prstGeom>
        </p:spPr>
      </p:pic>
      <p:sp>
        <p:nvSpPr>
          <p:cNvPr id="9" name="Rectangle 8">
            <a:extLst>
              <a:ext uri="{FF2B5EF4-FFF2-40B4-BE49-F238E27FC236}">
                <a16:creationId xmlns:a16="http://schemas.microsoft.com/office/drawing/2014/main" id="{A47ACAB1-39EC-40AD-B0D6-00C838547023}"/>
              </a:ext>
            </a:extLst>
          </p:cNvPr>
          <p:cNvSpPr/>
          <p:nvPr/>
        </p:nvSpPr>
        <p:spPr>
          <a:xfrm>
            <a:off x="1637854" y="378000"/>
            <a:ext cx="1800200" cy="4022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400" dirty="0" err="1">
              <a:latin typeface="Brandon Text Bold" panose="020B0803020203060203" pitchFamily="34" charset="0"/>
            </a:endParaRPr>
          </a:p>
        </p:txBody>
      </p:sp>
      <p:pic>
        <p:nvPicPr>
          <p:cNvPr id="5" name="Picture 4">
            <a:extLst>
              <a:ext uri="{FF2B5EF4-FFF2-40B4-BE49-F238E27FC236}">
                <a16:creationId xmlns:a16="http://schemas.microsoft.com/office/drawing/2014/main" id="{E3F600CE-18ED-45E4-BA8B-687EC6D9B8F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63036" y="4617574"/>
            <a:ext cx="2658555" cy="1225083"/>
          </a:xfrm>
          <a:prstGeom prst="rect">
            <a:avLst/>
          </a:prstGeom>
        </p:spPr>
      </p:pic>
      <p:sp>
        <p:nvSpPr>
          <p:cNvPr id="7" name="Textfeld 20">
            <a:extLst>
              <a:ext uri="{FF2B5EF4-FFF2-40B4-BE49-F238E27FC236}">
                <a16:creationId xmlns:a16="http://schemas.microsoft.com/office/drawing/2014/main" id="{C79B50BF-7DB1-4738-A6D9-F147D8CE369E}"/>
              </a:ext>
            </a:extLst>
          </p:cNvPr>
          <p:cNvSpPr txBox="1"/>
          <p:nvPr/>
        </p:nvSpPr>
        <p:spPr>
          <a:xfrm>
            <a:off x="4578937" y="1645347"/>
            <a:ext cx="4078758" cy="3630225"/>
          </a:xfrm>
          <a:prstGeom prst="rect">
            <a:avLst/>
          </a:prstGeom>
          <a:noFill/>
          <a:ln w="9525">
            <a:noFill/>
            <a:miter lim="800000"/>
            <a:headEnd/>
            <a:tailEnd/>
          </a:ln>
        </p:spPr>
        <p:txBody>
          <a:bodyPr wrap="square">
            <a:spAutoFit/>
          </a:bodyPr>
          <a:lstStyle>
            <a:defPPr>
              <a:defRPr lang="de-DE"/>
            </a:defPPr>
            <a:lvl1pPr marL="287338" indent="-287338">
              <a:spcBef>
                <a:spcPts val="1200"/>
              </a:spcBef>
              <a:buBlip>
                <a:blip r:embed="rId4"/>
              </a:buBlip>
              <a:defRPr sz="1600">
                <a:latin typeface="Arial" pitchFamily="34" charset="0"/>
                <a:cs typeface="Arial" pitchFamily="34" charset="0"/>
              </a:defRPr>
            </a:lvl1pPr>
          </a:lstStyle>
          <a:p>
            <a:pPr marL="88900" lvl="2" algn="just" fontAlgn="base">
              <a:lnSpc>
                <a:spcPct val="90000"/>
              </a:lnSpc>
              <a:spcBef>
                <a:spcPts val="600"/>
              </a:spcBef>
              <a:spcAft>
                <a:spcPts val="600"/>
              </a:spcAft>
              <a:buClr>
                <a:schemeClr val="tx2"/>
              </a:buClr>
              <a:buSzPct val="100000"/>
              <a:defRPr/>
            </a:pPr>
            <a:r>
              <a:rPr lang="en-US" sz="1600" dirty="0">
                <a:solidFill>
                  <a:schemeClr val="bg1">
                    <a:lumMod val="10000"/>
                  </a:schemeClr>
                </a:solidFill>
                <a:cs typeface="Arial" panose="020B0604020202020204" pitchFamily="34" charset="0"/>
              </a:rPr>
              <a:t>When working on the DC circuit:</a:t>
            </a:r>
          </a:p>
          <a:p>
            <a:pPr marL="268288" lvl="2" indent="-179388" fontAlgn="base">
              <a:lnSpc>
                <a:spcPct val="90000"/>
              </a:lnSpc>
              <a:spcBef>
                <a:spcPts val="600"/>
              </a:spcBef>
              <a:spcAft>
                <a:spcPts val="600"/>
              </a:spcAft>
              <a:buClr>
                <a:schemeClr val="tx2"/>
              </a:buClr>
              <a:buSzPct val="100000"/>
              <a:buFont typeface="Brandon Text Regular" panose="020B0503020203060203" pitchFamily="34" charset="0"/>
              <a:buChar char="»"/>
              <a:defRPr/>
            </a:pPr>
            <a:r>
              <a:rPr lang="en-US" sz="1600" dirty="0">
                <a:cs typeface="Arial" panose="020B0604020202020204" pitchFamily="34" charset="0"/>
              </a:rPr>
              <a:t>Set aside metal jewellery.</a:t>
            </a:r>
          </a:p>
          <a:p>
            <a:pPr marL="268288" lvl="2" indent="-179388" fontAlgn="base">
              <a:lnSpc>
                <a:spcPct val="90000"/>
              </a:lnSpc>
              <a:spcBef>
                <a:spcPts val="600"/>
              </a:spcBef>
              <a:spcAft>
                <a:spcPts val="600"/>
              </a:spcAft>
              <a:buClr>
                <a:schemeClr val="tx2"/>
              </a:buClr>
              <a:buSzPct val="100000"/>
              <a:buFont typeface="Brandon Text Regular" panose="020B0503020203060203" pitchFamily="34" charset="0"/>
              <a:buChar char="»"/>
              <a:defRPr/>
            </a:pPr>
            <a:r>
              <a:rPr lang="en-US" sz="1600" dirty="0">
                <a:cs typeface="Arial" panose="020B0604020202020204" pitchFamily="34" charset="0"/>
              </a:rPr>
              <a:t>Switch off the storage system.</a:t>
            </a:r>
          </a:p>
          <a:p>
            <a:pPr marL="268288" lvl="2" indent="-179388" fontAlgn="base">
              <a:lnSpc>
                <a:spcPct val="90000"/>
              </a:lnSpc>
              <a:spcBef>
                <a:spcPts val="600"/>
              </a:spcBef>
              <a:spcAft>
                <a:spcPts val="600"/>
              </a:spcAft>
              <a:buClr>
                <a:schemeClr val="tx2"/>
              </a:buClr>
              <a:buSzPct val="100000"/>
              <a:buFont typeface="Brandon Text Regular" panose="020B0503020203060203" pitchFamily="34" charset="0"/>
              <a:buChar char="»"/>
              <a:defRPr/>
            </a:pPr>
            <a:r>
              <a:rPr lang="en-US" sz="1600" dirty="0">
                <a:cs typeface="Arial" panose="020B0604020202020204" pitchFamily="34" charset="0"/>
              </a:rPr>
              <a:t>Switch off the series fuse.</a:t>
            </a:r>
          </a:p>
          <a:p>
            <a:pPr marL="268288" lvl="2" indent="-179388" fontAlgn="base">
              <a:lnSpc>
                <a:spcPct val="90000"/>
              </a:lnSpc>
              <a:spcBef>
                <a:spcPts val="600"/>
              </a:spcBef>
              <a:spcAft>
                <a:spcPts val="600"/>
              </a:spcAft>
              <a:buClr>
                <a:schemeClr val="tx2"/>
              </a:buClr>
              <a:buSzPct val="100000"/>
              <a:buFont typeface="Brandon Text Regular" panose="020B0503020203060203" pitchFamily="34" charset="0"/>
              <a:buChar char="»"/>
              <a:defRPr/>
            </a:pPr>
            <a:r>
              <a:rPr lang="en-US" sz="1600" dirty="0">
                <a:cs typeface="Arial" panose="020B0604020202020204" pitchFamily="34" charset="0"/>
              </a:rPr>
              <a:t>Fuse connectors on all battery modules are supplied separately do not install them until commissioning system.</a:t>
            </a:r>
          </a:p>
          <a:p>
            <a:pPr marL="268288" lvl="2" indent="-179388" fontAlgn="base">
              <a:lnSpc>
                <a:spcPct val="90000"/>
              </a:lnSpc>
              <a:spcBef>
                <a:spcPts val="600"/>
              </a:spcBef>
              <a:spcAft>
                <a:spcPts val="600"/>
              </a:spcAft>
              <a:buClr>
                <a:schemeClr val="tx2"/>
              </a:buClr>
              <a:buSzPct val="100000"/>
              <a:buFont typeface="Brandon Text Regular" panose="020B0503020203060203" pitchFamily="34" charset="0"/>
              <a:buChar char="»"/>
              <a:defRPr/>
            </a:pPr>
            <a:r>
              <a:rPr lang="en-US" sz="1600" dirty="0">
                <a:cs typeface="Arial" panose="020B0604020202020204" pitchFamily="34" charset="0"/>
              </a:rPr>
              <a:t>Never disconnect an isolator with the system on / DC power flowing.</a:t>
            </a:r>
          </a:p>
          <a:p>
            <a:pPr marL="268288" lvl="2" indent="-179388" fontAlgn="base">
              <a:lnSpc>
                <a:spcPct val="90000"/>
              </a:lnSpc>
              <a:spcBef>
                <a:spcPts val="600"/>
              </a:spcBef>
              <a:spcAft>
                <a:spcPts val="600"/>
              </a:spcAft>
              <a:buClr>
                <a:schemeClr val="tx2"/>
              </a:buClr>
              <a:buSzPct val="100000"/>
              <a:buFont typeface="Brandon Text Regular" panose="020B0503020203060203" pitchFamily="34" charset="0"/>
              <a:buChar char="»"/>
              <a:defRPr/>
            </a:pPr>
            <a:endParaRPr lang="en-US" sz="1200" dirty="0">
              <a:latin typeface="+mn-lt"/>
            </a:endParaRPr>
          </a:p>
          <a:p>
            <a:pPr>
              <a:spcBef>
                <a:spcPts val="1500"/>
              </a:spcBef>
              <a:spcAft>
                <a:spcPts val="400"/>
              </a:spcAft>
            </a:pPr>
            <a:endParaRPr lang="en-US" sz="1200" dirty="0">
              <a:latin typeface="+mn-lt"/>
            </a:endParaRPr>
          </a:p>
        </p:txBody>
      </p:sp>
      <p:sp>
        <p:nvSpPr>
          <p:cNvPr id="10" name="Textfeld 20">
            <a:extLst>
              <a:ext uri="{FF2B5EF4-FFF2-40B4-BE49-F238E27FC236}">
                <a16:creationId xmlns:a16="http://schemas.microsoft.com/office/drawing/2014/main" id="{599A319E-2AE5-4A2F-88CC-294110DE2CF4}"/>
              </a:ext>
            </a:extLst>
          </p:cNvPr>
          <p:cNvSpPr txBox="1"/>
          <p:nvPr/>
        </p:nvSpPr>
        <p:spPr>
          <a:xfrm>
            <a:off x="265713" y="1449388"/>
            <a:ext cx="4078758" cy="4542782"/>
          </a:xfrm>
          <a:prstGeom prst="rect">
            <a:avLst/>
          </a:prstGeom>
          <a:noFill/>
          <a:ln w="9525">
            <a:noFill/>
            <a:miter lim="800000"/>
            <a:headEnd/>
            <a:tailEnd/>
          </a:ln>
        </p:spPr>
        <p:txBody>
          <a:bodyPr wrap="square">
            <a:spAutoFit/>
          </a:bodyPr>
          <a:lstStyle>
            <a:defPPr>
              <a:defRPr lang="de-DE"/>
            </a:defPPr>
            <a:lvl1pPr marL="287338" indent="-287338">
              <a:spcBef>
                <a:spcPts val="1200"/>
              </a:spcBef>
              <a:buBlip>
                <a:blip r:embed="rId4"/>
              </a:buBlip>
              <a:defRPr sz="1600">
                <a:latin typeface="Arial" pitchFamily="34" charset="0"/>
                <a:cs typeface="Arial" pitchFamily="34" charset="0"/>
              </a:defRPr>
            </a:lvl1pPr>
          </a:lstStyle>
          <a:p>
            <a:pPr marL="88900" lvl="2" algn="just" fontAlgn="base">
              <a:lnSpc>
                <a:spcPct val="90000"/>
              </a:lnSpc>
              <a:spcBef>
                <a:spcPts val="600"/>
              </a:spcBef>
              <a:spcAft>
                <a:spcPts val="600"/>
              </a:spcAft>
              <a:buClr>
                <a:schemeClr val="tx2"/>
              </a:buClr>
              <a:buSzPct val="100000"/>
              <a:defRPr/>
            </a:pPr>
            <a:r>
              <a:rPr lang="en-US" sz="1600" dirty="0">
                <a:solidFill>
                  <a:schemeClr val="bg1">
                    <a:lumMod val="10000"/>
                  </a:schemeClr>
                </a:solidFill>
                <a:cs typeface="Arial" panose="020B0604020202020204" pitchFamily="34" charset="0"/>
              </a:rPr>
              <a:t>Risk of Burns:</a:t>
            </a:r>
          </a:p>
          <a:p>
            <a:pPr marL="268288" lvl="2" indent="-179388" algn="just" fontAlgn="base">
              <a:lnSpc>
                <a:spcPct val="90000"/>
              </a:lnSpc>
              <a:spcBef>
                <a:spcPts val="600"/>
              </a:spcBef>
              <a:spcAft>
                <a:spcPts val="600"/>
              </a:spcAft>
              <a:buClr>
                <a:schemeClr val="tx2"/>
              </a:buClr>
              <a:buSzPct val="100000"/>
              <a:buFont typeface="Brandon Text Regular" panose="020B0503020203060203" pitchFamily="34" charset="0"/>
              <a:buChar char="»"/>
              <a:defRPr/>
            </a:pPr>
            <a:r>
              <a:rPr lang="en-US" sz="1600" dirty="0">
                <a:cs typeface="Arial" panose="020B0604020202020204" pitchFamily="34" charset="0"/>
              </a:rPr>
              <a:t>Very high short-circuit currents are possible and the following must be observed when working with the battery modules:</a:t>
            </a:r>
          </a:p>
          <a:p>
            <a:pPr marL="268288" lvl="2" indent="-179388" algn="just" fontAlgn="base">
              <a:lnSpc>
                <a:spcPct val="90000"/>
              </a:lnSpc>
              <a:spcBef>
                <a:spcPts val="600"/>
              </a:spcBef>
              <a:spcAft>
                <a:spcPts val="600"/>
              </a:spcAft>
              <a:buClr>
                <a:schemeClr val="tx2"/>
              </a:buClr>
              <a:buSzPct val="100000"/>
              <a:buFont typeface="Brandon Text Regular" panose="020B0503020203060203" pitchFamily="34" charset="0"/>
              <a:buChar char="»"/>
              <a:defRPr/>
            </a:pPr>
            <a:r>
              <a:rPr lang="en-US" sz="1600" dirty="0">
                <a:cs typeface="Arial" panose="020B0604020202020204" pitchFamily="34" charset="0"/>
              </a:rPr>
              <a:t>The battery module is activated when the fuse connector is plugged in. The voltage runs between the plus and minus contacts of the battery module (nominal voltage of battery modules 51.2 V DC). </a:t>
            </a:r>
          </a:p>
          <a:p>
            <a:pPr marL="268288" lvl="2" indent="-179388" algn="just" fontAlgn="base">
              <a:lnSpc>
                <a:spcPct val="90000"/>
              </a:lnSpc>
              <a:spcBef>
                <a:spcPts val="600"/>
              </a:spcBef>
              <a:spcAft>
                <a:spcPts val="600"/>
              </a:spcAft>
              <a:buClr>
                <a:schemeClr val="tx2"/>
              </a:buClr>
              <a:buSzPct val="100000"/>
              <a:buFont typeface="Brandon Text Regular" panose="020B0503020203060203" pitchFamily="34" charset="0"/>
              <a:buChar char="»"/>
              <a:defRPr/>
            </a:pPr>
            <a:r>
              <a:rPr lang="en-US" sz="1600" dirty="0">
                <a:cs typeface="Arial" panose="020B0604020202020204" pitchFamily="34" charset="0"/>
              </a:rPr>
              <a:t>The battery module is deactivated when the fuse connector is unplugged. No voltage runs between the plus and minus contacts of the battery module. If all interconnected battery modules are deactivated, it is safe to work on a battery module.</a:t>
            </a:r>
            <a:endParaRPr lang="en-US" sz="1200" dirty="0">
              <a:latin typeface="+mn-lt"/>
            </a:endParaRPr>
          </a:p>
        </p:txBody>
      </p:sp>
      <p:pic>
        <p:nvPicPr>
          <p:cNvPr id="11" name="Picture 10">
            <a:extLst>
              <a:ext uri="{FF2B5EF4-FFF2-40B4-BE49-F238E27FC236}">
                <a16:creationId xmlns:a16="http://schemas.microsoft.com/office/drawing/2014/main" id="{0C9FCEC3-EB5A-4BB6-830B-D10E2FB88166}"/>
              </a:ext>
            </a:extLst>
          </p:cNvPr>
          <p:cNvPicPr>
            <a:picLocks noChangeAspect="1"/>
          </p:cNvPicPr>
          <p:nvPr/>
        </p:nvPicPr>
        <p:blipFill>
          <a:blip r:embed="rId5"/>
          <a:stretch>
            <a:fillRect/>
          </a:stretch>
        </p:blipFill>
        <p:spPr>
          <a:xfrm>
            <a:off x="8440156" y="3696890"/>
            <a:ext cx="3092363" cy="2508266"/>
          </a:xfrm>
          <a:prstGeom prst="rect">
            <a:avLst/>
          </a:prstGeom>
        </p:spPr>
      </p:pic>
      <p:pic>
        <p:nvPicPr>
          <p:cNvPr id="12" name="Picture 11">
            <a:extLst>
              <a:ext uri="{FF2B5EF4-FFF2-40B4-BE49-F238E27FC236}">
                <a16:creationId xmlns:a16="http://schemas.microsoft.com/office/drawing/2014/main" id="{C325E41A-46B6-4A0C-A488-04D9184D41C5}"/>
              </a:ext>
            </a:extLst>
          </p:cNvPr>
          <p:cNvPicPr>
            <a:picLocks noChangeAspect="1"/>
          </p:cNvPicPr>
          <p:nvPr/>
        </p:nvPicPr>
        <p:blipFill>
          <a:blip r:embed="rId6"/>
          <a:stretch>
            <a:fillRect/>
          </a:stretch>
        </p:blipFill>
        <p:spPr>
          <a:xfrm rot="189720">
            <a:off x="8981586" y="1687589"/>
            <a:ext cx="2227041" cy="1572290"/>
          </a:xfrm>
          <a:prstGeom prst="rect">
            <a:avLst/>
          </a:prstGeom>
        </p:spPr>
      </p:pic>
    </p:spTree>
    <p:extLst>
      <p:ext uri="{BB962C8B-B14F-4D97-AF65-F5344CB8AC3E}">
        <p14:creationId xmlns:p14="http://schemas.microsoft.com/office/powerpoint/2010/main" val="15875723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p:cNvSpPr>
            <a:spLocks noGrp="1"/>
          </p:cNvSpPr>
          <p:nvPr>
            <p:ph type="title"/>
          </p:nvPr>
        </p:nvSpPr>
        <p:spPr>
          <a:xfrm>
            <a:off x="350996" y="382419"/>
            <a:ext cx="11502711" cy="1077880"/>
          </a:xfrm>
        </p:spPr>
        <p:txBody>
          <a:bodyPr>
            <a:normAutofit/>
          </a:bodyPr>
          <a:lstStyle/>
          <a:p>
            <a:r>
              <a:rPr lang="en-AU" sz="1997" dirty="0">
                <a:solidFill>
                  <a:schemeClr val="accent2"/>
                </a:solidFill>
              </a:rPr>
              <a:t>Products &amp; Innovation.</a:t>
            </a:r>
            <a:br>
              <a:rPr lang="en-AU" dirty="0"/>
            </a:br>
            <a:r>
              <a:rPr lang="en-AU" dirty="0"/>
              <a:t>Battery Module Installation </a:t>
            </a:r>
            <a:r>
              <a:rPr lang="en-AU" sz="2000" dirty="0">
                <a:solidFill>
                  <a:srgbClr val="4CCFEF"/>
                </a:solidFill>
              </a:rPr>
              <a:t>– Sony / Murata Modules – eco 8.0 / Hybrid 8.1 / eco 8.2 </a:t>
            </a:r>
          </a:p>
        </p:txBody>
      </p:sp>
      <p:pic>
        <p:nvPicPr>
          <p:cNvPr id="8" name="Picture 7">
            <a:extLst>
              <a:ext uri="{FF2B5EF4-FFF2-40B4-BE49-F238E27FC236}">
                <a16:creationId xmlns:a16="http://schemas.microsoft.com/office/drawing/2014/main" id="{810F8804-F41A-40F6-A968-128D572EF4E4}"/>
              </a:ext>
            </a:extLst>
          </p:cNvPr>
          <p:cNvPicPr>
            <a:picLocks noChangeAspect="1"/>
          </p:cNvPicPr>
          <p:nvPr/>
        </p:nvPicPr>
        <p:blipFill>
          <a:blip r:embed="rId2"/>
          <a:stretch>
            <a:fillRect/>
          </a:stretch>
        </p:blipFill>
        <p:spPr>
          <a:xfrm>
            <a:off x="197694" y="197371"/>
            <a:ext cx="1548172" cy="582841"/>
          </a:xfrm>
          <a:prstGeom prst="rect">
            <a:avLst/>
          </a:prstGeom>
        </p:spPr>
      </p:pic>
      <p:sp>
        <p:nvSpPr>
          <p:cNvPr id="9" name="Rectangle 8">
            <a:extLst>
              <a:ext uri="{FF2B5EF4-FFF2-40B4-BE49-F238E27FC236}">
                <a16:creationId xmlns:a16="http://schemas.microsoft.com/office/drawing/2014/main" id="{A47ACAB1-39EC-40AD-B0D6-00C838547023}"/>
              </a:ext>
            </a:extLst>
          </p:cNvPr>
          <p:cNvSpPr/>
          <p:nvPr/>
        </p:nvSpPr>
        <p:spPr>
          <a:xfrm>
            <a:off x="1637854" y="378000"/>
            <a:ext cx="1800200" cy="4022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400" dirty="0" err="1">
              <a:latin typeface="Brandon Text Bold" panose="020B0803020203060203" pitchFamily="34" charset="0"/>
            </a:endParaRPr>
          </a:p>
        </p:txBody>
      </p:sp>
      <p:pic>
        <p:nvPicPr>
          <p:cNvPr id="16" name="Picture 15">
            <a:extLst>
              <a:ext uri="{FF2B5EF4-FFF2-40B4-BE49-F238E27FC236}">
                <a16:creationId xmlns:a16="http://schemas.microsoft.com/office/drawing/2014/main" id="{79713612-0D08-4614-B361-A83B8F845CCD}"/>
              </a:ext>
            </a:extLst>
          </p:cNvPr>
          <p:cNvPicPr>
            <a:picLocks noChangeAspect="1"/>
          </p:cNvPicPr>
          <p:nvPr/>
        </p:nvPicPr>
        <p:blipFill>
          <a:blip r:embed="rId3"/>
          <a:stretch>
            <a:fillRect/>
          </a:stretch>
        </p:blipFill>
        <p:spPr>
          <a:xfrm>
            <a:off x="2626810" y="3588175"/>
            <a:ext cx="3475540" cy="2577748"/>
          </a:xfrm>
          <a:prstGeom prst="rect">
            <a:avLst/>
          </a:prstGeom>
        </p:spPr>
      </p:pic>
      <p:sp>
        <p:nvSpPr>
          <p:cNvPr id="17" name="Textfeld 20">
            <a:extLst>
              <a:ext uri="{FF2B5EF4-FFF2-40B4-BE49-F238E27FC236}">
                <a16:creationId xmlns:a16="http://schemas.microsoft.com/office/drawing/2014/main" id="{BD0238D7-9A19-44A1-9441-4EF676BDB296}"/>
              </a:ext>
            </a:extLst>
          </p:cNvPr>
          <p:cNvSpPr txBox="1"/>
          <p:nvPr/>
        </p:nvSpPr>
        <p:spPr>
          <a:xfrm>
            <a:off x="253476" y="1455218"/>
            <a:ext cx="7361041" cy="2111347"/>
          </a:xfrm>
          <a:prstGeom prst="rect">
            <a:avLst/>
          </a:prstGeom>
          <a:noFill/>
          <a:ln w="9525">
            <a:noFill/>
            <a:miter lim="800000"/>
            <a:headEnd/>
            <a:tailEnd/>
          </a:ln>
        </p:spPr>
        <p:txBody>
          <a:bodyPr wrap="square">
            <a:spAutoFit/>
          </a:bodyPr>
          <a:lstStyle>
            <a:defPPr>
              <a:defRPr lang="de-DE"/>
            </a:defPPr>
            <a:lvl1pPr marL="287338" indent="-287338">
              <a:spcBef>
                <a:spcPts val="1200"/>
              </a:spcBef>
              <a:buBlip>
                <a:blip r:embed="rId4"/>
              </a:buBlip>
              <a:defRPr sz="1600">
                <a:latin typeface="Arial" pitchFamily="34" charset="0"/>
                <a:cs typeface="Arial" pitchFamily="34" charset="0"/>
              </a:defRPr>
            </a:lvl1pPr>
          </a:lstStyle>
          <a:p>
            <a:pPr marL="88900" lvl="2" algn="just" fontAlgn="base">
              <a:lnSpc>
                <a:spcPct val="90000"/>
              </a:lnSpc>
              <a:spcBef>
                <a:spcPts val="600"/>
              </a:spcBef>
              <a:spcAft>
                <a:spcPts val="600"/>
              </a:spcAft>
              <a:buClr>
                <a:schemeClr val="tx2"/>
              </a:buClr>
              <a:buSzPct val="100000"/>
              <a:defRPr/>
            </a:pPr>
            <a:r>
              <a:rPr lang="en-US" sz="1600" dirty="0">
                <a:solidFill>
                  <a:schemeClr val="bg1">
                    <a:lumMod val="10000"/>
                  </a:schemeClr>
                </a:solidFill>
                <a:cs typeface="Arial" panose="020B0604020202020204" pitchFamily="34" charset="0"/>
              </a:rPr>
              <a:t>Differing battery module voltages lead to high compensating currents when the storage system is switched on. </a:t>
            </a:r>
          </a:p>
          <a:p>
            <a:pPr marL="268288" lvl="2" indent="-179388" algn="just" fontAlgn="base">
              <a:lnSpc>
                <a:spcPct val="90000"/>
              </a:lnSpc>
              <a:spcBef>
                <a:spcPts val="600"/>
              </a:spcBef>
              <a:spcAft>
                <a:spcPts val="600"/>
              </a:spcAft>
              <a:buClr>
                <a:schemeClr val="tx2"/>
              </a:buClr>
              <a:buSzPct val="100000"/>
              <a:buFont typeface="Brandon Text Regular" panose="020B0503020203060203" pitchFamily="34" charset="0"/>
              <a:buChar char="»"/>
              <a:defRPr/>
            </a:pPr>
            <a:r>
              <a:rPr lang="en-US" sz="1600" dirty="0">
                <a:cs typeface="Arial" panose="020B0604020202020204" pitchFamily="34" charset="0"/>
              </a:rPr>
              <a:t>Measure the voltages between the internal plus and minus poles of all battery modules (see figure below) and note these down.</a:t>
            </a:r>
          </a:p>
          <a:p>
            <a:pPr marL="268288" lvl="2" indent="-179388" algn="just" fontAlgn="base">
              <a:lnSpc>
                <a:spcPct val="90000"/>
              </a:lnSpc>
              <a:spcBef>
                <a:spcPts val="600"/>
              </a:spcBef>
              <a:spcAft>
                <a:spcPts val="600"/>
              </a:spcAft>
              <a:buClr>
                <a:schemeClr val="tx2"/>
              </a:buClr>
              <a:buSzPct val="100000"/>
              <a:buFont typeface="Brandon Text Regular" panose="020B0503020203060203" pitchFamily="34" charset="0"/>
              <a:buChar char="»"/>
              <a:defRPr/>
            </a:pPr>
            <a:r>
              <a:rPr lang="en-US" sz="1600" dirty="0">
                <a:cs typeface="Arial" panose="020B0604020202020204" pitchFamily="34" charset="0"/>
              </a:rPr>
              <a:t>The battery modules are only allowed to be installed if the maximum deviation between the measured voltages is less than 1 V. </a:t>
            </a:r>
          </a:p>
          <a:p>
            <a:pPr marL="268288" lvl="2" indent="-179388" algn="just" fontAlgn="base">
              <a:lnSpc>
                <a:spcPct val="90000"/>
              </a:lnSpc>
              <a:spcBef>
                <a:spcPts val="600"/>
              </a:spcBef>
              <a:spcAft>
                <a:spcPts val="600"/>
              </a:spcAft>
              <a:buClr>
                <a:schemeClr val="tx2"/>
              </a:buClr>
              <a:buSzPct val="100000"/>
              <a:buFont typeface="Brandon Text Regular" panose="020B0503020203060203" pitchFamily="34" charset="0"/>
              <a:buChar char="»"/>
              <a:defRPr/>
            </a:pPr>
            <a:r>
              <a:rPr lang="en-US" sz="1600" dirty="0">
                <a:cs typeface="Arial" panose="020B0604020202020204" pitchFamily="34" charset="0"/>
              </a:rPr>
              <a:t>If the deviation is greater than 1 V notify the service team.</a:t>
            </a:r>
            <a:endParaRPr lang="en-US" sz="1200" dirty="0">
              <a:latin typeface="+mn-lt"/>
            </a:endParaRPr>
          </a:p>
        </p:txBody>
      </p:sp>
      <p:grpSp>
        <p:nvGrpSpPr>
          <p:cNvPr id="18" name="Group 17">
            <a:extLst>
              <a:ext uri="{FF2B5EF4-FFF2-40B4-BE49-F238E27FC236}">
                <a16:creationId xmlns:a16="http://schemas.microsoft.com/office/drawing/2014/main" id="{85C9D3D4-92EB-4824-A83A-B8B9D997BDA8}"/>
              </a:ext>
            </a:extLst>
          </p:cNvPr>
          <p:cNvGrpSpPr/>
          <p:nvPr/>
        </p:nvGrpSpPr>
        <p:grpSpPr>
          <a:xfrm>
            <a:off x="8550622" y="1213716"/>
            <a:ext cx="2706672" cy="4960439"/>
            <a:chOff x="5685812" y="868808"/>
            <a:chExt cx="3026648" cy="5546849"/>
          </a:xfrm>
        </p:grpSpPr>
        <p:grpSp>
          <p:nvGrpSpPr>
            <p:cNvPr id="19" name="Group 18">
              <a:extLst>
                <a:ext uri="{FF2B5EF4-FFF2-40B4-BE49-F238E27FC236}">
                  <a16:creationId xmlns:a16="http://schemas.microsoft.com/office/drawing/2014/main" id="{927554C3-A03F-4468-9F7B-1A1F2B88DA4E}"/>
                </a:ext>
              </a:extLst>
            </p:cNvPr>
            <p:cNvGrpSpPr/>
            <p:nvPr/>
          </p:nvGrpSpPr>
          <p:grpSpPr>
            <a:xfrm>
              <a:off x="5685812" y="868808"/>
              <a:ext cx="3026648" cy="5546849"/>
              <a:chOff x="5685812" y="868808"/>
              <a:chExt cx="3026648" cy="5546849"/>
            </a:xfrm>
          </p:grpSpPr>
          <p:pic>
            <p:nvPicPr>
              <p:cNvPr id="21" name="Picture 20">
                <a:extLst>
                  <a:ext uri="{FF2B5EF4-FFF2-40B4-BE49-F238E27FC236}">
                    <a16:creationId xmlns:a16="http://schemas.microsoft.com/office/drawing/2014/main" id="{4BE1B73F-87A3-4385-A2D2-0E73DFE0697C}"/>
                  </a:ext>
                </a:extLst>
              </p:cNvPr>
              <p:cNvPicPr>
                <a:picLocks noChangeAspect="1"/>
              </p:cNvPicPr>
              <p:nvPr/>
            </p:nvPicPr>
            <p:blipFill>
              <a:blip r:embed="rId5"/>
              <a:stretch>
                <a:fillRect/>
              </a:stretch>
            </p:blipFill>
            <p:spPr>
              <a:xfrm rot="5400000">
                <a:off x="4460999" y="2164457"/>
                <a:ext cx="5476013" cy="3026388"/>
              </a:xfrm>
              <a:prstGeom prst="rect">
                <a:avLst/>
              </a:prstGeom>
            </p:spPr>
          </p:pic>
          <p:pic>
            <p:nvPicPr>
              <p:cNvPr id="22" name="Picture 21">
                <a:extLst>
                  <a:ext uri="{FF2B5EF4-FFF2-40B4-BE49-F238E27FC236}">
                    <a16:creationId xmlns:a16="http://schemas.microsoft.com/office/drawing/2014/main" id="{5911E825-46B8-4E6E-AF6F-9D8BB055105C}"/>
                  </a:ext>
                </a:extLst>
              </p:cNvPr>
              <p:cNvPicPr>
                <a:picLocks noChangeAspect="1"/>
              </p:cNvPicPr>
              <p:nvPr/>
            </p:nvPicPr>
            <p:blipFill>
              <a:blip r:embed="rId6"/>
              <a:stretch>
                <a:fillRect/>
              </a:stretch>
            </p:blipFill>
            <p:spPr>
              <a:xfrm>
                <a:off x="8281691" y="891495"/>
                <a:ext cx="430769" cy="111920"/>
              </a:xfrm>
              <a:prstGeom prst="rect">
                <a:avLst/>
              </a:prstGeom>
            </p:spPr>
          </p:pic>
          <p:pic>
            <p:nvPicPr>
              <p:cNvPr id="23" name="Picture 22">
                <a:extLst>
                  <a:ext uri="{FF2B5EF4-FFF2-40B4-BE49-F238E27FC236}">
                    <a16:creationId xmlns:a16="http://schemas.microsoft.com/office/drawing/2014/main" id="{63AE91A1-DF66-47E1-9EB3-C4C142152BFE}"/>
                  </a:ext>
                </a:extLst>
              </p:cNvPr>
              <p:cNvPicPr>
                <a:picLocks noChangeAspect="1"/>
              </p:cNvPicPr>
              <p:nvPr/>
            </p:nvPicPr>
            <p:blipFill>
              <a:blip r:embed="rId6"/>
              <a:stretch>
                <a:fillRect/>
              </a:stretch>
            </p:blipFill>
            <p:spPr>
              <a:xfrm>
                <a:off x="7344308" y="868808"/>
                <a:ext cx="970829" cy="111920"/>
              </a:xfrm>
              <a:prstGeom prst="rect">
                <a:avLst/>
              </a:prstGeom>
            </p:spPr>
          </p:pic>
        </p:grpSp>
        <p:pic>
          <p:nvPicPr>
            <p:cNvPr id="20" name="Picture 19">
              <a:extLst>
                <a:ext uri="{FF2B5EF4-FFF2-40B4-BE49-F238E27FC236}">
                  <a16:creationId xmlns:a16="http://schemas.microsoft.com/office/drawing/2014/main" id="{EB239252-3F03-48E6-B6B8-46C168D17759}"/>
                </a:ext>
              </a:extLst>
            </p:cNvPr>
            <p:cNvPicPr>
              <a:picLocks noChangeAspect="1"/>
            </p:cNvPicPr>
            <p:nvPr/>
          </p:nvPicPr>
          <p:blipFill>
            <a:blip r:embed="rId6"/>
            <a:stretch>
              <a:fillRect/>
            </a:stretch>
          </p:blipFill>
          <p:spPr>
            <a:xfrm rot="2133356">
              <a:off x="8110685" y="908788"/>
              <a:ext cx="430769" cy="111920"/>
            </a:xfrm>
            <a:prstGeom prst="rect">
              <a:avLst/>
            </a:prstGeom>
          </p:spPr>
        </p:pic>
      </p:grpSp>
    </p:spTree>
    <p:extLst>
      <p:ext uri="{BB962C8B-B14F-4D97-AF65-F5344CB8AC3E}">
        <p14:creationId xmlns:p14="http://schemas.microsoft.com/office/powerpoint/2010/main" val="7430274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5A0F1B3-4313-4E3B-B6D1-82E3F963D4C0}"/>
              </a:ext>
            </a:extLst>
          </p:cNvPr>
          <p:cNvPicPr>
            <a:picLocks noChangeAspect="1"/>
          </p:cNvPicPr>
          <p:nvPr/>
        </p:nvPicPr>
        <p:blipFill>
          <a:blip r:embed="rId2"/>
          <a:stretch>
            <a:fillRect/>
          </a:stretch>
        </p:blipFill>
        <p:spPr>
          <a:xfrm rot="5400000">
            <a:off x="7411676" y="2455489"/>
            <a:ext cx="4968424" cy="2494043"/>
          </a:xfrm>
          <a:prstGeom prst="rect">
            <a:avLst/>
          </a:prstGeom>
        </p:spPr>
      </p:pic>
      <p:sp>
        <p:nvSpPr>
          <p:cNvPr id="6" name="Titel 1"/>
          <p:cNvSpPr>
            <a:spLocks noGrp="1"/>
          </p:cNvSpPr>
          <p:nvPr>
            <p:ph type="title"/>
          </p:nvPr>
        </p:nvSpPr>
        <p:spPr>
          <a:xfrm>
            <a:off x="350996" y="382419"/>
            <a:ext cx="11502711" cy="1077880"/>
          </a:xfrm>
        </p:spPr>
        <p:txBody>
          <a:bodyPr>
            <a:normAutofit/>
          </a:bodyPr>
          <a:lstStyle/>
          <a:p>
            <a:r>
              <a:rPr lang="en-AU" sz="1997" dirty="0">
                <a:solidFill>
                  <a:schemeClr val="accent2"/>
                </a:solidFill>
              </a:rPr>
              <a:t>Products &amp; Innovation.</a:t>
            </a:r>
            <a:br>
              <a:rPr lang="en-AU" dirty="0"/>
            </a:br>
            <a:r>
              <a:rPr lang="en-AU" dirty="0"/>
              <a:t>Battery Module Installation </a:t>
            </a:r>
            <a:r>
              <a:rPr lang="en-AU" sz="2000" dirty="0">
                <a:solidFill>
                  <a:srgbClr val="4CCFEF"/>
                </a:solidFill>
              </a:rPr>
              <a:t>– Sony / Murata Modules – eco 8.0 / Hybrid 8.1 / eco 8.2 </a:t>
            </a:r>
          </a:p>
        </p:txBody>
      </p:sp>
      <p:pic>
        <p:nvPicPr>
          <p:cNvPr id="8" name="Picture 7">
            <a:extLst>
              <a:ext uri="{FF2B5EF4-FFF2-40B4-BE49-F238E27FC236}">
                <a16:creationId xmlns:a16="http://schemas.microsoft.com/office/drawing/2014/main" id="{810F8804-F41A-40F6-A968-128D572EF4E4}"/>
              </a:ext>
            </a:extLst>
          </p:cNvPr>
          <p:cNvPicPr>
            <a:picLocks noChangeAspect="1"/>
          </p:cNvPicPr>
          <p:nvPr/>
        </p:nvPicPr>
        <p:blipFill>
          <a:blip r:embed="rId3"/>
          <a:stretch>
            <a:fillRect/>
          </a:stretch>
        </p:blipFill>
        <p:spPr>
          <a:xfrm>
            <a:off x="197694" y="197371"/>
            <a:ext cx="1548172" cy="582841"/>
          </a:xfrm>
          <a:prstGeom prst="rect">
            <a:avLst/>
          </a:prstGeom>
        </p:spPr>
      </p:pic>
      <p:sp>
        <p:nvSpPr>
          <p:cNvPr id="9" name="Rectangle 8">
            <a:extLst>
              <a:ext uri="{FF2B5EF4-FFF2-40B4-BE49-F238E27FC236}">
                <a16:creationId xmlns:a16="http://schemas.microsoft.com/office/drawing/2014/main" id="{A47ACAB1-39EC-40AD-B0D6-00C838547023}"/>
              </a:ext>
            </a:extLst>
          </p:cNvPr>
          <p:cNvSpPr/>
          <p:nvPr/>
        </p:nvSpPr>
        <p:spPr>
          <a:xfrm>
            <a:off x="1637854" y="378000"/>
            <a:ext cx="1800200" cy="4022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400" dirty="0" err="1">
              <a:latin typeface="Brandon Text Bold" panose="020B0803020203060203" pitchFamily="34" charset="0"/>
            </a:endParaRPr>
          </a:p>
        </p:txBody>
      </p:sp>
      <p:sp>
        <p:nvSpPr>
          <p:cNvPr id="7" name="Textfeld 20">
            <a:extLst>
              <a:ext uri="{FF2B5EF4-FFF2-40B4-BE49-F238E27FC236}">
                <a16:creationId xmlns:a16="http://schemas.microsoft.com/office/drawing/2014/main" id="{B8B90DF4-B4D2-4B68-AA13-00DD73CEA332}"/>
              </a:ext>
            </a:extLst>
          </p:cNvPr>
          <p:cNvSpPr txBox="1"/>
          <p:nvPr/>
        </p:nvSpPr>
        <p:spPr>
          <a:xfrm>
            <a:off x="629954" y="1645347"/>
            <a:ext cx="3600400" cy="1832809"/>
          </a:xfrm>
          <a:prstGeom prst="rect">
            <a:avLst/>
          </a:prstGeom>
          <a:noFill/>
          <a:ln w="9525">
            <a:noFill/>
            <a:miter lim="800000"/>
            <a:headEnd/>
            <a:tailEnd/>
          </a:ln>
        </p:spPr>
        <p:txBody>
          <a:bodyPr wrap="square">
            <a:spAutoFit/>
          </a:bodyPr>
          <a:lstStyle>
            <a:defPPr>
              <a:defRPr lang="de-DE"/>
            </a:defPPr>
            <a:lvl1pPr marL="287338" indent="-287338">
              <a:spcBef>
                <a:spcPts val="1200"/>
              </a:spcBef>
              <a:buBlip>
                <a:blip r:embed="rId4"/>
              </a:buBlip>
              <a:defRPr sz="1600">
                <a:latin typeface="Arial" pitchFamily="34" charset="0"/>
                <a:cs typeface="Arial" pitchFamily="34" charset="0"/>
              </a:defRPr>
            </a:lvl1pPr>
          </a:lstStyle>
          <a:p>
            <a:pPr marL="88900" lvl="2" algn="just" fontAlgn="base">
              <a:lnSpc>
                <a:spcPct val="90000"/>
              </a:lnSpc>
              <a:spcBef>
                <a:spcPts val="600"/>
              </a:spcBef>
              <a:spcAft>
                <a:spcPts val="600"/>
              </a:spcAft>
              <a:buClr>
                <a:schemeClr val="tx2"/>
              </a:buClr>
              <a:buSzPct val="100000"/>
              <a:defRPr/>
            </a:pPr>
            <a:r>
              <a:rPr lang="en-US" sz="1600" dirty="0">
                <a:solidFill>
                  <a:schemeClr val="bg1">
                    <a:lumMod val="10000"/>
                  </a:schemeClr>
                </a:solidFill>
                <a:cs typeface="Arial" panose="020B0604020202020204" pitchFamily="34" charset="0"/>
              </a:rPr>
              <a:t>Apply the stickers to the modules, numbering will start at zero.</a:t>
            </a:r>
          </a:p>
          <a:p>
            <a:pPr marL="268288" lvl="2" indent="-179388" algn="just" fontAlgn="base">
              <a:lnSpc>
                <a:spcPct val="90000"/>
              </a:lnSpc>
              <a:spcBef>
                <a:spcPts val="600"/>
              </a:spcBef>
              <a:spcAft>
                <a:spcPts val="600"/>
              </a:spcAft>
              <a:buClr>
                <a:schemeClr val="tx2"/>
              </a:buClr>
              <a:buSzPct val="100000"/>
              <a:buFont typeface="Brandon Text Regular" panose="020B0503020203060203" pitchFamily="34" charset="0"/>
              <a:buChar char="»"/>
              <a:defRPr/>
            </a:pPr>
            <a:r>
              <a:rPr lang="en-US" sz="1600" dirty="0">
                <a:cs typeface="Arial" panose="020B0604020202020204" pitchFamily="34" charset="0"/>
              </a:rPr>
              <a:t>Always start with number 0 </a:t>
            </a:r>
          </a:p>
          <a:p>
            <a:pPr marL="268288" lvl="2" indent="-179388" algn="just" fontAlgn="base">
              <a:lnSpc>
                <a:spcPct val="90000"/>
              </a:lnSpc>
              <a:spcBef>
                <a:spcPts val="600"/>
              </a:spcBef>
              <a:spcAft>
                <a:spcPts val="600"/>
              </a:spcAft>
              <a:buClr>
                <a:schemeClr val="tx2"/>
              </a:buClr>
              <a:buSzPct val="100000"/>
              <a:buFont typeface="Brandon Text Regular" panose="020B0503020203060203" pitchFamily="34" charset="0"/>
              <a:buChar char="»"/>
              <a:defRPr/>
            </a:pPr>
            <a:r>
              <a:rPr lang="en-US" sz="1600" dirty="0">
                <a:cs typeface="Arial" panose="020B0604020202020204" pitchFamily="34" charset="0"/>
              </a:rPr>
              <a:t>Number he battery modules before installing them</a:t>
            </a:r>
          </a:p>
          <a:p>
            <a:pPr marL="268288" lvl="2" indent="-179388" algn="just" fontAlgn="base">
              <a:lnSpc>
                <a:spcPct val="90000"/>
              </a:lnSpc>
              <a:spcBef>
                <a:spcPts val="600"/>
              </a:spcBef>
              <a:spcAft>
                <a:spcPts val="600"/>
              </a:spcAft>
              <a:buClr>
                <a:schemeClr val="tx2"/>
              </a:buClr>
              <a:buSzPct val="100000"/>
              <a:buFont typeface="Brandon Text Regular" panose="020B0503020203060203" pitchFamily="34" charset="0"/>
              <a:buChar char="»"/>
              <a:defRPr/>
            </a:pPr>
            <a:endParaRPr lang="en-US" sz="1200" dirty="0">
              <a:latin typeface="+mn-lt"/>
            </a:endParaRPr>
          </a:p>
        </p:txBody>
      </p:sp>
      <p:pic>
        <p:nvPicPr>
          <p:cNvPr id="10" name="Picture 9">
            <a:extLst>
              <a:ext uri="{FF2B5EF4-FFF2-40B4-BE49-F238E27FC236}">
                <a16:creationId xmlns:a16="http://schemas.microsoft.com/office/drawing/2014/main" id="{8B81D08A-AEBD-4230-B5BB-FD796E9B491C}"/>
              </a:ext>
            </a:extLst>
          </p:cNvPr>
          <p:cNvPicPr>
            <a:picLocks noChangeAspect="1"/>
          </p:cNvPicPr>
          <p:nvPr/>
        </p:nvPicPr>
        <p:blipFill>
          <a:blip r:embed="rId5"/>
          <a:stretch>
            <a:fillRect/>
          </a:stretch>
        </p:blipFill>
        <p:spPr>
          <a:xfrm rot="5400000">
            <a:off x="3810591" y="2675027"/>
            <a:ext cx="4583517" cy="2301854"/>
          </a:xfrm>
          <a:prstGeom prst="roundRect">
            <a:avLst>
              <a:gd name="adj" fmla="val 8594"/>
            </a:avLst>
          </a:prstGeom>
          <a:solidFill>
            <a:srgbClr val="FFFFFF">
              <a:shade val="85000"/>
            </a:srgbClr>
          </a:solidFill>
          <a:ln>
            <a:noFill/>
          </a:ln>
          <a:effectLst/>
        </p:spPr>
      </p:pic>
    </p:spTree>
    <p:extLst>
      <p:ext uri="{BB962C8B-B14F-4D97-AF65-F5344CB8AC3E}">
        <p14:creationId xmlns:p14="http://schemas.microsoft.com/office/powerpoint/2010/main" val="26926233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47770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p:cNvSpPr>
            <a:spLocks noGrp="1"/>
          </p:cNvSpPr>
          <p:nvPr>
            <p:ph type="title"/>
          </p:nvPr>
        </p:nvSpPr>
        <p:spPr>
          <a:xfrm>
            <a:off x="350996" y="382419"/>
            <a:ext cx="11502711" cy="1077880"/>
          </a:xfrm>
        </p:spPr>
        <p:txBody>
          <a:bodyPr>
            <a:normAutofit/>
          </a:bodyPr>
          <a:lstStyle/>
          <a:p>
            <a:r>
              <a:rPr lang="en-AU" sz="1997" dirty="0">
                <a:solidFill>
                  <a:schemeClr val="accent2"/>
                </a:solidFill>
              </a:rPr>
              <a:t>Products &amp; Innovation.</a:t>
            </a:r>
            <a:br>
              <a:rPr lang="en-AU" dirty="0"/>
            </a:br>
            <a:r>
              <a:rPr lang="en-AU" dirty="0"/>
              <a:t>Battery Module Installation </a:t>
            </a:r>
            <a:r>
              <a:rPr lang="en-AU" sz="2000" dirty="0">
                <a:solidFill>
                  <a:srgbClr val="4CCFEF"/>
                </a:solidFill>
              </a:rPr>
              <a:t>– Sony / Murata Modules – eco 8.0 / Hybrid 8.1 / eco 8.2 </a:t>
            </a:r>
          </a:p>
        </p:txBody>
      </p:sp>
      <p:pic>
        <p:nvPicPr>
          <p:cNvPr id="8" name="Picture 7">
            <a:extLst>
              <a:ext uri="{FF2B5EF4-FFF2-40B4-BE49-F238E27FC236}">
                <a16:creationId xmlns:a16="http://schemas.microsoft.com/office/drawing/2014/main" id="{810F8804-F41A-40F6-A968-128D572EF4E4}"/>
              </a:ext>
            </a:extLst>
          </p:cNvPr>
          <p:cNvPicPr>
            <a:picLocks noChangeAspect="1"/>
          </p:cNvPicPr>
          <p:nvPr/>
        </p:nvPicPr>
        <p:blipFill>
          <a:blip r:embed="rId2"/>
          <a:stretch>
            <a:fillRect/>
          </a:stretch>
        </p:blipFill>
        <p:spPr>
          <a:xfrm>
            <a:off x="197694" y="197371"/>
            <a:ext cx="1548172" cy="582841"/>
          </a:xfrm>
          <a:prstGeom prst="rect">
            <a:avLst/>
          </a:prstGeom>
        </p:spPr>
      </p:pic>
      <p:sp>
        <p:nvSpPr>
          <p:cNvPr id="9" name="Rectangle 8">
            <a:extLst>
              <a:ext uri="{FF2B5EF4-FFF2-40B4-BE49-F238E27FC236}">
                <a16:creationId xmlns:a16="http://schemas.microsoft.com/office/drawing/2014/main" id="{A47ACAB1-39EC-40AD-B0D6-00C838547023}"/>
              </a:ext>
            </a:extLst>
          </p:cNvPr>
          <p:cNvSpPr/>
          <p:nvPr/>
        </p:nvSpPr>
        <p:spPr>
          <a:xfrm>
            <a:off x="1637854" y="378000"/>
            <a:ext cx="1800200" cy="4022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400" dirty="0" err="1">
              <a:latin typeface="Brandon Text Bold" panose="020B0803020203060203" pitchFamily="34" charset="0"/>
            </a:endParaRPr>
          </a:p>
        </p:txBody>
      </p:sp>
      <p:pic>
        <p:nvPicPr>
          <p:cNvPr id="5" name="Picture 4">
            <a:extLst>
              <a:ext uri="{FF2B5EF4-FFF2-40B4-BE49-F238E27FC236}">
                <a16:creationId xmlns:a16="http://schemas.microsoft.com/office/drawing/2014/main" id="{2C200684-3FCB-478D-87C7-2D6F3A3162E0}"/>
              </a:ext>
            </a:extLst>
          </p:cNvPr>
          <p:cNvPicPr>
            <a:picLocks noChangeAspect="1"/>
          </p:cNvPicPr>
          <p:nvPr/>
        </p:nvPicPr>
        <p:blipFill>
          <a:blip r:embed="rId3"/>
          <a:stretch>
            <a:fillRect/>
          </a:stretch>
        </p:blipFill>
        <p:spPr>
          <a:xfrm rot="5400000">
            <a:off x="-99368" y="1820625"/>
            <a:ext cx="4858924" cy="4013133"/>
          </a:xfrm>
          <a:prstGeom prst="roundRect">
            <a:avLst>
              <a:gd name="adj" fmla="val 8594"/>
            </a:avLst>
          </a:prstGeom>
          <a:solidFill>
            <a:srgbClr val="FFFFFF">
              <a:shade val="85000"/>
            </a:srgbClr>
          </a:solidFill>
          <a:ln>
            <a:noFill/>
          </a:ln>
          <a:effectLst/>
        </p:spPr>
      </p:pic>
      <p:pic>
        <p:nvPicPr>
          <p:cNvPr id="7" name="Picture 6">
            <a:extLst>
              <a:ext uri="{FF2B5EF4-FFF2-40B4-BE49-F238E27FC236}">
                <a16:creationId xmlns:a16="http://schemas.microsoft.com/office/drawing/2014/main" id="{394D83BE-C8BB-43B1-9E7D-7F1D891385B2}"/>
              </a:ext>
            </a:extLst>
          </p:cNvPr>
          <p:cNvPicPr>
            <a:picLocks noChangeAspect="1"/>
          </p:cNvPicPr>
          <p:nvPr/>
        </p:nvPicPr>
        <p:blipFill>
          <a:blip r:embed="rId4"/>
          <a:stretch>
            <a:fillRect/>
          </a:stretch>
        </p:blipFill>
        <p:spPr>
          <a:xfrm>
            <a:off x="4677074" y="1688291"/>
            <a:ext cx="4351960" cy="2937572"/>
          </a:xfrm>
          <a:prstGeom prst="rect">
            <a:avLst/>
          </a:prstGeom>
        </p:spPr>
      </p:pic>
      <p:sp>
        <p:nvSpPr>
          <p:cNvPr id="10" name="Textfeld 20">
            <a:extLst>
              <a:ext uri="{FF2B5EF4-FFF2-40B4-BE49-F238E27FC236}">
                <a16:creationId xmlns:a16="http://schemas.microsoft.com/office/drawing/2014/main" id="{56416663-A677-4E36-AB75-2D56297E7DF4}"/>
              </a:ext>
            </a:extLst>
          </p:cNvPr>
          <p:cNvSpPr txBox="1"/>
          <p:nvPr/>
        </p:nvSpPr>
        <p:spPr>
          <a:xfrm>
            <a:off x="9306707" y="1590467"/>
            <a:ext cx="2335382" cy="2343719"/>
          </a:xfrm>
          <a:prstGeom prst="rect">
            <a:avLst/>
          </a:prstGeom>
          <a:noFill/>
          <a:ln w="9525">
            <a:noFill/>
            <a:miter lim="800000"/>
            <a:headEnd/>
            <a:tailEnd/>
          </a:ln>
        </p:spPr>
        <p:txBody>
          <a:bodyPr wrap="square">
            <a:spAutoFit/>
          </a:bodyPr>
          <a:lstStyle>
            <a:defPPr>
              <a:defRPr lang="de-DE"/>
            </a:defPPr>
            <a:lvl1pPr marL="287338" indent="-287338">
              <a:spcBef>
                <a:spcPts val="1200"/>
              </a:spcBef>
              <a:buBlip>
                <a:blip r:embed="rId5"/>
              </a:buBlip>
              <a:defRPr sz="1600">
                <a:latin typeface="Arial" pitchFamily="34" charset="0"/>
                <a:cs typeface="Arial" pitchFamily="34" charset="0"/>
              </a:defRPr>
            </a:lvl1pPr>
          </a:lstStyle>
          <a:p>
            <a:pPr marL="88900" lvl="2" algn="just" fontAlgn="base">
              <a:lnSpc>
                <a:spcPct val="90000"/>
              </a:lnSpc>
              <a:spcBef>
                <a:spcPts val="600"/>
              </a:spcBef>
              <a:spcAft>
                <a:spcPts val="600"/>
              </a:spcAft>
              <a:buClr>
                <a:schemeClr val="tx2"/>
              </a:buClr>
              <a:buSzPct val="100000"/>
              <a:defRPr/>
            </a:pPr>
            <a:r>
              <a:rPr lang="en-US" sz="1600" dirty="0">
                <a:solidFill>
                  <a:schemeClr val="bg1">
                    <a:lumMod val="10000"/>
                  </a:schemeClr>
                </a:solidFill>
                <a:cs typeface="Arial" panose="020B0604020202020204" pitchFamily="34" charset="0"/>
              </a:rPr>
              <a:t>Set the communication addresses for the battery modules using the rotary switch.</a:t>
            </a:r>
          </a:p>
          <a:p>
            <a:pPr marL="268288" lvl="2" indent="-179388" algn="just" fontAlgn="base">
              <a:lnSpc>
                <a:spcPct val="90000"/>
              </a:lnSpc>
              <a:spcBef>
                <a:spcPts val="600"/>
              </a:spcBef>
              <a:spcAft>
                <a:spcPts val="600"/>
              </a:spcAft>
              <a:buClr>
                <a:schemeClr val="tx2"/>
              </a:buClr>
              <a:buSzPct val="100000"/>
              <a:buFont typeface="Brandon Text Regular" panose="020B0503020203060203" pitchFamily="34" charset="0"/>
              <a:buChar char="»"/>
              <a:defRPr/>
            </a:pPr>
            <a:r>
              <a:rPr lang="en-US" sz="1600" dirty="0">
                <a:cs typeface="Arial" panose="020B0604020202020204" pitchFamily="34" charset="0"/>
              </a:rPr>
              <a:t>The communication address needs to match the number of the battery module.</a:t>
            </a:r>
          </a:p>
          <a:p>
            <a:pPr marL="268288" lvl="2" indent="-179388" algn="just" fontAlgn="base">
              <a:lnSpc>
                <a:spcPct val="90000"/>
              </a:lnSpc>
              <a:spcBef>
                <a:spcPts val="600"/>
              </a:spcBef>
              <a:spcAft>
                <a:spcPts val="600"/>
              </a:spcAft>
              <a:buClr>
                <a:schemeClr val="tx2"/>
              </a:buClr>
              <a:buSzPct val="100000"/>
              <a:buFont typeface="Brandon Text Regular" panose="020B0503020203060203" pitchFamily="34" charset="0"/>
              <a:buChar char="»"/>
              <a:defRPr/>
            </a:pPr>
            <a:endParaRPr lang="en-US" sz="1200" dirty="0">
              <a:latin typeface="+mn-lt"/>
            </a:endParaRPr>
          </a:p>
        </p:txBody>
      </p:sp>
      <p:pic>
        <p:nvPicPr>
          <p:cNvPr id="11" name="Picture 10">
            <a:extLst>
              <a:ext uri="{FF2B5EF4-FFF2-40B4-BE49-F238E27FC236}">
                <a16:creationId xmlns:a16="http://schemas.microsoft.com/office/drawing/2014/main" id="{8FD3679D-8D31-47A4-B5B7-E8B7DA95C8B6}"/>
              </a:ext>
            </a:extLst>
          </p:cNvPr>
          <p:cNvPicPr>
            <a:picLocks noChangeAspect="1"/>
          </p:cNvPicPr>
          <p:nvPr/>
        </p:nvPicPr>
        <p:blipFill>
          <a:blip r:embed="rId6"/>
          <a:stretch>
            <a:fillRect/>
          </a:stretch>
        </p:blipFill>
        <p:spPr>
          <a:xfrm rot="5400000">
            <a:off x="5912159" y="3523090"/>
            <a:ext cx="1328969" cy="3612885"/>
          </a:xfrm>
          <a:prstGeom prst="roundRect">
            <a:avLst>
              <a:gd name="adj" fmla="val 8594"/>
            </a:avLst>
          </a:prstGeom>
          <a:solidFill>
            <a:srgbClr val="FFFFFF">
              <a:shade val="85000"/>
            </a:srgbClr>
          </a:solidFill>
          <a:ln>
            <a:noFill/>
          </a:ln>
          <a:effectLst/>
        </p:spPr>
      </p:pic>
    </p:spTree>
    <p:extLst>
      <p:ext uri="{BB962C8B-B14F-4D97-AF65-F5344CB8AC3E}">
        <p14:creationId xmlns:p14="http://schemas.microsoft.com/office/powerpoint/2010/main" val="3310893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2F5C6FBF-3AE4-477C-A46A-88F407D4D15D}"/>
              </a:ext>
            </a:extLst>
          </p:cNvPr>
          <p:cNvPicPr>
            <a:picLocks noChangeAspect="1"/>
          </p:cNvPicPr>
          <p:nvPr/>
        </p:nvPicPr>
        <p:blipFill>
          <a:blip r:embed="rId2"/>
          <a:stretch>
            <a:fillRect/>
          </a:stretch>
        </p:blipFill>
        <p:spPr>
          <a:xfrm>
            <a:off x="4927988" y="1460299"/>
            <a:ext cx="3828504" cy="2892381"/>
          </a:xfrm>
          <a:prstGeom prst="rect">
            <a:avLst/>
          </a:prstGeom>
        </p:spPr>
      </p:pic>
      <p:pic>
        <p:nvPicPr>
          <p:cNvPr id="10" name="Picture 9">
            <a:extLst>
              <a:ext uri="{FF2B5EF4-FFF2-40B4-BE49-F238E27FC236}">
                <a16:creationId xmlns:a16="http://schemas.microsoft.com/office/drawing/2014/main" id="{C9069A99-39CE-43A7-BA6B-727E9AB6EF86}"/>
              </a:ext>
            </a:extLst>
          </p:cNvPr>
          <p:cNvPicPr>
            <a:picLocks noChangeAspect="1"/>
          </p:cNvPicPr>
          <p:nvPr/>
        </p:nvPicPr>
        <p:blipFill>
          <a:blip r:embed="rId3"/>
          <a:stretch>
            <a:fillRect/>
          </a:stretch>
        </p:blipFill>
        <p:spPr>
          <a:xfrm rot="5400000">
            <a:off x="5863492" y="3492629"/>
            <a:ext cx="1452364" cy="3560870"/>
          </a:xfrm>
          <a:prstGeom prst="roundRect">
            <a:avLst>
              <a:gd name="adj" fmla="val 8594"/>
            </a:avLst>
          </a:prstGeom>
          <a:solidFill>
            <a:srgbClr val="FFFFFF">
              <a:shade val="85000"/>
            </a:srgbClr>
          </a:solidFill>
          <a:ln>
            <a:noFill/>
          </a:ln>
          <a:effectLst/>
        </p:spPr>
      </p:pic>
      <p:sp>
        <p:nvSpPr>
          <p:cNvPr id="6" name="Titel 1"/>
          <p:cNvSpPr>
            <a:spLocks noGrp="1"/>
          </p:cNvSpPr>
          <p:nvPr>
            <p:ph type="title"/>
          </p:nvPr>
        </p:nvSpPr>
        <p:spPr>
          <a:xfrm>
            <a:off x="350996" y="382419"/>
            <a:ext cx="11502711" cy="1077880"/>
          </a:xfrm>
        </p:spPr>
        <p:txBody>
          <a:bodyPr>
            <a:normAutofit/>
          </a:bodyPr>
          <a:lstStyle/>
          <a:p>
            <a:r>
              <a:rPr lang="en-AU" sz="1997" dirty="0">
                <a:solidFill>
                  <a:schemeClr val="accent2"/>
                </a:solidFill>
              </a:rPr>
              <a:t>Products &amp; Innovation.</a:t>
            </a:r>
            <a:br>
              <a:rPr lang="en-AU" dirty="0"/>
            </a:br>
            <a:r>
              <a:rPr lang="en-AU" dirty="0"/>
              <a:t>Battery Module Installation </a:t>
            </a:r>
            <a:r>
              <a:rPr lang="en-AU" sz="2000" dirty="0">
                <a:solidFill>
                  <a:srgbClr val="4CCFEF"/>
                </a:solidFill>
              </a:rPr>
              <a:t>– Sony / Murata Modules – eco 8.0 / Hybrid 8.1 / eco 8.2 </a:t>
            </a:r>
          </a:p>
        </p:txBody>
      </p:sp>
      <p:pic>
        <p:nvPicPr>
          <p:cNvPr id="8" name="Picture 7">
            <a:extLst>
              <a:ext uri="{FF2B5EF4-FFF2-40B4-BE49-F238E27FC236}">
                <a16:creationId xmlns:a16="http://schemas.microsoft.com/office/drawing/2014/main" id="{810F8804-F41A-40F6-A968-128D572EF4E4}"/>
              </a:ext>
            </a:extLst>
          </p:cNvPr>
          <p:cNvPicPr>
            <a:picLocks noChangeAspect="1"/>
          </p:cNvPicPr>
          <p:nvPr/>
        </p:nvPicPr>
        <p:blipFill>
          <a:blip r:embed="rId4"/>
          <a:stretch>
            <a:fillRect/>
          </a:stretch>
        </p:blipFill>
        <p:spPr>
          <a:xfrm>
            <a:off x="197694" y="197371"/>
            <a:ext cx="1548172" cy="582841"/>
          </a:xfrm>
          <a:prstGeom prst="rect">
            <a:avLst/>
          </a:prstGeom>
        </p:spPr>
      </p:pic>
      <p:sp>
        <p:nvSpPr>
          <p:cNvPr id="9" name="Rectangle 8">
            <a:extLst>
              <a:ext uri="{FF2B5EF4-FFF2-40B4-BE49-F238E27FC236}">
                <a16:creationId xmlns:a16="http://schemas.microsoft.com/office/drawing/2014/main" id="{A47ACAB1-39EC-40AD-B0D6-00C838547023}"/>
              </a:ext>
            </a:extLst>
          </p:cNvPr>
          <p:cNvSpPr/>
          <p:nvPr/>
        </p:nvSpPr>
        <p:spPr>
          <a:xfrm>
            <a:off x="1637854" y="378000"/>
            <a:ext cx="1800200" cy="4022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400" dirty="0" err="1">
              <a:latin typeface="Brandon Text Bold" panose="020B0803020203060203" pitchFamily="34" charset="0"/>
            </a:endParaRPr>
          </a:p>
        </p:txBody>
      </p:sp>
      <p:sp>
        <p:nvSpPr>
          <p:cNvPr id="5" name="Textfeld 20">
            <a:extLst>
              <a:ext uri="{FF2B5EF4-FFF2-40B4-BE49-F238E27FC236}">
                <a16:creationId xmlns:a16="http://schemas.microsoft.com/office/drawing/2014/main" id="{B4E8E92F-3BD8-4CA5-9A16-007098F83A30}"/>
              </a:ext>
            </a:extLst>
          </p:cNvPr>
          <p:cNvSpPr txBox="1"/>
          <p:nvPr/>
        </p:nvSpPr>
        <p:spPr>
          <a:xfrm>
            <a:off x="9054678" y="1541827"/>
            <a:ext cx="2855282" cy="2343719"/>
          </a:xfrm>
          <a:prstGeom prst="rect">
            <a:avLst/>
          </a:prstGeom>
          <a:noFill/>
          <a:ln w="9525">
            <a:noFill/>
            <a:miter lim="800000"/>
            <a:headEnd/>
            <a:tailEnd/>
          </a:ln>
        </p:spPr>
        <p:txBody>
          <a:bodyPr wrap="square">
            <a:spAutoFit/>
          </a:bodyPr>
          <a:lstStyle>
            <a:defPPr>
              <a:defRPr lang="de-DE"/>
            </a:defPPr>
            <a:lvl1pPr marL="287338" indent="-287338">
              <a:spcBef>
                <a:spcPts val="1200"/>
              </a:spcBef>
              <a:buBlip>
                <a:blip r:embed="rId5"/>
              </a:buBlip>
              <a:defRPr sz="1600">
                <a:latin typeface="Arial" pitchFamily="34" charset="0"/>
                <a:cs typeface="Arial" pitchFamily="34" charset="0"/>
              </a:defRPr>
            </a:lvl1pPr>
          </a:lstStyle>
          <a:p>
            <a:pPr marL="88900" lvl="2" algn="just" fontAlgn="base">
              <a:lnSpc>
                <a:spcPct val="90000"/>
              </a:lnSpc>
              <a:spcBef>
                <a:spcPts val="600"/>
              </a:spcBef>
              <a:spcAft>
                <a:spcPts val="600"/>
              </a:spcAft>
              <a:buClr>
                <a:schemeClr val="tx2"/>
              </a:buClr>
              <a:buSzPct val="100000"/>
              <a:defRPr/>
            </a:pPr>
            <a:r>
              <a:rPr lang="en-US" sz="1600" dirty="0">
                <a:solidFill>
                  <a:schemeClr val="bg1">
                    <a:lumMod val="10000"/>
                  </a:schemeClr>
                </a:solidFill>
                <a:cs typeface="Arial" panose="020B0604020202020204" pitchFamily="34" charset="0"/>
              </a:rPr>
              <a:t>Slide the termination switch (switch 4) of the battery module with the highest number (switch position ON).</a:t>
            </a:r>
          </a:p>
          <a:p>
            <a:pPr marL="268288" lvl="2" indent="-179388" algn="just" fontAlgn="base">
              <a:lnSpc>
                <a:spcPct val="90000"/>
              </a:lnSpc>
              <a:spcBef>
                <a:spcPts val="600"/>
              </a:spcBef>
              <a:spcAft>
                <a:spcPts val="600"/>
              </a:spcAft>
              <a:buClr>
                <a:schemeClr val="tx2"/>
              </a:buClr>
              <a:buSzPct val="100000"/>
              <a:buFont typeface="Brandon Text Regular" panose="020B0503020203060203" pitchFamily="34" charset="0"/>
              <a:buChar char="»"/>
              <a:defRPr/>
            </a:pPr>
            <a:r>
              <a:rPr lang="en-US" sz="1600" dirty="0">
                <a:cs typeface="Arial" panose="020B0604020202020204" pitchFamily="34" charset="0"/>
              </a:rPr>
              <a:t>Ensure that the termination switches of all other battery modules are in switch position OFF.</a:t>
            </a:r>
          </a:p>
          <a:p>
            <a:pPr marL="268288" lvl="2" indent="-179388" algn="just" fontAlgn="base">
              <a:lnSpc>
                <a:spcPct val="90000"/>
              </a:lnSpc>
              <a:spcBef>
                <a:spcPts val="600"/>
              </a:spcBef>
              <a:spcAft>
                <a:spcPts val="600"/>
              </a:spcAft>
              <a:buClr>
                <a:schemeClr val="tx2"/>
              </a:buClr>
              <a:buSzPct val="100000"/>
              <a:buFont typeface="Brandon Text Regular" panose="020B0503020203060203" pitchFamily="34" charset="0"/>
              <a:buChar char="»"/>
              <a:defRPr/>
            </a:pPr>
            <a:endParaRPr lang="en-US" sz="1200" dirty="0">
              <a:latin typeface="+mn-lt"/>
            </a:endParaRPr>
          </a:p>
        </p:txBody>
      </p:sp>
      <p:pic>
        <p:nvPicPr>
          <p:cNvPr id="7" name="Picture 6">
            <a:extLst>
              <a:ext uri="{FF2B5EF4-FFF2-40B4-BE49-F238E27FC236}">
                <a16:creationId xmlns:a16="http://schemas.microsoft.com/office/drawing/2014/main" id="{77154173-D46F-4D95-8BE2-33E1F311213F}"/>
              </a:ext>
            </a:extLst>
          </p:cNvPr>
          <p:cNvPicPr>
            <a:picLocks noChangeAspect="1"/>
          </p:cNvPicPr>
          <p:nvPr/>
        </p:nvPicPr>
        <p:blipFill>
          <a:blip r:embed="rId6"/>
          <a:stretch>
            <a:fillRect/>
          </a:stretch>
        </p:blipFill>
        <p:spPr>
          <a:xfrm rot="5400000">
            <a:off x="-93074" y="1922602"/>
            <a:ext cx="4846090" cy="3796343"/>
          </a:xfrm>
          <a:prstGeom prst="roundRect">
            <a:avLst>
              <a:gd name="adj" fmla="val 8594"/>
            </a:avLst>
          </a:prstGeom>
          <a:solidFill>
            <a:srgbClr val="FFFFFF">
              <a:shade val="85000"/>
            </a:srgbClr>
          </a:solidFill>
          <a:ln>
            <a:noFill/>
          </a:ln>
          <a:effectLst/>
        </p:spPr>
      </p:pic>
    </p:spTree>
    <p:extLst>
      <p:ext uri="{BB962C8B-B14F-4D97-AF65-F5344CB8AC3E}">
        <p14:creationId xmlns:p14="http://schemas.microsoft.com/office/powerpoint/2010/main" val="8282837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p:cNvSpPr>
            <a:spLocks noGrp="1"/>
          </p:cNvSpPr>
          <p:nvPr>
            <p:ph type="title"/>
          </p:nvPr>
        </p:nvSpPr>
        <p:spPr>
          <a:xfrm>
            <a:off x="350996" y="382419"/>
            <a:ext cx="11502711" cy="1077880"/>
          </a:xfrm>
        </p:spPr>
        <p:txBody>
          <a:bodyPr>
            <a:normAutofit/>
          </a:bodyPr>
          <a:lstStyle/>
          <a:p>
            <a:r>
              <a:rPr lang="en-AU" sz="1997" dirty="0">
                <a:solidFill>
                  <a:schemeClr val="accent2"/>
                </a:solidFill>
              </a:rPr>
              <a:t>Products &amp; Innovation.</a:t>
            </a:r>
            <a:br>
              <a:rPr lang="en-AU" dirty="0"/>
            </a:br>
            <a:r>
              <a:rPr lang="en-AU" dirty="0"/>
              <a:t>Battery Module Installation </a:t>
            </a:r>
            <a:r>
              <a:rPr lang="en-AU" sz="2000" dirty="0">
                <a:solidFill>
                  <a:srgbClr val="4CCFEF"/>
                </a:solidFill>
              </a:rPr>
              <a:t>– Sony / Murata Modules – eco 8.0 / Hybrid 8.1 / eco 8.2 </a:t>
            </a:r>
          </a:p>
        </p:txBody>
      </p:sp>
      <p:pic>
        <p:nvPicPr>
          <p:cNvPr id="8" name="Picture 7">
            <a:extLst>
              <a:ext uri="{FF2B5EF4-FFF2-40B4-BE49-F238E27FC236}">
                <a16:creationId xmlns:a16="http://schemas.microsoft.com/office/drawing/2014/main" id="{810F8804-F41A-40F6-A968-128D572EF4E4}"/>
              </a:ext>
            </a:extLst>
          </p:cNvPr>
          <p:cNvPicPr>
            <a:picLocks noChangeAspect="1"/>
          </p:cNvPicPr>
          <p:nvPr/>
        </p:nvPicPr>
        <p:blipFill>
          <a:blip r:embed="rId2"/>
          <a:stretch>
            <a:fillRect/>
          </a:stretch>
        </p:blipFill>
        <p:spPr>
          <a:xfrm>
            <a:off x="197694" y="197371"/>
            <a:ext cx="1548172" cy="582841"/>
          </a:xfrm>
          <a:prstGeom prst="rect">
            <a:avLst/>
          </a:prstGeom>
        </p:spPr>
      </p:pic>
      <p:sp>
        <p:nvSpPr>
          <p:cNvPr id="9" name="Rectangle 8">
            <a:extLst>
              <a:ext uri="{FF2B5EF4-FFF2-40B4-BE49-F238E27FC236}">
                <a16:creationId xmlns:a16="http://schemas.microsoft.com/office/drawing/2014/main" id="{A47ACAB1-39EC-40AD-B0D6-00C838547023}"/>
              </a:ext>
            </a:extLst>
          </p:cNvPr>
          <p:cNvSpPr/>
          <p:nvPr/>
        </p:nvSpPr>
        <p:spPr>
          <a:xfrm>
            <a:off x="1637854" y="378000"/>
            <a:ext cx="1800200" cy="4022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400" dirty="0" err="1">
              <a:latin typeface="Brandon Text Bold" panose="020B0803020203060203" pitchFamily="34" charset="0"/>
            </a:endParaRPr>
          </a:p>
        </p:txBody>
      </p:sp>
      <p:pic>
        <p:nvPicPr>
          <p:cNvPr id="5" name="Picture 4">
            <a:extLst>
              <a:ext uri="{FF2B5EF4-FFF2-40B4-BE49-F238E27FC236}">
                <a16:creationId xmlns:a16="http://schemas.microsoft.com/office/drawing/2014/main" id="{D0B6C8CB-3304-420B-8533-A44ED12C56F0}"/>
              </a:ext>
            </a:extLst>
          </p:cNvPr>
          <p:cNvPicPr>
            <a:picLocks noChangeAspect="1"/>
          </p:cNvPicPr>
          <p:nvPr/>
        </p:nvPicPr>
        <p:blipFill>
          <a:blip r:embed="rId3"/>
          <a:stretch>
            <a:fillRect/>
          </a:stretch>
        </p:blipFill>
        <p:spPr>
          <a:xfrm>
            <a:off x="8892882" y="1313495"/>
            <a:ext cx="2189628" cy="4871922"/>
          </a:xfrm>
          <a:prstGeom prst="rect">
            <a:avLst/>
          </a:prstGeom>
        </p:spPr>
      </p:pic>
      <p:sp>
        <p:nvSpPr>
          <p:cNvPr id="7" name="Textfeld 20">
            <a:extLst>
              <a:ext uri="{FF2B5EF4-FFF2-40B4-BE49-F238E27FC236}">
                <a16:creationId xmlns:a16="http://schemas.microsoft.com/office/drawing/2014/main" id="{37E408A7-3065-46E6-A3E1-936C9C7011BC}"/>
              </a:ext>
            </a:extLst>
          </p:cNvPr>
          <p:cNvSpPr txBox="1"/>
          <p:nvPr/>
        </p:nvSpPr>
        <p:spPr>
          <a:xfrm>
            <a:off x="1309571" y="1961567"/>
            <a:ext cx="6624736" cy="3433248"/>
          </a:xfrm>
          <a:prstGeom prst="rect">
            <a:avLst/>
          </a:prstGeom>
          <a:noFill/>
          <a:ln w="9525">
            <a:noFill/>
            <a:miter lim="800000"/>
            <a:headEnd/>
            <a:tailEnd/>
          </a:ln>
        </p:spPr>
        <p:txBody>
          <a:bodyPr wrap="square">
            <a:spAutoFit/>
          </a:bodyPr>
          <a:lstStyle>
            <a:defPPr>
              <a:defRPr lang="de-DE"/>
            </a:defPPr>
            <a:lvl1pPr marL="287338" indent="-287338">
              <a:spcBef>
                <a:spcPts val="1200"/>
              </a:spcBef>
              <a:buBlip>
                <a:blip r:embed="rId4"/>
              </a:buBlip>
              <a:defRPr sz="1600">
                <a:latin typeface="Arial" pitchFamily="34" charset="0"/>
                <a:cs typeface="Arial" pitchFamily="34" charset="0"/>
              </a:defRPr>
            </a:lvl1pPr>
          </a:lstStyle>
          <a:p>
            <a:pPr marL="88900" lvl="2" algn="just" fontAlgn="base">
              <a:lnSpc>
                <a:spcPct val="90000"/>
              </a:lnSpc>
              <a:spcBef>
                <a:spcPts val="600"/>
              </a:spcBef>
              <a:spcAft>
                <a:spcPts val="600"/>
              </a:spcAft>
              <a:buClr>
                <a:schemeClr val="tx2"/>
              </a:buClr>
              <a:buSzPct val="100000"/>
              <a:defRPr/>
            </a:pPr>
            <a:r>
              <a:rPr lang="en-US" sz="1600" dirty="0">
                <a:solidFill>
                  <a:schemeClr val="bg1">
                    <a:lumMod val="10000"/>
                  </a:schemeClr>
                </a:solidFill>
                <a:cs typeface="Arial" panose="020B0604020202020204" pitchFamily="34" charset="0"/>
              </a:rPr>
              <a:t>If no extension cabinet is used:</a:t>
            </a:r>
          </a:p>
          <a:p>
            <a:pPr marL="268288" lvl="2" indent="-179388" algn="just" fontAlgn="base">
              <a:lnSpc>
                <a:spcPct val="90000"/>
              </a:lnSpc>
              <a:spcBef>
                <a:spcPts val="600"/>
              </a:spcBef>
              <a:spcAft>
                <a:spcPts val="600"/>
              </a:spcAft>
              <a:buClr>
                <a:schemeClr val="tx2"/>
              </a:buClr>
              <a:buSzPct val="100000"/>
              <a:buFont typeface="Brandon Text Regular" panose="020B0503020203060203" pitchFamily="34" charset="0"/>
              <a:buChar char="»"/>
              <a:defRPr/>
            </a:pPr>
            <a:r>
              <a:rPr lang="en-US" sz="1600" dirty="0">
                <a:cs typeface="Arial" panose="020B0604020202020204" pitchFamily="34" charset="0"/>
              </a:rPr>
              <a:t>Position the battery module as shown in the left part of the image.</a:t>
            </a:r>
          </a:p>
          <a:p>
            <a:pPr marL="268288" lvl="2" indent="-179388" algn="just" fontAlgn="base">
              <a:lnSpc>
                <a:spcPct val="90000"/>
              </a:lnSpc>
              <a:spcBef>
                <a:spcPts val="600"/>
              </a:spcBef>
              <a:spcAft>
                <a:spcPts val="600"/>
              </a:spcAft>
              <a:buClr>
                <a:schemeClr val="tx2"/>
              </a:buClr>
              <a:buSzPct val="100000"/>
              <a:buFont typeface="Brandon Text Regular" panose="020B0503020203060203" pitchFamily="34" charset="0"/>
              <a:buChar char="»"/>
              <a:defRPr/>
            </a:pPr>
            <a:endParaRPr lang="en-US" sz="1600" dirty="0">
              <a:cs typeface="Arial" panose="020B0604020202020204" pitchFamily="34" charset="0"/>
            </a:endParaRPr>
          </a:p>
          <a:p>
            <a:pPr marL="88900" lvl="2" algn="just" fontAlgn="base">
              <a:lnSpc>
                <a:spcPct val="90000"/>
              </a:lnSpc>
              <a:spcBef>
                <a:spcPts val="600"/>
              </a:spcBef>
              <a:spcAft>
                <a:spcPts val="600"/>
              </a:spcAft>
              <a:buClr>
                <a:schemeClr val="tx2"/>
              </a:buClr>
              <a:buSzPct val="100000"/>
              <a:defRPr/>
            </a:pPr>
            <a:r>
              <a:rPr lang="en-US" sz="1600" dirty="0">
                <a:solidFill>
                  <a:schemeClr val="bg1">
                    <a:lumMod val="10000"/>
                  </a:schemeClr>
                </a:solidFill>
                <a:cs typeface="Arial" panose="020B0604020202020204" pitchFamily="34" charset="0"/>
              </a:rPr>
              <a:t>If the extension cabinet is used:</a:t>
            </a:r>
          </a:p>
          <a:p>
            <a:pPr marL="268288" lvl="2" indent="-179388" algn="just" fontAlgn="base">
              <a:lnSpc>
                <a:spcPct val="90000"/>
              </a:lnSpc>
              <a:spcBef>
                <a:spcPts val="600"/>
              </a:spcBef>
              <a:spcAft>
                <a:spcPts val="600"/>
              </a:spcAft>
              <a:buClr>
                <a:schemeClr val="tx2"/>
              </a:buClr>
              <a:buSzPct val="100000"/>
              <a:buFont typeface="Brandon Text Regular" panose="020B0503020203060203" pitchFamily="34" charset="0"/>
              <a:buChar char="»"/>
              <a:defRPr/>
            </a:pPr>
            <a:r>
              <a:rPr lang="en-US" sz="1600" dirty="0">
                <a:cs typeface="Arial" panose="020B0604020202020204" pitchFamily="34" charset="0"/>
              </a:rPr>
              <a:t>Position the battery modules as shown in the right part of the image.</a:t>
            </a:r>
          </a:p>
          <a:p>
            <a:pPr marL="268288" lvl="2" indent="-179388" algn="just" fontAlgn="base">
              <a:lnSpc>
                <a:spcPct val="90000"/>
              </a:lnSpc>
              <a:spcBef>
                <a:spcPts val="600"/>
              </a:spcBef>
              <a:spcAft>
                <a:spcPts val="600"/>
              </a:spcAft>
              <a:buClr>
                <a:schemeClr val="tx2"/>
              </a:buClr>
              <a:buSzPct val="100000"/>
              <a:buFont typeface="Brandon Text Regular" panose="020B0503020203060203" pitchFamily="34" charset="0"/>
              <a:buChar char="»"/>
              <a:defRPr/>
            </a:pPr>
            <a:endParaRPr lang="en-US" sz="1200" dirty="0">
              <a:cs typeface="Arial" panose="020B0604020202020204" pitchFamily="34" charset="0"/>
            </a:endParaRPr>
          </a:p>
          <a:p>
            <a:pPr marL="88900" lvl="2" algn="just" fontAlgn="base">
              <a:lnSpc>
                <a:spcPct val="90000"/>
              </a:lnSpc>
              <a:spcBef>
                <a:spcPts val="600"/>
              </a:spcBef>
              <a:spcAft>
                <a:spcPts val="600"/>
              </a:spcAft>
              <a:buClr>
                <a:schemeClr val="tx2"/>
              </a:buClr>
              <a:buSzPct val="100000"/>
              <a:defRPr/>
            </a:pPr>
            <a:r>
              <a:rPr lang="en-US" sz="1600" dirty="0">
                <a:solidFill>
                  <a:schemeClr val="bg1">
                    <a:lumMod val="10000"/>
                  </a:schemeClr>
                </a:solidFill>
                <a:cs typeface="Arial" panose="020B0604020202020204" pitchFamily="34" charset="0"/>
              </a:rPr>
              <a:t>If the extension cabinet is used but not completely full:</a:t>
            </a:r>
          </a:p>
          <a:p>
            <a:pPr marL="268288" lvl="2" indent="-179388" algn="just" fontAlgn="base">
              <a:lnSpc>
                <a:spcPct val="90000"/>
              </a:lnSpc>
              <a:spcBef>
                <a:spcPts val="600"/>
              </a:spcBef>
              <a:spcAft>
                <a:spcPts val="600"/>
              </a:spcAft>
              <a:buClr>
                <a:schemeClr val="tx2"/>
              </a:buClr>
              <a:buSzPct val="100000"/>
              <a:buFont typeface="Brandon Text Regular" panose="020B0503020203060203" pitchFamily="34" charset="0"/>
              <a:buChar char="»"/>
              <a:defRPr/>
            </a:pPr>
            <a:r>
              <a:rPr lang="en-US" sz="1600" dirty="0">
                <a:cs typeface="Arial" panose="020B0604020202020204" pitchFamily="34" charset="0"/>
              </a:rPr>
              <a:t>Position the battery modules from the floor up without any gaps between numbering the lowest module as 0.</a:t>
            </a:r>
          </a:p>
          <a:p>
            <a:pPr marL="268288" lvl="2" indent="-179388" algn="just" fontAlgn="base">
              <a:lnSpc>
                <a:spcPct val="90000"/>
              </a:lnSpc>
              <a:spcBef>
                <a:spcPts val="600"/>
              </a:spcBef>
              <a:spcAft>
                <a:spcPts val="600"/>
              </a:spcAft>
              <a:buClr>
                <a:schemeClr val="tx2"/>
              </a:buClr>
              <a:buSzPct val="100000"/>
              <a:buFont typeface="Brandon Text Regular" panose="020B0503020203060203" pitchFamily="34" charset="0"/>
              <a:buChar char="»"/>
              <a:defRPr/>
            </a:pPr>
            <a:endParaRPr lang="en-US" sz="1200" dirty="0">
              <a:latin typeface="+mn-lt"/>
            </a:endParaRPr>
          </a:p>
        </p:txBody>
      </p:sp>
    </p:spTree>
    <p:extLst>
      <p:ext uri="{BB962C8B-B14F-4D97-AF65-F5344CB8AC3E}">
        <p14:creationId xmlns:p14="http://schemas.microsoft.com/office/powerpoint/2010/main" val="12014773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p:cNvSpPr>
            <a:spLocks noGrp="1"/>
          </p:cNvSpPr>
          <p:nvPr>
            <p:ph type="title"/>
          </p:nvPr>
        </p:nvSpPr>
        <p:spPr>
          <a:xfrm>
            <a:off x="350996" y="382419"/>
            <a:ext cx="11502711" cy="1077880"/>
          </a:xfrm>
        </p:spPr>
        <p:txBody>
          <a:bodyPr>
            <a:normAutofit/>
          </a:bodyPr>
          <a:lstStyle/>
          <a:p>
            <a:r>
              <a:rPr lang="en-AU" sz="1997" dirty="0">
                <a:solidFill>
                  <a:schemeClr val="accent2"/>
                </a:solidFill>
              </a:rPr>
              <a:t>Products &amp; Innovation.</a:t>
            </a:r>
            <a:br>
              <a:rPr lang="en-AU" dirty="0"/>
            </a:br>
            <a:r>
              <a:rPr lang="en-AU" dirty="0"/>
              <a:t>Battery Module Installation </a:t>
            </a:r>
            <a:r>
              <a:rPr lang="en-AU" sz="2000" dirty="0">
                <a:solidFill>
                  <a:srgbClr val="4CCFEF"/>
                </a:solidFill>
              </a:rPr>
              <a:t>– Sony / Murata Modules – eco 8.0 / Hybrid 8.1 / eco 8.2 </a:t>
            </a:r>
          </a:p>
        </p:txBody>
      </p:sp>
      <p:pic>
        <p:nvPicPr>
          <p:cNvPr id="8" name="Picture 7">
            <a:extLst>
              <a:ext uri="{FF2B5EF4-FFF2-40B4-BE49-F238E27FC236}">
                <a16:creationId xmlns:a16="http://schemas.microsoft.com/office/drawing/2014/main" id="{810F8804-F41A-40F6-A968-128D572EF4E4}"/>
              </a:ext>
            </a:extLst>
          </p:cNvPr>
          <p:cNvPicPr>
            <a:picLocks noChangeAspect="1"/>
          </p:cNvPicPr>
          <p:nvPr/>
        </p:nvPicPr>
        <p:blipFill>
          <a:blip r:embed="rId2"/>
          <a:stretch>
            <a:fillRect/>
          </a:stretch>
        </p:blipFill>
        <p:spPr>
          <a:xfrm>
            <a:off x="197694" y="197371"/>
            <a:ext cx="1548172" cy="582841"/>
          </a:xfrm>
          <a:prstGeom prst="rect">
            <a:avLst/>
          </a:prstGeom>
        </p:spPr>
      </p:pic>
      <p:sp>
        <p:nvSpPr>
          <p:cNvPr id="9" name="Rectangle 8">
            <a:extLst>
              <a:ext uri="{FF2B5EF4-FFF2-40B4-BE49-F238E27FC236}">
                <a16:creationId xmlns:a16="http://schemas.microsoft.com/office/drawing/2014/main" id="{A47ACAB1-39EC-40AD-B0D6-00C838547023}"/>
              </a:ext>
            </a:extLst>
          </p:cNvPr>
          <p:cNvSpPr/>
          <p:nvPr/>
        </p:nvSpPr>
        <p:spPr>
          <a:xfrm>
            <a:off x="1637854" y="378000"/>
            <a:ext cx="1800200" cy="4022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400" dirty="0" err="1">
              <a:latin typeface="Brandon Text Bold" panose="020B0803020203060203" pitchFamily="34" charset="0"/>
            </a:endParaRPr>
          </a:p>
        </p:txBody>
      </p:sp>
      <p:pic>
        <p:nvPicPr>
          <p:cNvPr id="5" name="Picture 4">
            <a:extLst>
              <a:ext uri="{FF2B5EF4-FFF2-40B4-BE49-F238E27FC236}">
                <a16:creationId xmlns:a16="http://schemas.microsoft.com/office/drawing/2014/main" id="{34666221-7A75-44EA-90CB-694F7E340C1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57684" y="1460299"/>
            <a:ext cx="5898757" cy="4497712"/>
          </a:xfrm>
          <a:prstGeom prst="rect">
            <a:avLst/>
          </a:prstGeom>
        </p:spPr>
      </p:pic>
      <p:sp>
        <p:nvSpPr>
          <p:cNvPr id="7" name="Textfeld 20">
            <a:extLst>
              <a:ext uri="{FF2B5EF4-FFF2-40B4-BE49-F238E27FC236}">
                <a16:creationId xmlns:a16="http://schemas.microsoft.com/office/drawing/2014/main" id="{A46FFDF6-EA35-4D99-955E-98871E53C51C}"/>
              </a:ext>
            </a:extLst>
          </p:cNvPr>
          <p:cNvSpPr txBox="1"/>
          <p:nvPr/>
        </p:nvSpPr>
        <p:spPr>
          <a:xfrm>
            <a:off x="412055" y="2285603"/>
            <a:ext cx="3672408" cy="4807470"/>
          </a:xfrm>
          <a:prstGeom prst="rect">
            <a:avLst/>
          </a:prstGeom>
          <a:noFill/>
          <a:ln w="9525">
            <a:noFill/>
            <a:miter lim="800000"/>
            <a:headEnd/>
            <a:tailEnd/>
          </a:ln>
        </p:spPr>
        <p:txBody>
          <a:bodyPr wrap="square">
            <a:spAutoFit/>
          </a:bodyPr>
          <a:lstStyle>
            <a:defPPr>
              <a:defRPr lang="de-DE"/>
            </a:defPPr>
            <a:lvl1pPr marL="287338" indent="-287338">
              <a:spcBef>
                <a:spcPts val="1200"/>
              </a:spcBef>
              <a:buBlip>
                <a:blip r:embed="rId4"/>
              </a:buBlip>
              <a:defRPr sz="1600">
                <a:latin typeface="Arial" pitchFamily="34" charset="0"/>
                <a:cs typeface="Arial" pitchFamily="34" charset="0"/>
              </a:defRPr>
            </a:lvl1pPr>
          </a:lstStyle>
          <a:p>
            <a:pPr marL="88900" lvl="2" algn="just" fontAlgn="base">
              <a:lnSpc>
                <a:spcPct val="90000"/>
              </a:lnSpc>
              <a:spcBef>
                <a:spcPts val="600"/>
              </a:spcBef>
              <a:spcAft>
                <a:spcPts val="600"/>
              </a:spcAft>
              <a:buClr>
                <a:schemeClr val="tx2"/>
              </a:buClr>
              <a:buSzPct val="100000"/>
              <a:defRPr/>
            </a:pPr>
            <a:r>
              <a:rPr lang="en-US" sz="1600" dirty="0">
                <a:solidFill>
                  <a:schemeClr val="bg1">
                    <a:lumMod val="10000"/>
                  </a:schemeClr>
                </a:solidFill>
                <a:cs typeface="Arial" panose="020B0604020202020204" pitchFamily="34" charset="0"/>
              </a:rPr>
              <a:t>Grounding of the battery modules in the three phase eco 8 series systems (eco 8.0 / Hybrid 8.1) is not required due to the inverter topology:</a:t>
            </a:r>
          </a:p>
          <a:p>
            <a:pPr marL="268288" lvl="2" indent="-179388" algn="just" fontAlgn="base">
              <a:lnSpc>
                <a:spcPct val="90000"/>
              </a:lnSpc>
              <a:spcBef>
                <a:spcPts val="600"/>
              </a:spcBef>
              <a:spcAft>
                <a:spcPts val="600"/>
              </a:spcAft>
              <a:buClr>
                <a:schemeClr val="tx2"/>
              </a:buClr>
              <a:buSzPct val="100000"/>
              <a:buFont typeface="Brandon Text Regular" panose="020B0503020203060203" pitchFamily="34" charset="0"/>
              <a:buChar char="»"/>
              <a:defRPr/>
            </a:pPr>
            <a:r>
              <a:rPr lang="en-US" sz="1600" dirty="0">
                <a:cs typeface="Arial" panose="020B0604020202020204" pitchFamily="34" charset="0"/>
              </a:rPr>
              <a:t>The DC/DC converter from the battery to DC/AC inverter is galvanically isolated.</a:t>
            </a:r>
          </a:p>
          <a:p>
            <a:pPr marL="268288" lvl="2" indent="-179388" algn="just" fontAlgn="base">
              <a:lnSpc>
                <a:spcPct val="90000"/>
              </a:lnSpc>
              <a:spcBef>
                <a:spcPts val="600"/>
              </a:spcBef>
              <a:spcAft>
                <a:spcPts val="600"/>
              </a:spcAft>
              <a:buClr>
                <a:schemeClr val="tx2"/>
              </a:buClr>
              <a:buSzPct val="100000"/>
              <a:buFont typeface="Brandon Text Regular" panose="020B0503020203060203" pitchFamily="34" charset="0"/>
              <a:buChar char="»"/>
              <a:defRPr/>
            </a:pPr>
            <a:endParaRPr lang="en-US" sz="1600" dirty="0">
              <a:cs typeface="Arial" panose="020B0604020202020204" pitchFamily="34" charset="0"/>
            </a:endParaRPr>
          </a:p>
          <a:p>
            <a:pPr marL="268288" lvl="2" indent="-179388" algn="just" fontAlgn="base">
              <a:lnSpc>
                <a:spcPct val="90000"/>
              </a:lnSpc>
              <a:spcBef>
                <a:spcPts val="600"/>
              </a:spcBef>
              <a:spcAft>
                <a:spcPts val="600"/>
              </a:spcAft>
              <a:buClr>
                <a:schemeClr val="tx2"/>
              </a:buClr>
              <a:buSzPct val="100000"/>
              <a:buFont typeface="Brandon Text Regular" panose="020B0503020203060203" pitchFamily="34" charset="0"/>
              <a:buChar char="»"/>
              <a:defRPr/>
            </a:pPr>
            <a:endParaRPr lang="en-US" sz="1600" dirty="0">
              <a:cs typeface="Arial" panose="020B0604020202020204" pitchFamily="34" charset="0"/>
            </a:endParaRPr>
          </a:p>
          <a:p>
            <a:pPr marL="268288" lvl="2" indent="-179388" algn="just" fontAlgn="base">
              <a:lnSpc>
                <a:spcPct val="90000"/>
              </a:lnSpc>
              <a:spcBef>
                <a:spcPts val="600"/>
              </a:spcBef>
              <a:spcAft>
                <a:spcPts val="600"/>
              </a:spcAft>
              <a:buClr>
                <a:schemeClr val="tx2"/>
              </a:buClr>
              <a:buSzPct val="100000"/>
              <a:buFont typeface="Brandon Text Regular" panose="020B0503020203060203" pitchFamily="34" charset="0"/>
              <a:buChar char="»"/>
              <a:defRPr/>
            </a:pPr>
            <a:endParaRPr lang="en-US" sz="1600" dirty="0">
              <a:cs typeface="Arial" panose="020B0604020202020204" pitchFamily="34" charset="0"/>
            </a:endParaRPr>
          </a:p>
          <a:p>
            <a:pPr marL="268288" lvl="2" indent="-179388" algn="just" fontAlgn="base">
              <a:lnSpc>
                <a:spcPct val="90000"/>
              </a:lnSpc>
              <a:spcBef>
                <a:spcPts val="600"/>
              </a:spcBef>
              <a:spcAft>
                <a:spcPts val="600"/>
              </a:spcAft>
              <a:buClr>
                <a:schemeClr val="tx2"/>
              </a:buClr>
              <a:buSzPct val="100000"/>
              <a:buFont typeface="Brandon Text Regular" panose="020B0503020203060203" pitchFamily="34" charset="0"/>
              <a:buChar char="»"/>
              <a:defRPr/>
            </a:pPr>
            <a:endParaRPr lang="en-US" sz="1600" dirty="0">
              <a:cs typeface="Arial" panose="020B0604020202020204" pitchFamily="34" charset="0"/>
            </a:endParaRPr>
          </a:p>
          <a:p>
            <a:pPr marL="268288" lvl="2" indent="-179388" algn="just" fontAlgn="base">
              <a:lnSpc>
                <a:spcPct val="90000"/>
              </a:lnSpc>
              <a:spcBef>
                <a:spcPts val="600"/>
              </a:spcBef>
              <a:spcAft>
                <a:spcPts val="600"/>
              </a:spcAft>
              <a:buClr>
                <a:schemeClr val="tx2"/>
              </a:buClr>
              <a:buSzPct val="100000"/>
              <a:buFont typeface="Brandon Text Regular" panose="020B0503020203060203" pitchFamily="34" charset="0"/>
              <a:buChar char="»"/>
              <a:defRPr/>
            </a:pPr>
            <a:endParaRPr lang="en-US" sz="1600" dirty="0">
              <a:cs typeface="Arial" panose="020B0604020202020204" pitchFamily="34" charset="0"/>
            </a:endParaRPr>
          </a:p>
          <a:p>
            <a:pPr marL="268288" lvl="2" indent="-179388" algn="just" fontAlgn="base">
              <a:lnSpc>
                <a:spcPct val="90000"/>
              </a:lnSpc>
              <a:spcBef>
                <a:spcPts val="600"/>
              </a:spcBef>
              <a:spcAft>
                <a:spcPts val="600"/>
              </a:spcAft>
              <a:buClr>
                <a:schemeClr val="tx2"/>
              </a:buClr>
              <a:buSzPct val="100000"/>
              <a:buFont typeface="Brandon Text Regular" panose="020B0503020203060203" pitchFamily="34" charset="0"/>
              <a:buChar char="»"/>
              <a:defRPr/>
            </a:pPr>
            <a:endParaRPr lang="en-US" sz="1600" dirty="0">
              <a:cs typeface="Arial" panose="020B0604020202020204" pitchFamily="34" charset="0"/>
            </a:endParaRPr>
          </a:p>
          <a:p>
            <a:pPr marL="268288" lvl="2" indent="-179388" algn="just" fontAlgn="base">
              <a:lnSpc>
                <a:spcPct val="90000"/>
              </a:lnSpc>
              <a:spcBef>
                <a:spcPts val="600"/>
              </a:spcBef>
              <a:spcAft>
                <a:spcPts val="600"/>
              </a:spcAft>
              <a:buClr>
                <a:schemeClr val="tx2"/>
              </a:buClr>
              <a:buSzPct val="100000"/>
              <a:buFont typeface="Brandon Text Regular" panose="020B0503020203060203" pitchFamily="34" charset="0"/>
              <a:buChar char="»"/>
              <a:defRPr/>
            </a:pPr>
            <a:endParaRPr lang="en-US" sz="1600" dirty="0">
              <a:cs typeface="Arial" panose="020B0604020202020204" pitchFamily="34" charset="0"/>
            </a:endParaRPr>
          </a:p>
          <a:p>
            <a:pPr marL="268288" lvl="2" indent="-179388" algn="just" fontAlgn="base">
              <a:lnSpc>
                <a:spcPct val="90000"/>
              </a:lnSpc>
              <a:spcBef>
                <a:spcPts val="600"/>
              </a:spcBef>
              <a:spcAft>
                <a:spcPts val="600"/>
              </a:spcAft>
              <a:buClr>
                <a:schemeClr val="tx2"/>
              </a:buClr>
              <a:buSzPct val="100000"/>
              <a:buFont typeface="Brandon Text Regular" panose="020B0503020203060203" pitchFamily="34" charset="0"/>
              <a:buChar char="»"/>
              <a:defRPr/>
            </a:pPr>
            <a:endParaRPr lang="en-US" sz="1600" dirty="0">
              <a:cs typeface="Arial" panose="020B0604020202020204" pitchFamily="34" charset="0"/>
            </a:endParaRPr>
          </a:p>
        </p:txBody>
      </p:sp>
      <p:pic>
        <p:nvPicPr>
          <p:cNvPr id="10" name="Picture 9">
            <a:extLst>
              <a:ext uri="{FF2B5EF4-FFF2-40B4-BE49-F238E27FC236}">
                <a16:creationId xmlns:a16="http://schemas.microsoft.com/office/drawing/2014/main" id="{ECAB3905-B26D-4510-9E9A-0BEC46B4909F}"/>
              </a:ext>
            </a:extLst>
          </p:cNvPr>
          <p:cNvPicPr>
            <a:picLocks noChangeAspect="1"/>
          </p:cNvPicPr>
          <p:nvPr/>
        </p:nvPicPr>
        <p:blipFill>
          <a:blip r:embed="rId5"/>
          <a:stretch>
            <a:fillRect/>
          </a:stretch>
        </p:blipFill>
        <p:spPr>
          <a:xfrm>
            <a:off x="10278814" y="1465745"/>
            <a:ext cx="1251027" cy="4731605"/>
          </a:xfrm>
          <a:prstGeom prst="rect">
            <a:avLst/>
          </a:prstGeom>
        </p:spPr>
      </p:pic>
    </p:spTree>
    <p:extLst>
      <p:ext uri="{BB962C8B-B14F-4D97-AF65-F5344CB8AC3E}">
        <p14:creationId xmlns:p14="http://schemas.microsoft.com/office/powerpoint/2010/main" val="10654194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p:cNvSpPr>
            <a:spLocks noGrp="1"/>
          </p:cNvSpPr>
          <p:nvPr>
            <p:ph type="title"/>
          </p:nvPr>
        </p:nvSpPr>
        <p:spPr>
          <a:xfrm>
            <a:off x="350996" y="382419"/>
            <a:ext cx="11502711" cy="1077880"/>
          </a:xfrm>
        </p:spPr>
        <p:txBody>
          <a:bodyPr>
            <a:normAutofit/>
          </a:bodyPr>
          <a:lstStyle/>
          <a:p>
            <a:r>
              <a:rPr lang="en-AU" sz="1997" dirty="0">
                <a:solidFill>
                  <a:schemeClr val="accent2"/>
                </a:solidFill>
              </a:rPr>
              <a:t>Products &amp; Innovation.</a:t>
            </a:r>
            <a:br>
              <a:rPr lang="en-AU" dirty="0"/>
            </a:br>
            <a:r>
              <a:rPr lang="en-AU" dirty="0"/>
              <a:t>Battery Module Installation </a:t>
            </a:r>
            <a:r>
              <a:rPr lang="en-AU" sz="2000" dirty="0">
                <a:solidFill>
                  <a:srgbClr val="4CCFEF"/>
                </a:solidFill>
              </a:rPr>
              <a:t>– Sony / Murata Modules – eco 8.0 / Hybrid 8.1 / eco 8.2 </a:t>
            </a:r>
          </a:p>
        </p:txBody>
      </p:sp>
      <p:pic>
        <p:nvPicPr>
          <p:cNvPr id="8" name="Picture 7">
            <a:extLst>
              <a:ext uri="{FF2B5EF4-FFF2-40B4-BE49-F238E27FC236}">
                <a16:creationId xmlns:a16="http://schemas.microsoft.com/office/drawing/2014/main" id="{810F8804-F41A-40F6-A968-128D572EF4E4}"/>
              </a:ext>
            </a:extLst>
          </p:cNvPr>
          <p:cNvPicPr>
            <a:picLocks noChangeAspect="1"/>
          </p:cNvPicPr>
          <p:nvPr/>
        </p:nvPicPr>
        <p:blipFill>
          <a:blip r:embed="rId2"/>
          <a:stretch>
            <a:fillRect/>
          </a:stretch>
        </p:blipFill>
        <p:spPr>
          <a:xfrm>
            <a:off x="197694" y="197371"/>
            <a:ext cx="1548172" cy="582841"/>
          </a:xfrm>
          <a:prstGeom prst="rect">
            <a:avLst/>
          </a:prstGeom>
        </p:spPr>
      </p:pic>
      <p:sp>
        <p:nvSpPr>
          <p:cNvPr id="9" name="Rectangle 8">
            <a:extLst>
              <a:ext uri="{FF2B5EF4-FFF2-40B4-BE49-F238E27FC236}">
                <a16:creationId xmlns:a16="http://schemas.microsoft.com/office/drawing/2014/main" id="{A47ACAB1-39EC-40AD-B0D6-00C838547023}"/>
              </a:ext>
            </a:extLst>
          </p:cNvPr>
          <p:cNvSpPr/>
          <p:nvPr/>
        </p:nvSpPr>
        <p:spPr>
          <a:xfrm>
            <a:off x="1637854" y="378000"/>
            <a:ext cx="1800200" cy="4022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400" dirty="0" err="1">
              <a:latin typeface="Brandon Text Bold" panose="020B0803020203060203" pitchFamily="34" charset="0"/>
            </a:endParaRPr>
          </a:p>
        </p:txBody>
      </p:sp>
      <p:sp>
        <p:nvSpPr>
          <p:cNvPr id="5" name="Textfeld 20">
            <a:extLst>
              <a:ext uri="{FF2B5EF4-FFF2-40B4-BE49-F238E27FC236}">
                <a16:creationId xmlns:a16="http://schemas.microsoft.com/office/drawing/2014/main" id="{5C25AD02-47C1-4554-97A5-327BE1FA5207}"/>
              </a:ext>
            </a:extLst>
          </p:cNvPr>
          <p:cNvSpPr txBox="1"/>
          <p:nvPr/>
        </p:nvSpPr>
        <p:spPr>
          <a:xfrm>
            <a:off x="413718" y="1797682"/>
            <a:ext cx="3699126" cy="2997744"/>
          </a:xfrm>
          <a:prstGeom prst="rect">
            <a:avLst/>
          </a:prstGeom>
          <a:noFill/>
          <a:ln w="9525">
            <a:noFill/>
            <a:miter lim="800000"/>
            <a:headEnd/>
            <a:tailEnd/>
          </a:ln>
        </p:spPr>
        <p:txBody>
          <a:bodyPr wrap="square">
            <a:spAutoFit/>
          </a:bodyPr>
          <a:lstStyle>
            <a:defPPr>
              <a:defRPr lang="de-DE"/>
            </a:defPPr>
            <a:lvl1pPr marL="287338" indent="-287338">
              <a:spcBef>
                <a:spcPts val="1200"/>
              </a:spcBef>
              <a:buBlip>
                <a:blip r:embed="rId3"/>
              </a:buBlip>
              <a:defRPr sz="1600">
                <a:latin typeface="Arial" pitchFamily="34" charset="0"/>
                <a:cs typeface="Arial" pitchFamily="34" charset="0"/>
              </a:defRPr>
            </a:lvl1pPr>
          </a:lstStyle>
          <a:p>
            <a:pPr marL="88900" lvl="2" algn="just" fontAlgn="base">
              <a:lnSpc>
                <a:spcPct val="90000"/>
              </a:lnSpc>
              <a:spcBef>
                <a:spcPts val="600"/>
              </a:spcBef>
              <a:spcAft>
                <a:spcPts val="600"/>
              </a:spcAft>
              <a:buClr>
                <a:schemeClr val="tx2"/>
              </a:buClr>
              <a:buSzPct val="100000"/>
              <a:defRPr/>
            </a:pPr>
            <a:r>
              <a:rPr lang="en-US" sz="1600" dirty="0">
                <a:solidFill>
                  <a:schemeClr val="bg1">
                    <a:lumMod val="10000"/>
                  </a:schemeClr>
                </a:solidFill>
                <a:cs typeface="Arial" panose="020B0604020202020204" pitchFamily="34" charset="0"/>
              </a:rPr>
              <a:t>Grounding of the battery modules is required due to the embedded inverter topology:</a:t>
            </a:r>
          </a:p>
          <a:p>
            <a:pPr marL="268288" lvl="2" indent="-179388" algn="just" fontAlgn="base">
              <a:lnSpc>
                <a:spcPct val="90000"/>
              </a:lnSpc>
              <a:spcBef>
                <a:spcPts val="600"/>
              </a:spcBef>
              <a:spcAft>
                <a:spcPts val="600"/>
              </a:spcAft>
              <a:buClr>
                <a:schemeClr val="tx2"/>
              </a:buClr>
              <a:buSzPct val="100000"/>
              <a:buFont typeface="Brandon Text Regular" panose="020B0503020203060203" pitchFamily="34" charset="0"/>
              <a:buChar char="»"/>
              <a:defRPr/>
            </a:pPr>
            <a:r>
              <a:rPr lang="en-US" sz="1600" dirty="0">
                <a:cs typeface="Arial" panose="020B0604020202020204" pitchFamily="34" charset="0"/>
              </a:rPr>
              <a:t>Connect all earthing wires to the earthing pin in the main cabinet.</a:t>
            </a:r>
          </a:p>
          <a:p>
            <a:pPr marL="268288" lvl="2" indent="-179388" algn="just" fontAlgn="base">
              <a:lnSpc>
                <a:spcPct val="90000"/>
              </a:lnSpc>
              <a:spcBef>
                <a:spcPts val="600"/>
              </a:spcBef>
              <a:spcAft>
                <a:spcPts val="600"/>
              </a:spcAft>
              <a:buClr>
                <a:schemeClr val="tx2"/>
              </a:buClr>
              <a:buSzPct val="100000"/>
              <a:buFont typeface="Brandon Text Regular" panose="020B0503020203060203" pitchFamily="34" charset="0"/>
              <a:buChar char="»"/>
              <a:defRPr/>
            </a:pPr>
            <a:r>
              <a:rPr lang="en-US" sz="1600" dirty="0">
                <a:cs typeface="Arial" panose="020B0604020202020204" pitchFamily="34" charset="0"/>
              </a:rPr>
              <a:t>Take care of the positioning, arrange the cable lugs circularly to ensure they can be </a:t>
            </a:r>
            <a:r>
              <a:rPr lang="en-US" sz="1600">
                <a:cs typeface="Arial" panose="020B0604020202020204" pitchFamily="34" charset="0"/>
              </a:rPr>
              <a:t>tightened.</a:t>
            </a:r>
            <a:endParaRPr lang="en-US" sz="1600" dirty="0">
              <a:cs typeface="Arial" panose="020B0604020202020204" pitchFamily="34" charset="0"/>
            </a:endParaRPr>
          </a:p>
          <a:p>
            <a:pPr marL="268288" lvl="2" indent="-179388" algn="just" fontAlgn="base">
              <a:lnSpc>
                <a:spcPct val="90000"/>
              </a:lnSpc>
              <a:spcBef>
                <a:spcPts val="600"/>
              </a:spcBef>
              <a:spcAft>
                <a:spcPts val="600"/>
              </a:spcAft>
              <a:buClr>
                <a:schemeClr val="tx2"/>
              </a:buClr>
              <a:buSzPct val="100000"/>
              <a:buFont typeface="Brandon Text Regular" panose="020B0503020203060203" pitchFamily="34" charset="0"/>
              <a:buChar char="»"/>
              <a:defRPr/>
            </a:pPr>
            <a:r>
              <a:rPr lang="en-US" sz="1600" dirty="0">
                <a:cs typeface="Arial" panose="020B0604020202020204" pitchFamily="34" charset="0"/>
              </a:rPr>
              <a:t>Connect the other end of the earth conductors to either of the earth connections of the battery modules.</a:t>
            </a:r>
          </a:p>
        </p:txBody>
      </p:sp>
      <p:pic>
        <p:nvPicPr>
          <p:cNvPr id="7" name="Picture 6">
            <a:extLst>
              <a:ext uri="{FF2B5EF4-FFF2-40B4-BE49-F238E27FC236}">
                <a16:creationId xmlns:a16="http://schemas.microsoft.com/office/drawing/2014/main" id="{32B9634C-1F93-4002-A584-970AEC96099F}"/>
              </a:ext>
            </a:extLst>
          </p:cNvPr>
          <p:cNvPicPr>
            <a:picLocks noChangeAspect="1"/>
          </p:cNvPicPr>
          <p:nvPr/>
        </p:nvPicPr>
        <p:blipFill>
          <a:blip r:embed="rId4"/>
          <a:stretch>
            <a:fillRect/>
          </a:stretch>
        </p:blipFill>
        <p:spPr>
          <a:xfrm rot="16200000">
            <a:off x="8285543" y="2874718"/>
            <a:ext cx="4718258" cy="1451795"/>
          </a:xfrm>
          <a:prstGeom prst="rect">
            <a:avLst/>
          </a:prstGeom>
        </p:spPr>
      </p:pic>
      <p:pic>
        <p:nvPicPr>
          <p:cNvPr id="10" name="Picture 9">
            <a:extLst>
              <a:ext uri="{FF2B5EF4-FFF2-40B4-BE49-F238E27FC236}">
                <a16:creationId xmlns:a16="http://schemas.microsoft.com/office/drawing/2014/main" id="{E8230A06-F8ED-4245-A336-03C8F58548A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97617" y="1813590"/>
            <a:ext cx="4838020" cy="3628515"/>
          </a:xfrm>
          <a:prstGeom prst="roundRect">
            <a:avLst>
              <a:gd name="adj" fmla="val 8594"/>
            </a:avLst>
          </a:prstGeom>
          <a:solidFill>
            <a:srgbClr val="FFFFFF">
              <a:shade val="85000"/>
            </a:srgbClr>
          </a:solidFill>
          <a:ln>
            <a:noFill/>
          </a:ln>
          <a:effectLst/>
        </p:spPr>
      </p:pic>
    </p:spTree>
    <p:extLst>
      <p:ext uri="{BB962C8B-B14F-4D97-AF65-F5344CB8AC3E}">
        <p14:creationId xmlns:p14="http://schemas.microsoft.com/office/powerpoint/2010/main" val="28821907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p:cNvSpPr>
            <a:spLocks noGrp="1"/>
          </p:cNvSpPr>
          <p:nvPr>
            <p:ph type="title"/>
          </p:nvPr>
        </p:nvSpPr>
        <p:spPr>
          <a:xfrm>
            <a:off x="350996" y="382419"/>
            <a:ext cx="11502711" cy="1077880"/>
          </a:xfrm>
        </p:spPr>
        <p:txBody>
          <a:bodyPr>
            <a:normAutofit/>
          </a:bodyPr>
          <a:lstStyle/>
          <a:p>
            <a:r>
              <a:rPr lang="en-AU" sz="1997" dirty="0">
                <a:solidFill>
                  <a:schemeClr val="accent2"/>
                </a:solidFill>
              </a:rPr>
              <a:t>Products &amp; Innovation.</a:t>
            </a:r>
            <a:br>
              <a:rPr lang="en-AU" dirty="0"/>
            </a:br>
            <a:r>
              <a:rPr lang="en-AU" dirty="0"/>
              <a:t>Battery Module Installation </a:t>
            </a:r>
            <a:r>
              <a:rPr lang="en-AU" sz="2000" dirty="0">
                <a:solidFill>
                  <a:srgbClr val="4CCFEF"/>
                </a:solidFill>
              </a:rPr>
              <a:t>– Sony / Murata Modules – eco 8.0 / Hybrid 8.1 / eco 8.2 </a:t>
            </a:r>
          </a:p>
        </p:txBody>
      </p:sp>
      <p:pic>
        <p:nvPicPr>
          <p:cNvPr id="8" name="Picture 7">
            <a:extLst>
              <a:ext uri="{FF2B5EF4-FFF2-40B4-BE49-F238E27FC236}">
                <a16:creationId xmlns:a16="http://schemas.microsoft.com/office/drawing/2014/main" id="{810F8804-F41A-40F6-A968-128D572EF4E4}"/>
              </a:ext>
            </a:extLst>
          </p:cNvPr>
          <p:cNvPicPr>
            <a:picLocks noChangeAspect="1"/>
          </p:cNvPicPr>
          <p:nvPr/>
        </p:nvPicPr>
        <p:blipFill>
          <a:blip r:embed="rId2"/>
          <a:stretch>
            <a:fillRect/>
          </a:stretch>
        </p:blipFill>
        <p:spPr>
          <a:xfrm>
            <a:off x="197694" y="197371"/>
            <a:ext cx="1548172" cy="582841"/>
          </a:xfrm>
          <a:prstGeom prst="rect">
            <a:avLst/>
          </a:prstGeom>
        </p:spPr>
      </p:pic>
      <p:sp>
        <p:nvSpPr>
          <p:cNvPr id="9" name="Rectangle 8">
            <a:extLst>
              <a:ext uri="{FF2B5EF4-FFF2-40B4-BE49-F238E27FC236}">
                <a16:creationId xmlns:a16="http://schemas.microsoft.com/office/drawing/2014/main" id="{A47ACAB1-39EC-40AD-B0D6-00C838547023}"/>
              </a:ext>
            </a:extLst>
          </p:cNvPr>
          <p:cNvSpPr/>
          <p:nvPr/>
        </p:nvSpPr>
        <p:spPr>
          <a:xfrm>
            <a:off x="1637854" y="378000"/>
            <a:ext cx="1800200" cy="4022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400" dirty="0" err="1">
              <a:latin typeface="Brandon Text Bold" panose="020B0803020203060203" pitchFamily="34" charset="0"/>
            </a:endParaRPr>
          </a:p>
        </p:txBody>
      </p:sp>
      <p:sp>
        <p:nvSpPr>
          <p:cNvPr id="5" name="Textfeld 20">
            <a:extLst>
              <a:ext uri="{FF2B5EF4-FFF2-40B4-BE49-F238E27FC236}">
                <a16:creationId xmlns:a16="http://schemas.microsoft.com/office/drawing/2014/main" id="{587FACB1-7B05-464A-AD3A-382D71854C3C}"/>
              </a:ext>
            </a:extLst>
          </p:cNvPr>
          <p:cNvSpPr txBox="1"/>
          <p:nvPr/>
        </p:nvSpPr>
        <p:spPr>
          <a:xfrm>
            <a:off x="4878214" y="1925563"/>
            <a:ext cx="6759469" cy="3440942"/>
          </a:xfrm>
          <a:prstGeom prst="rect">
            <a:avLst/>
          </a:prstGeom>
          <a:noFill/>
          <a:ln w="9525">
            <a:noFill/>
            <a:miter lim="800000"/>
            <a:headEnd/>
            <a:tailEnd/>
          </a:ln>
        </p:spPr>
        <p:txBody>
          <a:bodyPr wrap="square">
            <a:spAutoFit/>
          </a:bodyPr>
          <a:lstStyle>
            <a:defPPr>
              <a:defRPr lang="de-DE"/>
            </a:defPPr>
            <a:lvl1pPr marL="287338" indent="-287338">
              <a:spcBef>
                <a:spcPts val="1200"/>
              </a:spcBef>
              <a:buBlip>
                <a:blip r:embed="rId3"/>
              </a:buBlip>
              <a:defRPr sz="1600">
                <a:latin typeface="Arial" pitchFamily="34" charset="0"/>
                <a:cs typeface="Arial" pitchFamily="34" charset="0"/>
              </a:defRPr>
            </a:lvl1pPr>
          </a:lstStyle>
          <a:p>
            <a:pPr marL="88900" lvl="2" algn="just" fontAlgn="base">
              <a:lnSpc>
                <a:spcPct val="90000"/>
              </a:lnSpc>
              <a:spcBef>
                <a:spcPts val="600"/>
              </a:spcBef>
              <a:spcAft>
                <a:spcPts val="600"/>
              </a:spcAft>
              <a:buClr>
                <a:schemeClr val="tx2"/>
              </a:buClr>
              <a:buSzPct val="100000"/>
              <a:defRPr/>
            </a:pPr>
            <a:r>
              <a:rPr lang="en-US" sz="1600" dirty="0">
                <a:solidFill>
                  <a:schemeClr val="bg1">
                    <a:lumMod val="10000"/>
                  </a:schemeClr>
                </a:solidFill>
                <a:cs typeface="Arial" panose="020B0604020202020204" pitchFamily="34" charset="0"/>
              </a:rPr>
              <a:t>Incorrectly connected DC lines can cause a short circuit and thus high heat generation. Improperly connected DC lines can also create high resistance at the point of contact. As very high currents flow through the DC circuit, this high contact resistance can lead to great loss of energy (electrical energy is converted into heat). </a:t>
            </a:r>
          </a:p>
          <a:p>
            <a:pPr marL="268288" lvl="2" indent="-179388" algn="just" fontAlgn="base">
              <a:lnSpc>
                <a:spcPct val="90000"/>
              </a:lnSpc>
              <a:spcBef>
                <a:spcPts val="600"/>
              </a:spcBef>
              <a:spcAft>
                <a:spcPts val="600"/>
              </a:spcAft>
              <a:buClr>
                <a:schemeClr val="tx2"/>
              </a:buClr>
              <a:buSzPct val="100000"/>
              <a:buFont typeface="Brandon Text Regular" panose="020B0503020203060203" pitchFamily="34" charset="0"/>
              <a:buChar char="»"/>
              <a:defRPr/>
            </a:pPr>
            <a:r>
              <a:rPr lang="en-US" sz="1600" dirty="0">
                <a:cs typeface="Arial" panose="020B0604020202020204" pitchFamily="34" charset="0"/>
              </a:rPr>
              <a:t>Check all plug connections. Only red lines are allowed to be plugged into red sockets. Only black lines are allowed to be plugged into black sockets.</a:t>
            </a:r>
          </a:p>
          <a:p>
            <a:pPr marL="268288" lvl="2" indent="-179388" algn="just" fontAlgn="base">
              <a:lnSpc>
                <a:spcPct val="90000"/>
              </a:lnSpc>
              <a:spcBef>
                <a:spcPts val="600"/>
              </a:spcBef>
              <a:spcAft>
                <a:spcPts val="600"/>
              </a:spcAft>
              <a:buClr>
                <a:schemeClr val="tx2"/>
              </a:buClr>
              <a:buSzPct val="100000"/>
              <a:buFont typeface="Brandon Text Regular" panose="020B0503020203060203" pitchFamily="34" charset="0"/>
              <a:buChar char="»"/>
              <a:defRPr/>
            </a:pPr>
            <a:r>
              <a:rPr lang="en-US" sz="1600" dirty="0">
                <a:cs typeface="Arial" panose="020B0604020202020204" pitchFamily="34" charset="0"/>
              </a:rPr>
              <a:t>Ensure that all DC lines are plugged into the sockets all the way. </a:t>
            </a:r>
          </a:p>
          <a:p>
            <a:pPr marL="268288" lvl="2" indent="-179388" algn="just" fontAlgn="base">
              <a:lnSpc>
                <a:spcPct val="90000"/>
              </a:lnSpc>
              <a:spcBef>
                <a:spcPts val="600"/>
              </a:spcBef>
              <a:spcAft>
                <a:spcPts val="600"/>
              </a:spcAft>
              <a:buClr>
                <a:schemeClr val="tx2"/>
              </a:buClr>
              <a:buSzPct val="100000"/>
              <a:buFont typeface="Brandon Text Regular" panose="020B0503020203060203" pitchFamily="34" charset="0"/>
              <a:buChar char="»"/>
              <a:defRPr/>
            </a:pPr>
            <a:r>
              <a:rPr lang="en-US" sz="1600" dirty="0">
                <a:cs typeface="Arial" panose="020B0604020202020204" pitchFamily="34" charset="0"/>
              </a:rPr>
              <a:t>Ensure that all battery modules are connected in parallel, i.e. all plus poles of the battery modules are connected together (red to red). Likewise, ensure that all minus poles of the battery modules are connected together (black to black).</a:t>
            </a:r>
          </a:p>
        </p:txBody>
      </p:sp>
      <p:pic>
        <p:nvPicPr>
          <p:cNvPr id="7" name="Picture 6">
            <a:extLst>
              <a:ext uri="{FF2B5EF4-FFF2-40B4-BE49-F238E27FC236}">
                <a16:creationId xmlns:a16="http://schemas.microsoft.com/office/drawing/2014/main" id="{B302E721-16C1-4D64-A8A9-5EBCC146B10E}"/>
              </a:ext>
            </a:extLst>
          </p:cNvPr>
          <p:cNvPicPr>
            <a:picLocks noChangeAspect="1"/>
          </p:cNvPicPr>
          <p:nvPr/>
        </p:nvPicPr>
        <p:blipFill>
          <a:blip r:embed="rId4"/>
          <a:stretch>
            <a:fillRect/>
          </a:stretch>
        </p:blipFill>
        <p:spPr>
          <a:xfrm>
            <a:off x="953778" y="1493515"/>
            <a:ext cx="3472805" cy="4602368"/>
          </a:xfrm>
          <a:prstGeom prst="rect">
            <a:avLst/>
          </a:prstGeom>
        </p:spPr>
      </p:pic>
    </p:spTree>
    <p:extLst>
      <p:ext uri="{BB962C8B-B14F-4D97-AF65-F5344CB8AC3E}">
        <p14:creationId xmlns:p14="http://schemas.microsoft.com/office/powerpoint/2010/main" val="13807958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p:cNvSpPr>
            <a:spLocks noGrp="1"/>
          </p:cNvSpPr>
          <p:nvPr>
            <p:ph type="title"/>
          </p:nvPr>
        </p:nvSpPr>
        <p:spPr>
          <a:xfrm>
            <a:off x="350996" y="382419"/>
            <a:ext cx="11502711" cy="1077880"/>
          </a:xfrm>
        </p:spPr>
        <p:txBody>
          <a:bodyPr>
            <a:normAutofit/>
          </a:bodyPr>
          <a:lstStyle/>
          <a:p>
            <a:r>
              <a:rPr lang="en-AU" sz="1997" dirty="0">
                <a:solidFill>
                  <a:schemeClr val="accent2"/>
                </a:solidFill>
              </a:rPr>
              <a:t>Products &amp; Innovation.</a:t>
            </a:r>
            <a:br>
              <a:rPr lang="en-AU" dirty="0"/>
            </a:br>
            <a:r>
              <a:rPr lang="en-AU" dirty="0"/>
              <a:t>Battery Module Installation </a:t>
            </a:r>
            <a:r>
              <a:rPr lang="en-AU" sz="2000" dirty="0">
                <a:solidFill>
                  <a:srgbClr val="4CCFEF"/>
                </a:solidFill>
              </a:rPr>
              <a:t>– Sony / Murata Modules – eco 8.0 / Hybrid 8.1 / eco 8.2 </a:t>
            </a:r>
          </a:p>
        </p:txBody>
      </p:sp>
      <p:pic>
        <p:nvPicPr>
          <p:cNvPr id="8" name="Picture 7">
            <a:extLst>
              <a:ext uri="{FF2B5EF4-FFF2-40B4-BE49-F238E27FC236}">
                <a16:creationId xmlns:a16="http://schemas.microsoft.com/office/drawing/2014/main" id="{810F8804-F41A-40F6-A968-128D572EF4E4}"/>
              </a:ext>
            </a:extLst>
          </p:cNvPr>
          <p:cNvPicPr>
            <a:picLocks noChangeAspect="1"/>
          </p:cNvPicPr>
          <p:nvPr/>
        </p:nvPicPr>
        <p:blipFill>
          <a:blip r:embed="rId2"/>
          <a:stretch>
            <a:fillRect/>
          </a:stretch>
        </p:blipFill>
        <p:spPr>
          <a:xfrm>
            <a:off x="197694" y="197371"/>
            <a:ext cx="1548172" cy="582841"/>
          </a:xfrm>
          <a:prstGeom prst="rect">
            <a:avLst/>
          </a:prstGeom>
        </p:spPr>
      </p:pic>
      <p:sp>
        <p:nvSpPr>
          <p:cNvPr id="9" name="Rectangle 8">
            <a:extLst>
              <a:ext uri="{FF2B5EF4-FFF2-40B4-BE49-F238E27FC236}">
                <a16:creationId xmlns:a16="http://schemas.microsoft.com/office/drawing/2014/main" id="{A47ACAB1-39EC-40AD-B0D6-00C838547023}"/>
              </a:ext>
            </a:extLst>
          </p:cNvPr>
          <p:cNvSpPr/>
          <p:nvPr/>
        </p:nvSpPr>
        <p:spPr>
          <a:xfrm>
            <a:off x="1637854" y="378000"/>
            <a:ext cx="1800200" cy="4022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400" dirty="0" err="1">
              <a:latin typeface="Brandon Text Bold" panose="020B0803020203060203" pitchFamily="34" charset="0"/>
            </a:endParaRPr>
          </a:p>
        </p:txBody>
      </p:sp>
      <p:sp>
        <p:nvSpPr>
          <p:cNvPr id="5" name="Textfeld 20">
            <a:extLst>
              <a:ext uri="{FF2B5EF4-FFF2-40B4-BE49-F238E27FC236}">
                <a16:creationId xmlns:a16="http://schemas.microsoft.com/office/drawing/2014/main" id="{D39EABBB-B254-4EA3-A1F8-AA1883F47D85}"/>
              </a:ext>
            </a:extLst>
          </p:cNvPr>
          <p:cNvSpPr txBox="1"/>
          <p:nvPr/>
        </p:nvSpPr>
        <p:spPr>
          <a:xfrm>
            <a:off x="197694" y="4211799"/>
            <a:ext cx="11773308" cy="1957459"/>
          </a:xfrm>
          <a:prstGeom prst="rect">
            <a:avLst/>
          </a:prstGeom>
          <a:noFill/>
          <a:ln w="9525">
            <a:noFill/>
            <a:miter lim="800000"/>
            <a:headEnd/>
            <a:tailEnd/>
          </a:ln>
        </p:spPr>
        <p:txBody>
          <a:bodyPr wrap="square">
            <a:spAutoFit/>
          </a:bodyPr>
          <a:lstStyle>
            <a:defPPr>
              <a:defRPr lang="de-DE"/>
            </a:defPPr>
            <a:lvl1pPr marL="287338" indent="-287338">
              <a:spcBef>
                <a:spcPts val="1200"/>
              </a:spcBef>
              <a:buBlip>
                <a:blip r:embed="rId3"/>
              </a:buBlip>
              <a:defRPr sz="1600">
                <a:latin typeface="Arial" pitchFamily="34" charset="0"/>
                <a:cs typeface="Arial" pitchFamily="34" charset="0"/>
              </a:defRPr>
            </a:lvl1pPr>
          </a:lstStyle>
          <a:p>
            <a:pPr marL="88900" lvl="2" algn="just" fontAlgn="base">
              <a:lnSpc>
                <a:spcPct val="90000"/>
              </a:lnSpc>
              <a:spcBef>
                <a:spcPts val="600"/>
              </a:spcBef>
              <a:spcAft>
                <a:spcPts val="600"/>
              </a:spcAft>
              <a:buClr>
                <a:schemeClr val="tx2"/>
              </a:buClr>
              <a:buSzPct val="100000"/>
              <a:defRPr/>
            </a:pPr>
            <a:r>
              <a:rPr lang="en-GB" sz="1600" dirty="0">
                <a:solidFill>
                  <a:schemeClr val="bg1">
                    <a:lumMod val="10000"/>
                  </a:schemeClr>
                </a:solidFill>
                <a:cs typeface="Arial" panose="020B0604020202020204" pitchFamily="34" charset="0"/>
              </a:rPr>
              <a:t>The battery modules contained with the sonnenBatterie Eco 8 series of products now has Reverse Polarity Protection (RPP/ODU2) devices fitted as a safety measure.  The incorporation of this feature will ensure that these units cannot have the positive and/or negative terminals connected in reverse that can lead to damage of the module.</a:t>
            </a:r>
          </a:p>
          <a:p>
            <a:pPr marL="88900" lvl="2" algn="just" fontAlgn="base">
              <a:lnSpc>
                <a:spcPct val="90000"/>
              </a:lnSpc>
              <a:spcBef>
                <a:spcPts val="600"/>
              </a:spcBef>
              <a:spcAft>
                <a:spcPts val="600"/>
              </a:spcAft>
              <a:buClr>
                <a:schemeClr val="tx2"/>
              </a:buClr>
              <a:buSzPct val="100000"/>
              <a:defRPr/>
            </a:pPr>
            <a:r>
              <a:rPr lang="en-GB" sz="1600" dirty="0">
                <a:solidFill>
                  <a:schemeClr val="bg1">
                    <a:lumMod val="10000"/>
                  </a:schemeClr>
                </a:solidFill>
                <a:cs typeface="Arial" panose="020B0604020202020204" pitchFamily="34" charset="0"/>
              </a:rPr>
              <a:t>The newer RPP/ODU2 modules can be identified by the “Reverse Polarity Protection" sticker on both the battery modules and Eco 8 packaging.</a:t>
            </a:r>
          </a:p>
          <a:p>
            <a:pPr marL="268288" lvl="2" indent="-179388" algn="just" fontAlgn="base">
              <a:lnSpc>
                <a:spcPct val="90000"/>
              </a:lnSpc>
              <a:spcBef>
                <a:spcPts val="600"/>
              </a:spcBef>
              <a:spcAft>
                <a:spcPts val="600"/>
              </a:spcAft>
              <a:buClr>
                <a:schemeClr val="tx2"/>
              </a:buClr>
              <a:buSzPct val="100000"/>
              <a:buFont typeface="Brandon Text Regular" panose="020B0503020203060203" pitchFamily="34" charset="0"/>
              <a:buChar char="»"/>
              <a:defRPr/>
            </a:pPr>
            <a:r>
              <a:rPr lang="en-US" sz="1600" dirty="0">
                <a:cs typeface="Arial" panose="020B0604020202020204" pitchFamily="34" charset="0"/>
              </a:rPr>
              <a:t>Ensure that all product, main units and battery modules have matching terminals, either all polarity protected or all of the older ODU1 type.</a:t>
            </a:r>
          </a:p>
        </p:txBody>
      </p:sp>
      <p:pic>
        <p:nvPicPr>
          <p:cNvPr id="7" name="Picture 6">
            <a:extLst>
              <a:ext uri="{FF2B5EF4-FFF2-40B4-BE49-F238E27FC236}">
                <a16:creationId xmlns:a16="http://schemas.microsoft.com/office/drawing/2014/main" id="{EA3DB235-4EDE-4CA3-B178-DAD82217FA51}"/>
              </a:ext>
            </a:extLst>
          </p:cNvPr>
          <p:cNvPicPr>
            <a:picLocks noChangeAspect="1"/>
          </p:cNvPicPr>
          <p:nvPr/>
        </p:nvPicPr>
        <p:blipFill>
          <a:blip r:embed="rId4"/>
          <a:stretch>
            <a:fillRect/>
          </a:stretch>
        </p:blipFill>
        <p:spPr>
          <a:xfrm>
            <a:off x="485541" y="1796005"/>
            <a:ext cx="3731507" cy="2148712"/>
          </a:xfrm>
          <a:prstGeom prst="rect">
            <a:avLst/>
          </a:prstGeom>
        </p:spPr>
      </p:pic>
      <p:pic>
        <p:nvPicPr>
          <p:cNvPr id="10" name="Picture 9">
            <a:extLst>
              <a:ext uri="{FF2B5EF4-FFF2-40B4-BE49-F238E27FC236}">
                <a16:creationId xmlns:a16="http://schemas.microsoft.com/office/drawing/2014/main" id="{3CABBA5E-E714-470B-9C7F-5B45E41DE928}"/>
              </a:ext>
            </a:extLst>
          </p:cNvPr>
          <p:cNvPicPr>
            <a:picLocks noChangeAspect="1"/>
          </p:cNvPicPr>
          <p:nvPr/>
        </p:nvPicPr>
        <p:blipFill>
          <a:blip r:embed="rId5"/>
          <a:stretch>
            <a:fillRect/>
          </a:stretch>
        </p:blipFill>
        <p:spPr>
          <a:xfrm>
            <a:off x="8122200" y="1779129"/>
            <a:ext cx="3731507" cy="2268264"/>
          </a:xfrm>
          <a:prstGeom prst="rect">
            <a:avLst/>
          </a:prstGeom>
        </p:spPr>
      </p:pic>
      <p:pic>
        <p:nvPicPr>
          <p:cNvPr id="11" name="Picture 10">
            <a:extLst>
              <a:ext uri="{FF2B5EF4-FFF2-40B4-BE49-F238E27FC236}">
                <a16:creationId xmlns:a16="http://schemas.microsoft.com/office/drawing/2014/main" id="{EF577540-EF90-4120-A485-FD83C7EAAC40}"/>
              </a:ext>
            </a:extLst>
          </p:cNvPr>
          <p:cNvPicPr>
            <a:picLocks noChangeAspect="1"/>
          </p:cNvPicPr>
          <p:nvPr/>
        </p:nvPicPr>
        <p:blipFill>
          <a:blip r:embed="rId6"/>
          <a:stretch>
            <a:fillRect/>
          </a:stretch>
        </p:blipFill>
        <p:spPr>
          <a:xfrm>
            <a:off x="5058234" y="1796005"/>
            <a:ext cx="2088232" cy="2090018"/>
          </a:xfrm>
          <a:prstGeom prst="rect">
            <a:avLst/>
          </a:prstGeom>
        </p:spPr>
      </p:pic>
      <p:sp>
        <p:nvSpPr>
          <p:cNvPr id="12" name="Textfeld 20">
            <a:extLst>
              <a:ext uri="{FF2B5EF4-FFF2-40B4-BE49-F238E27FC236}">
                <a16:creationId xmlns:a16="http://schemas.microsoft.com/office/drawing/2014/main" id="{49CAB4CF-F3C2-49A0-92D9-094F9CDF0B2D}"/>
              </a:ext>
            </a:extLst>
          </p:cNvPr>
          <p:cNvSpPr txBox="1"/>
          <p:nvPr/>
        </p:nvSpPr>
        <p:spPr>
          <a:xfrm>
            <a:off x="368320" y="1460299"/>
            <a:ext cx="3965951" cy="315792"/>
          </a:xfrm>
          <a:prstGeom prst="rect">
            <a:avLst/>
          </a:prstGeom>
          <a:noFill/>
          <a:ln w="9525">
            <a:noFill/>
            <a:miter lim="800000"/>
            <a:headEnd/>
            <a:tailEnd/>
          </a:ln>
        </p:spPr>
        <p:txBody>
          <a:bodyPr wrap="square">
            <a:spAutoFit/>
          </a:bodyPr>
          <a:lstStyle>
            <a:defPPr>
              <a:defRPr lang="de-DE"/>
            </a:defPPr>
            <a:lvl1pPr marL="287338" indent="-287338">
              <a:spcBef>
                <a:spcPts val="1200"/>
              </a:spcBef>
              <a:buBlip>
                <a:blip r:embed="rId3"/>
              </a:buBlip>
              <a:defRPr sz="1600">
                <a:latin typeface="Arial" pitchFamily="34" charset="0"/>
                <a:cs typeface="Arial" pitchFamily="34" charset="0"/>
              </a:defRPr>
            </a:lvl1pPr>
          </a:lstStyle>
          <a:p>
            <a:pPr marL="88900" lvl="2" algn="just" fontAlgn="base">
              <a:lnSpc>
                <a:spcPct val="90000"/>
              </a:lnSpc>
              <a:spcBef>
                <a:spcPts val="600"/>
              </a:spcBef>
              <a:spcAft>
                <a:spcPts val="600"/>
              </a:spcAft>
              <a:buClr>
                <a:schemeClr val="tx2"/>
              </a:buClr>
              <a:buSzPct val="100000"/>
              <a:defRPr/>
            </a:pPr>
            <a:r>
              <a:rPr lang="en-US" sz="1600" dirty="0">
                <a:cs typeface="Arial" panose="020B0604020202020204" pitchFamily="34" charset="0"/>
              </a:rPr>
              <a:t>ODU1 type</a:t>
            </a:r>
          </a:p>
        </p:txBody>
      </p:sp>
      <p:sp>
        <p:nvSpPr>
          <p:cNvPr id="13" name="Textfeld 20">
            <a:extLst>
              <a:ext uri="{FF2B5EF4-FFF2-40B4-BE49-F238E27FC236}">
                <a16:creationId xmlns:a16="http://schemas.microsoft.com/office/drawing/2014/main" id="{B45087E0-512A-496E-8375-C512E67D9287}"/>
              </a:ext>
            </a:extLst>
          </p:cNvPr>
          <p:cNvSpPr txBox="1"/>
          <p:nvPr/>
        </p:nvSpPr>
        <p:spPr>
          <a:xfrm>
            <a:off x="8004977" y="1466809"/>
            <a:ext cx="3965951" cy="315792"/>
          </a:xfrm>
          <a:prstGeom prst="rect">
            <a:avLst/>
          </a:prstGeom>
          <a:noFill/>
          <a:ln w="9525">
            <a:noFill/>
            <a:miter lim="800000"/>
            <a:headEnd/>
            <a:tailEnd/>
          </a:ln>
        </p:spPr>
        <p:txBody>
          <a:bodyPr wrap="square">
            <a:spAutoFit/>
          </a:bodyPr>
          <a:lstStyle>
            <a:defPPr>
              <a:defRPr lang="de-DE"/>
            </a:defPPr>
            <a:lvl1pPr marL="287338" indent="-287338">
              <a:spcBef>
                <a:spcPts val="1200"/>
              </a:spcBef>
              <a:buBlip>
                <a:blip r:embed="rId3"/>
              </a:buBlip>
              <a:defRPr sz="1600">
                <a:latin typeface="Arial" pitchFamily="34" charset="0"/>
                <a:cs typeface="Arial" pitchFamily="34" charset="0"/>
              </a:defRPr>
            </a:lvl1pPr>
          </a:lstStyle>
          <a:p>
            <a:pPr marL="88900" lvl="2" algn="just" fontAlgn="base">
              <a:lnSpc>
                <a:spcPct val="90000"/>
              </a:lnSpc>
              <a:spcBef>
                <a:spcPts val="600"/>
              </a:spcBef>
              <a:spcAft>
                <a:spcPts val="600"/>
              </a:spcAft>
              <a:buClr>
                <a:schemeClr val="tx2"/>
              </a:buClr>
              <a:buSzPct val="100000"/>
              <a:defRPr/>
            </a:pPr>
            <a:r>
              <a:rPr lang="en-US" sz="1600" dirty="0">
                <a:cs typeface="Arial" panose="020B0604020202020204" pitchFamily="34" charset="0"/>
              </a:rPr>
              <a:t>ODU2 type – reverse polarity protected</a:t>
            </a:r>
          </a:p>
        </p:txBody>
      </p:sp>
    </p:spTree>
    <p:extLst>
      <p:ext uri="{BB962C8B-B14F-4D97-AF65-F5344CB8AC3E}">
        <p14:creationId xmlns:p14="http://schemas.microsoft.com/office/powerpoint/2010/main" val="1045674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p:cNvSpPr>
            <a:spLocks noGrp="1"/>
          </p:cNvSpPr>
          <p:nvPr>
            <p:ph type="title"/>
          </p:nvPr>
        </p:nvSpPr>
        <p:spPr>
          <a:xfrm>
            <a:off x="350996" y="382419"/>
            <a:ext cx="11502711" cy="1077880"/>
          </a:xfrm>
        </p:spPr>
        <p:txBody>
          <a:bodyPr>
            <a:normAutofit/>
          </a:bodyPr>
          <a:lstStyle/>
          <a:p>
            <a:r>
              <a:rPr lang="en-AU" sz="1997" dirty="0">
                <a:solidFill>
                  <a:schemeClr val="accent2"/>
                </a:solidFill>
              </a:rPr>
              <a:t>Products &amp; Innovation.</a:t>
            </a:r>
            <a:br>
              <a:rPr lang="en-AU" dirty="0"/>
            </a:br>
            <a:r>
              <a:rPr lang="en-AU" dirty="0"/>
              <a:t>Battery Module Installation </a:t>
            </a:r>
            <a:r>
              <a:rPr lang="en-AU" sz="2000" dirty="0">
                <a:solidFill>
                  <a:srgbClr val="4CCFEF"/>
                </a:solidFill>
              </a:rPr>
              <a:t>– Sony / Murata Modules – eco 8.0 / Hybrid 8.1 / eco 8.2 </a:t>
            </a:r>
          </a:p>
        </p:txBody>
      </p:sp>
      <p:pic>
        <p:nvPicPr>
          <p:cNvPr id="8" name="Picture 7">
            <a:extLst>
              <a:ext uri="{FF2B5EF4-FFF2-40B4-BE49-F238E27FC236}">
                <a16:creationId xmlns:a16="http://schemas.microsoft.com/office/drawing/2014/main" id="{810F8804-F41A-40F6-A968-128D572EF4E4}"/>
              </a:ext>
            </a:extLst>
          </p:cNvPr>
          <p:cNvPicPr>
            <a:picLocks noChangeAspect="1"/>
          </p:cNvPicPr>
          <p:nvPr/>
        </p:nvPicPr>
        <p:blipFill>
          <a:blip r:embed="rId2"/>
          <a:stretch>
            <a:fillRect/>
          </a:stretch>
        </p:blipFill>
        <p:spPr>
          <a:xfrm>
            <a:off x="197694" y="197371"/>
            <a:ext cx="1548172" cy="582841"/>
          </a:xfrm>
          <a:prstGeom prst="rect">
            <a:avLst/>
          </a:prstGeom>
        </p:spPr>
      </p:pic>
      <p:sp>
        <p:nvSpPr>
          <p:cNvPr id="9" name="Rectangle 8">
            <a:extLst>
              <a:ext uri="{FF2B5EF4-FFF2-40B4-BE49-F238E27FC236}">
                <a16:creationId xmlns:a16="http://schemas.microsoft.com/office/drawing/2014/main" id="{A47ACAB1-39EC-40AD-B0D6-00C838547023}"/>
              </a:ext>
            </a:extLst>
          </p:cNvPr>
          <p:cNvSpPr/>
          <p:nvPr/>
        </p:nvSpPr>
        <p:spPr>
          <a:xfrm>
            <a:off x="1637854" y="378000"/>
            <a:ext cx="1800200" cy="4022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400" dirty="0" err="1">
              <a:latin typeface="Brandon Text Bold" panose="020B0803020203060203" pitchFamily="34" charset="0"/>
            </a:endParaRPr>
          </a:p>
        </p:txBody>
      </p:sp>
      <p:sp>
        <p:nvSpPr>
          <p:cNvPr id="5" name="Textfeld 20">
            <a:extLst>
              <a:ext uri="{FF2B5EF4-FFF2-40B4-BE49-F238E27FC236}">
                <a16:creationId xmlns:a16="http://schemas.microsoft.com/office/drawing/2014/main" id="{975BD9EF-A0BE-4B05-8136-61E7CEF6072D}"/>
              </a:ext>
            </a:extLst>
          </p:cNvPr>
          <p:cNvSpPr txBox="1"/>
          <p:nvPr/>
        </p:nvSpPr>
        <p:spPr>
          <a:xfrm>
            <a:off x="3438054" y="1817551"/>
            <a:ext cx="4810108" cy="3061159"/>
          </a:xfrm>
          <a:prstGeom prst="rect">
            <a:avLst/>
          </a:prstGeom>
          <a:noFill/>
          <a:ln w="9525">
            <a:noFill/>
            <a:miter lim="800000"/>
            <a:headEnd/>
            <a:tailEnd/>
          </a:ln>
        </p:spPr>
        <p:txBody>
          <a:bodyPr wrap="square">
            <a:spAutoFit/>
          </a:bodyPr>
          <a:lstStyle>
            <a:defPPr>
              <a:defRPr lang="de-DE"/>
            </a:defPPr>
            <a:lvl1pPr marL="287338" indent="-287338">
              <a:spcBef>
                <a:spcPts val="1200"/>
              </a:spcBef>
              <a:buBlip>
                <a:blip r:embed="rId3"/>
              </a:buBlip>
              <a:defRPr sz="1600">
                <a:latin typeface="Arial" pitchFamily="34" charset="0"/>
                <a:cs typeface="Arial" pitchFamily="34" charset="0"/>
              </a:defRPr>
            </a:lvl1pPr>
          </a:lstStyle>
          <a:p>
            <a:pPr marL="88900" lvl="2" algn="just" fontAlgn="base">
              <a:lnSpc>
                <a:spcPct val="90000"/>
              </a:lnSpc>
              <a:spcBef>
                <a:spcPts val="600"/>
              </a:spcBef>
              <a:spcAft>
                <a:spcPts val="600"/>
              </a:spcAft>
              <a:buClr>
                <a:schemeClr val="tx2"/>
              </a:buClr>
              <a:buSzPct val="100000"/>
              <a:defRPr/>
            </a:pPr>
            <a:r>
              <a:rPr lang="en-GB" sz="1600" dirty="0">
                <a:solidFill>
                  <a:schemeClr val="bg1">
                    <a:lumMod val="10000"/>
                  </a:schemeClr>
                </a:solidFill>
                <a:cs typeface="Arial" panose="020B0604020202020204" pitchFamily="34" charset="0"/>
              </a:rPr>
              <a:t>In the situation whereby new modules are to be added to an existing installation. So existing ODU1 modules are to have ODU2 modules added a set of terminals will need to be swapped to allow for the correct connections.</a:t>
            </a:r>
          </a:p>
          <a:p>
            <a:pPr marL="268288" lvl="2" indent="-179388" algn="just" fontAlgn="base">
              <a:lnSpc>
                <a:spcPct val="90000"/>
              </a:lnSpc>
              <a:spcBef>
                <a:spcPts val="600"/>
              </a:spcBef>
              <a:spcAft>
                <a:spcPts val="600"/>
              </a:spcAft>
              <a:buClr>
                <a:schemeClr val="tx2"/>
              </a:buClr>
              <a:buSzPct val="100000"/>
              <a:buFont typeface="Brandon Text Regular" panose="020B0503020203060203" pitchFamily="34" charset="0"/>
              <a:buChar char="»"/>
              <a:defRPr/>
            </a:pPr>
            <a:r>
              <a:rPr lang="en-US" sz="1600" dirty="0">
                <a:cs typeface="Arial" panose="020B0604020202020204" pitchFamily="34" charset="0"/>
              </a:rPr>
              <a:t>Please contact sonnen support Australia prior to removed and swapping battery terminals as this procedure has a series of steps and measures in place to ensure correct connections are made.</a:t>
            </a:r>
          </a:p>
          <a:p>
            <a:pPr marL="268288" lvl="2" indent="-179388" algn="just" fontAlgn="base">
              <a:lnSpc>
                <a:spcPct val="90000"/>
              </a:lnSpc>
              <a:spcBef>
                <a:spcPts val="600"/>
              </a:spcBef>
              <a:spcAft>
                <a:spcPts val="600"/>
              </a:spcAft>
              <a:buClr>
                <a:schemeClr val="tx2"/>
              </a:buClr>
              <a:buSzPct val="100000"/>
              <a:buFont typeface="Brandon Text Regular" panose="020B0503020203060203" pitchFamily="34" charset="0"/>
              <a:buChar char="»"/>
              <a:defRPr/>
            </a:pPr>
            <a:r>
              <a:rPr lang="en-US" sz="1600" dirty="0">
                <a:cs typeface="Arial" panose="020B0604020202020204" pitchFamily="34" charset="0"/>
              </a:rPr>
              <a:t>When adding battery modules please update the commissioning documentation and submit to sonnen support Australia.</a:t>
            </a:r>
          </a:p>
        </p:txBody>
      </p:sp>
      <p:pic>
        <p:nvPicPr>
          <p:cNvPr id="7" name="Picture 6">
            <a:extLst>
              <a:ext uri="{FF2B5EF4-FFF2-40B4-BE49-F238E27FC236}">
                <a16:creationId xmlns:a16="http://schemas.microsoft.com/office/drawing/2014/main" id="{D8C9D6FF-63C2-4A37-9C53-74827661DF0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77374" y="3470306"/>
            <a:ext cx="2274005" cy="1316850"/>
          </a:xfrm>
          <a:prstGeom prst="rect">
            <a:avLst/>
          </a:prstGeom>
        </p:spPr>
      </p:pic>
      <p:pic>
        <p:nvPicPr>
          <p:cNvPr id="10" name="Picture 9">
            <a:extLst>
              <a:ext uri="{FF2B5EF4-FFF2-40B4-BE49-F238E27FC236}">
                <a16:creationId xmlns:a16="http://schemas.microsoft.com/office/drawing/2014/main" id="{3473603A-7E34-42D5-B4B8-59F2074B7DE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57834" y="1277491"/>
            <a:ext cx="1704450" cy="4972515"/>
          </a:xfrm>
          <a:prstGeom prst="rect">
            <a:avLst/>
          </a:prstGeom>
        </p:spPr>
      </p:pic>
      <p:pic>
        <p:nvPicPr>
          <p:cNvPr id="11" name="Picture 10">
            <a:extLst>
              <a:ext uri="{FF2B5EF4-FFF2-40B4-BE49-F238E27FC236}">
                <a16:creationId xmlns:a16="http://schemas.microsoft.com/office/drawing/2014/main" id="{B0404788-743D-46BD-AEC7-73B75D417F5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781701" y="1817551"/>
            <a:ext cx="2274005" cy="1310754"/>
          </a:xfrm>
          <a:prstGeom prst="rect">
            <a:avLst/>
          </a:prstGeom>
        </p:spPr>
      </p:pic>
    </p:spTree>
    <p:extLst>
      <p:ext uri="{BB962C8B-B14F-4D97-AF65-F5344CB8AC3E}">
        <p14:creationId xmlns:p14="http://schemas.microsoft.com/office/powerpoint/2010/main" val="39416822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p:cNvSpPr>
            <a:spLocks noGrp="1"/>
          </p:cNvSpPr>
          <p:nvPr>
            <p:ph type="title"/>
          </p:nvPr>
        </p:nvSpPr>
        <p:spPr>
          <a:xfrm>
            <a:off x="350996" y="382419"/>
            <a:ext cx="11502711" cy="1077880"/>
          </a:xfrm>
        </p:spPr>
        <p:txBody>
          <a:bodyPr>
            <a:normAutofit/>
          </a:bodyPr>
          <a:lstStyle/>
          <a:p>
            <a:r>
              <a:rPr lang="en-AU" sz="1997" dirty="0">
                <a:solidFill>
                  <a:schemeClr val="accent2"/>
                </a:solidFill>
              </a:rPr>
              <a:t>Products &amp; Innovation.</a:t>
            </a:r>
            <a:br>
              <a:rPr lang="en-AU" dirty="0"/>
            </a:br>
            <a:r>
              <a:rPr lang="en-AU" dirty="0"/>
              <a:t>Battery Module Installation </a:t>
            </a:r>
            <a:r>
              <a:rPr lang="en-AU" sz="2000" dirty="0">
                <a:solidFill>
                  <a:srgbClr val="4CCFEF"/>
                </a:solidFill>
              </a:rPr>
              <a:t>– Sony / Murata Modules – eco 8.0 / Hybrid 8.1 / eco 8.2 </a:t>
            </a:r>
          </a:p>
        </p:txBody>
      </p:sp>
      <p:pic>
        <p:nvPicPr>
          <p:cNvPr id="8" name="Picture 7">
            <a:extLst>
              <a:ext uri="{FF2B5EF4-FFF2-40B4-BE49-F238E27FC236}">
                <a16:creationId xmlns:a16="http://schemas.microsoft.com/office/drawing/2014/main" id="{810F8804-F41A-40F6-A968-128D572EF4E4}"/>
              </a:ext>
            </a:extLst>
          </p:cNvPr>
          <p:cNvPicPr>
            <a:picLocks noChangeAspect="1"/>
          </p:cNvPicPr>
          <p:nvPr/>
        </p:nvPicPr>
        <p:blipFill>
          <a:blip r:embed="rId2"/>
          <a:stretch>
            <a:fillRect/>
          </a:stretch>
        </p:blipFill>
        <p:spPr>
          <a:xfrm>
            <a:off x="197694" y="197371"/>
            <a:ext cx="1548172" cy="582841"/>
          </a:xfrm>
          <a:prstGeom prst="rect">
            <a:avLst/>
          </a:prstGeom>
        </p:spPr>
      </p:pic>
      <p:sp>
        <p:nvSpPr>
          <p:cNvPr id="9" name="Rectangle 8">
            <a:extLst>
              <a:ext uri="{FF2B5EF4-FFF2-40B4-BE49-F238E27FC236}">
                <a16:creationId xmlns:a16="http://schemas.microsoft.com/office/drawing/2014/main" id="{A47ACAB1-39EC-40AD-B0D6-00C838547023}"/>
              </a:ext>
            </a:extLst>
          </p:cNvPr>
          <p:cNvSpPr/>
          <p:nvPr/>
        </p:nvSpPr>
        <p:spPr>
          <a:xfrm>
            <a:off x="1637854" y="378000"/>
            <a:ext cx="1800200" cy="4022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400" dirty="0" err="1">
              <a:latin typeface="Brandon Text Bold" panose="020B0803020203060203" pitchFamily="34" charset="0"/>
            </a:endParaRPr>
          </a:p>
        </p:txBody>
      </p:sp>
      <p:sp>
        <p:nvSpPr>
          <p:cNvPr id="5" name="Textfeld 20">
            <a:extLst>
              <a:ext uri="{FF2B5EF4-FFF2-40B4-BE49-F238E27FC236}">
                <a16:creationId xmlns:a16="http://schemas.microsoft.com/office/drawing/2014/main" id="{ACC21732-F8C5-43BC-922F-78437EEA05B2}"/>
              </a:ext>
            </a:extLst>
          </p:cNvPr>
          <p:cNvSpPr txBox="1"/>
          <p:nvPr/>
        </p:nvSpPr>
        <p:spPr>
          <a:xfrm>
            <a:off x="3131274" y="1686689"/>
            <a:ext cx="6246873" cy="4499693"/>
          </a:xfrm>
          <a:prstGeom prst="rect">
            <a:avLst/>
          </a:prstGeom>
          <a:noFill/>
          <a:ln w="9525">
            <a:noFill/>
            <a:miter lim="800000"/>
            <a:headEnd/>
            <a:tailEnd/>
          </a:ln>
        </p:spPr>
        <p:txBody>
          <a:bodyPr wrap="square">
            <a:spAutoFit/>
          </a:bodyPr>
          <a:lstStyle>
            <a:defPPr>
              <a:defRPr lang="de-DE"/>
            </a:defPPr>
            <a:lvl1pPr marL="287338" indent="-287338">
              <a:spcBef>
                <a:spcPts val="1200"/>
              </a:spcBef>
              <a:buBlip>
                <a:blip r:embed="rId3"/>
              </a:buBlip>
              <a:defRPr sz="1600">
                <a:latin typeface="Arial" pitchFamily="34" charset="0"/>
                <a:cs typeface="Arial" pitchFamily="34" charset="0"/>
              </a:defRPr>
            </a:lvl1pPr>
          </a:lstStyle>
          <a:p>
            <a:pPr marL="88900" lvl="2" algn="just" fontAlgn="base">
              <a:lnSpc>
                <a:spcPct val="90000"/>
              </a:lnSpc>
              <a:spcBef>
                <a:spcPts val="600"/>
              </a:spcBef>
              <a:spcAft>
                <a:spcPts val="600"/>
              </a:spcAft>
              <a:buClr>
                <a:schemeClr val="tx2"/>
              </a:buClr>
              <a:buSzPct val="100000"/>
              <a:defRPr/>
            </a:pPr>
            <a:r>
              <a:rPr lang="en-US" sz="1600" dirty="0">
                <a:solidFill>
                  <a:schemeClr val="bg1">
                    <a:lumMod val="10000"/>
                  </a:schemeClr>
                </a:solidFill>
                <a:cs typeface="Arial" panose="020B0604020202020204" pitchFamily="34" charset="0"/>
              </a:rPr>
              <a:t>Connect the DC battery cables as shown, observe the following points. </a:t>
            </a:r>
            <a:r>
              <a:rPr lang="en-US" sz="1600" dirty="0">
                <a:cs typeface="Arial" panose="020B0604020202020204" pitchFamily="34" charset="0"/>
              </a:rPr>
              <a:t> </a:t>
            </a:r>
          </a:p>
          <a:p>
            <a:pPr marL="268288" lvl="2" indent="-179388" algn="just" fontAlgn="base">
              <a:lnSpc>
                <a:spcPct val="90000"/>
              </a:lnSpc>
              <a:spcBef>
                <a:spcPts val="600"/>
              </a:spcBef>
              <a:spcAft>
                <a:spcPts val="600"/>
              </a:spcAft>
              <a:buClr>
                <a:schemeClr val="tx2"/>
              </a:buClr>
              <a:buSzPct val="100000"/>
              <a:buFont typeface="Brandon Text Regular" panose="020B0503020203060203" pitchFamily="34" charset="0"/>
              <a:buChar char="»"/>
              <a:defRPr/>
            </a:pPr>
            <a:r>
              <a:rPr lang="en-US" sz="1600" dirty="0">
                <a:cs typeface="Arial" panose="020B0604020202020204" pitchFamily="34" charset="0"/>
              </a:rPr>
              <a:t>The plus cable must be connected to the plus terminal of battery module numbered 0.</a:t>
            </a:r>
          </a:p>
          <a:p>
            <a:pPr marL="268288" lvl="2" indent="-179388" algn="just" fontAlgn="base">
              <a:lnSpc>
                <a:spcPct val="90000"/>
              </a:lnSpc>
              <a:spcBef>
                <a:spcPts val="600"/>
              </a:spcBef>
              <a:spcAft>
                <a:spcPts val="600"/>
              </a:spcAft>
              <a:buClr>
                <a:schemeClr val="tx2"/>
              </a:buClr>
              <a:buSzPct val="100000"/>
              <a:buFont typeface="Brandon Text Regular" panose="020B0503020203060203" pitchFamily="34" charset="0"/>
              <a:buChar char="»"/>
              <a:defRPr/>
            </a:pPr>
            <a:r>
              <a:rPr lang="en-US" sz="1600" dirty="0">
                <a:cs typeface="Arial" panose="020B0604020202020204" pitchFamily="34" charset="0"/>
              </a:rPr>
              <a:t>The negative cable must be connected to the negative terminal of the very last battery module (that with the highest number).</a:t>
            </a:r>
          </a:p>
          <a:p>
            <a:pPr marL="268288" lvl="2" indent="-179388" algn="just" fontAlgn="base">
              <a:lnSpc>
                <a:spcPct val="90000"/>
              </a:lnSpc>
              <a:spcBef>
                <a:spcPts val="600"/>
              </a:spcBef>
              <a:spcAft>
                <a:spcPts val="600"/>
              </a:spcAft>
              <a:buClr>
                <a:schemeClr val="tx2"/>
              </a:buClr>
              <a:buSzPct val="100000"/>
              <a:buFont typeface="Brandon Text Regular" panose="020B0503020203060203" pitchFamily="34" charset="0"/>
              <a:buChar char="»"/>
              <a:defRPr/>
            </a:pPr>
            <a:r>
              <a:rPr lang="en-US" sz="1600" dirty="0">
                <a:cs typeface="Arial" panose="020B0604020202020204" pitchFamily="34" charset="0"/>
              </a:rPr>
              <a:t>All new generation eco 8 series modules have polarity protection so positive cannot be plugged into the negative terminal or vice versa. Polarity protected modules can be identified by the blue circular sticker on all packaging</a:t>
            </a:r>
          </a:p>
          <a:p>
            <a:pPr marL="268288" lvl="2" indent="-179388" algn="just" fontAlgn="base">
              <a:lnSpc>
                <a:spcPct val="90000"/>
              </a:lnSpc>
              <a:spcBef>
                <a:spcPts val="600"/>
              </a:spcBef>
              <a:spcAft>
                <a:spcPts val="600"/>
              </a:spcAft>
              <a:buClr>
                <a:schemeClr val="tx2"/>
              </a:buClr>
              <a:buSzPct val="100000"/>
              <a:buFont typeface="Brandon Text Regular" panose="020B0503020203060203" pitchFamily="34" charset="0"/>
              <a:buChar char="»"/>
              <a:defRPr/>
            </a:pPr>
            <a:r>
              <a:rPr lang="en-US" sz="1600" dirty="0">
                <a:cs typeface="Arial" panose="020B0604020202020204" pitchFamily="34" charset="0"/>
              </a:rPr>
              <a:t>With a sonnen eco 8.xx/2 this is both terminal of battery module 0.</a:t>
            </a:r>
          </a:p>
          <a:p>
            <a:pPr marL="268288" lvl="2" indent="-179388" algn="just" fontAlgn="base">
              <a:lnSpc>
                <a:spcPct val="90000"/>
              </a:lnSpc>
              <a:spcBef>
                <a:spcPts val="600"/>
              </a:spcBef>
              <a:spcAft>
                <a:spcPts val="600"/>
              </a:spcAft>
              <a:buClr>
                <a:schemeClr val="tx2"/>
              </a:buClr>
              <a:buSzPct val="100000"/>
              <a:buFont typeface="Brandon Text Regular" panose="020B0503020203060203" pitchFamily="34" charset="0"/>
              <a:buChar char="»"/>
              <a:defRPr/>
            </a:pPr>
            <a:r>
              <a:rPr lang="en-US" sz="1600" dirty="0">
                <a:cs typeface="Arial" panose="020B0604020202020204" pitchFamily="34" charset="0"/>
              </a:rPr>
              <a:t>with a sonnen eco 8.xx/4 this is battery module 1.</a:t>
            </a:r>
          </a:p>
          <a:p>
            <a:pPr marL="268288" lvl="2" indent="-179388" algn="just" fontAlgn="base">
              <a:lnSpc>
                <a:spcPct val="90000"/>
              </a:lnSpc>
              <a:spcBef>
                <a:spcPts val="600"/>
              </a:spcBef>
              <a:spcAft>
                <a:spcPts val="600"/>
              </a:spcAft>
              <a:buClr>
                <a:schemeClr val="tx2"/>
              </a:buClr>
              <a:buSzPct val="100000"/>
              <a:buFont typeface="Brandon Text Regular" panose="020B0503020203060203" pitchFamily="34" charset="0"/>
              <a:buChar char="»"/>
              <a:defRPr/>
            </a:pPr>
            <a:r>
              <a:rPr lang="en-US" sz="1600" dirty="0">
                <a:cs typeface="Arial" panose="020B0604020202020204" pitchFamily="34" charset="0"/>
              </a:rPr>
              <a:t>with a sonnen eco 8.xx/6 this is battery module 2, and so on...</a:t>
            </a:r>
          </a:p>
          <a:p>
            <a:pPr marL="268288" lvl="2" indent="-179388" algn="just" fontAlgn="base">
              <a:lnSpc>
                <a:spcPct val="90000"/>
              </a:lnSpc>
              <a:spcBef>
                <a:spcPts val="600"/>
              </a:spcBef>
              <a:spcAft>
                <a:spcPts val="600"/>
              </a:spcAft>
              <a:buClr>
                <a:schemeClr val="tx2"/>
              </a:buClr>
              <a:buSzPct val="100000"/>
              <a:buFont typeface="Brandon Text Regular" panose="020B0503020203060203" pitchFamily="34" charset="0"/>
              <a:buChar char="»"/>
              <a:defRPr/>
            </a:pPr>
            <a:r>
              <a:rPr lang="en-US" sz="1600" dirty="0">
                <a:cs typeface="Arial" panose="020B0604020202020204" pitchFamily="34" charset="0"/>
              </a:rPr>
              <a:t>with a sonnen eco 8.xx/16 this is battery module 7.</a:t>
            </a:r>
          </a:p>
        </p:txBody>
      </p:sp>
      <p:pic>
        <p:nvPicPr>
          <p:cNvPr id="7" name="Picture 6">
            <a:extLst>
              <a:ext uri="{FF2B5EF4-FFF2-40B4-BE49-F238E27FC236}">
                <a16:creationId xmlns:a16="http://schemas.microsoft.com/office/drawing/2014/main" id="{6CB12E2F-29D5-4E00-AC26-A482AE715D2E}"/>
              </a:ext>
            </a:extLst>
          </p:cNvPr>
          <p:cNvPicPr>
            <a:picLocks noChangeAspect="1"/>
          </p:cNvPicPr>
          <p:nvPr/>
        </p:nvPicPr>
        <p:blipFill>
          <a:blip r:embed="rId4"/>
          <a:stretch>
            <a:fillRect/>
          </a:stretch>
        </p:blipFill>
        <p:spPr>
          <a:xfrm>
            <a:off x="630564" y="1656100"/>
            <a:ext cx="1855846" cy="3704688"/>
          </a:xfrm>
          <a:prstGeom prst="rect">
            <a:avLst/>
          </a:prstGeom>
        </p:spPr>
      </p:pic>
      <p:pic>
        <p:nvPicPr>
          <p:cNvPr id="10" name="Picture 9">
            <a:extLst>
              <a:ext uri="{FF2B5EF4-FFF2-40B4-BE49-F238E27FC236}">
                <a16:creationId xmlns:a16="http://schemas.microsoft.com/office/drawing/2014/main" id="{D027D555-2654-40ED-8C76-A96EAEA541A5}"/>
              </a:ext>
            </a:extLst>
          </p:cNvPr>
          <p:cNvPicPr>
            <a:picLocks noChangeAspect="1"/>
          </p:cNvPicPr>
          <p:nvPr/>
        </p:nvPicPr>
        <p:blipFill>
          <a:blip r:embed="rId5"/>
          <a:stretch>
            <a:fillRect/>
          </a:stretch>
        </p:blipFill>
        <p:spPr>
          <a:xfrm>
            <a:off x="9918207" y="1376772"/>
            <a:ext cx="1260707" cy="4809610"/>
          </a:xfrm>
          <a:prstGeom prst="rect">
            <a:avLst/>
          </a:prstGeom>
        </p:spPr>
      </p:pic>
      <p:pic>
        <p:nvPicPr>
          <p:cNvPr id="11" name="Picture 10">
            <a:extLst>
              <a:ext uri="{FF2B5EF4-FFF2-40B4-BE49-F238E27FC236}">
                <a16:creationId xmlns:a16="http://schemas.microsoft.com/office/drawing/2014/main" id="{43D2709C-0DDA-41DE-B4AA-948796786948}"/>
              </a:ext>
            </a:extLst>
          </p:cNvPr>
          <p:cNvPicPr>
            <a:picLocks noChangeAspect="1"/>
          </p:cNvPicPr>
          <p:nvPr/>
        </p:nvPicPr>
        <p:blipFill>
          <a:blip r:embed="rId6"/>
          <a:stretch>
            <a:fillRect/>
          </a:stretch>
        </p:blipFill>
        <p:spPr>
          <a:xfrm>
            <a:off x="2016516" y="5034705"/>
            <a:ext cx="1042875" cy="1043767"/>
          </a:xfrm>
          <a:prstGeom prst="rect">
            <a:avLst/>
          </a:prstGeom>
        </p:spPr>
      </p:pic>
    </p:spTree>
    <p:extLst>
      <p:ext uri="{BB962C8B-B14F-4D97-AF65-F5344CB8AC3E}">
        <p14:creationId xmlns:p14="http://schemas.microsoft.com/office/powerpoint/2010/main" val="29658864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p:cNvSpPr>
            <a:spLocks noGrp="1"/>
          </p:cNvSpPr>
          <p:nvPr>
            <p:ph type="title"/>
          </p:nvPr>
        </p:nvSpPr>
        <p:spPr>
          <a:xfrm>
            <a:off x="350996" y="382419"/>
            <a:ext cx="11502711" cy="1077880"/>
          </a:xfrm>
        </p:spPr>
        <p:txBody>
          <a:bodyPr>
            <a:normAutofit/>
          </a:bodyPr>
          <a:lstStyle/>
          <a:p>
            <a:r>
              <a:rPr lang="en-AU" sz="1997" dirty="0">
                <a:solidFill>
                  <a:schemeClr val="accent2"/>
                </a:solidFill>
              </a:rPr>
              <a:t>Products &amp; Innovation.</a:t>
            </a:r>
            <a:br>
              <a:rPr lang="en-AU" dirty="0"/>
            </a:br>
            <a:r>
              <a:rPr lang="en-AU" dirty="0"/>
              <a:t>Battery Module Installation </a:t>
            </a:r>
            <a:r>
              <a:rPr lang="en-AU" sz="2000" dirty="0">
                <a:solidFill>
                  <a:srgbClr val="4CCFEF"/>
                </a:solidFill>
              </a:rPr>
              <a:t>– Sony / Murata Modules – eco 8.0 / Hybrid 8.1 / eco 8.2 </a:t>
            </a:r>
          </a:p>
        </p:txBody>
      </p:sp>
      <p:pic>
        <p:nvPicPr>
          <p:cNvPr id="8" name="Picture 7">
            <a:extLst>
              <a:ext uri="{FF2B5EF4-FFF2-40B4-BE49-F238E27FC236}">
                <a16:creationId xmlns:a16="http://schemas.microsoft.com/office/drawing/2014/main" id="{810F8804-F41A-40F6-A968-128D572EF4E4}"/>
              </a:ext>
            </a:extLst>
          </p:cNvPr>
          <p:cNvPicPr>
            <a:picLocks noChangeAspect="1"/>
          </p:cNvPicPr>
          <p:nvPr/>
        </p:nvPicPr>
        <p:blipFill>
          <a:blip r:embed="rId2"/>
          <a:stretch>
            <a:fillRect/>
          </a:stretch>
        </p:blipFill>
        <p:spPr>
          <a:xfrm>
            <a:off x="197694" y="197371"/>
            <a:ext cx="1548172" cy="582841"/>
          </a:xfrm>
          <a:prstGeom prst="rect">
            <a:avLst/>
          </a:prstGeom>
        </p:spPr>
      </p:pic>
      <p:sp>
        <p:nvSpPr>
          <p:cNvPr id="9" name="Rectangle 8">
            <a:extLst>
              <a:ext uri="{FF2B5EF4-FFF2-40B4-BE49-F238E27FC236}">
                <a16:creationId xmlns:a16="http://schemas.microsoft.com/office/drawing/2014/main" id="{A47ACAB1-39EC-40AD-B0D6-00C838547023}"/>
              </a:ext>
            </a:extLst>
          </p:cNvPr>
          <p:cNvSpPr/>
          <p:nvPr/>
        </p:nvSpPr>
        <p:spPr>
          <a:xfrm>
            <a:off x="1637854" y="378000"/>
            <a:ext cx="1800200" cy="4022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400" dirty="0" err="1">
              <a:latin typeface="Brandon Text Bold" panose="020B0803020203060203" pitchFamily="34" charset="0"/>
            </a:endParaRPr>
          </a:p>
        </p:txBody>
      </p:sp>
      <p:pic>
        <p:nvPicPr>
          <p:cNvPr id="5" name="Picture 4">
            <a:extLst>
              <a:ext uri="{FF2B5EF4-FFF2-40B4-BE49-F238E27FC236}">
                <a16:creationId xmlns:a16="http://schemas.microsoft.com/office/drawing/2014/main" id="{E52C7350-0A95-435A-B0F7-F2D8202B835A}"/>
              </a:ext>
            </a:extLst>
          </p:cNvPr>
          <p:cNvPicPr>
            <a:picLocks noChangeAspect="1"/>
          </p:cNvPicPr>
          <p:nvPr/>
        </p:nvPicPr>
        <p:blipFill>
          <a:blip r:embed="rId3"/>
          <a:stretch>
            <a:fillRect/>
          </a:stretch>
        </p:blipFill>
        <p:spPr>
          <a:xfrm>
            <a:off x="7686527" y="1264741"/>
            <a:ext cx="3240360" cy="4995788"/>
          </a:xfrm>
          <a:prstGeom prst="rect">
            <a:avLst/>
          </a:prstGeom>
        </p:spPr>
      </p:pic>
      <p:sp>
        <p:nvSpPr>
          <p:cNvPr id="7" name="Textfeld 20">
            <a:extLst>
              <a:ext uri="{FF2B5EF4-FFF2-40B4-BE49-F238E27FC236}">
                <a16:creationId xmlns:a16="http://schemas.microsoft.com/office/drawing/2014/main" id="{8F8E904A-5987-4AB3-9ACF-910CB2DC8072}"/>
              </a:ext>
            </a:extLst>
          </p:cNvPr>
          <p:cNvSpPr txBox="1"/>
          <p:nvPr/>
        </p:nvSpPr>
        <p:spPr>
          <a:xfrm>
            <a:off x="323528" y="1647486"/>
            <a:ext cx="7110970" cy="1286506"/>
          </a:xfrm>
          <a:prstGeom prst="rect">
            <a:avLst/>
          </a:prstGeom>
          <a:noFill/>
          <a:ln w="9525">
            <a:noFill/>
            <a:miter lim="800000"/>
            <a:headEnd/>
            <a:tailEnd/>
          </a:ln>
        </p:spPr>
        <p:txBody>
          <a:bodyPr wrap="square">
            <a:spAutoFit/>
          </a:bodyPr>
          <a:lstStyle>
            <a:defPPr>
              <a:defRPr lang="de-DE"/>
            </a:defPPr>
            <a:lvl1pPr marL="287338" indent="-287338">
              <a:spcBef>
                <a:spcPts val="1200"/>
              </a:spcBef>
              <a:buBlip>
                <a:blip r:embed="rId4"/>
              </a:buBlip>
              <a:defRPr sz="1600">
                <a:latin typeface="Arial" pitchFamily="34" charset="0"/>
                <a:cs typeface="Arial" pitchFamily="34" charset="0"/>
              </a:defRPr>
            </a:lvl1pPr>
          </a:lstStyle>
          <a:p>
            <a:pPr marL="88900" lvl="2" algn="just" fontAlgn="base">
              <a:lnSpc>
                <a:spcPct val="90000"/>
              </a:lnSpc>
              <a:spcBef>
                <a:spcPts val="600"/>
              </a:spcBef>
              <a:spcAft>
                <a:spcPts val="600"/>
              </a:spcAft>
              <a:buClr>
                <a:schemeClr val="tx2"/>
              </a:buClr>
              <a:buSzPct val="100000"/>
              <a:defRPr/>
            </a:pPr>
            <a:r>
              <a:rPr lang="en-US" sz="1600" dirty="0">
                <a:solidFill>
                  <a:schemeClr val="bg1">
                    <a:lumMod val="10000"/>
                  </a:schemeClr>
                </a:solidFill>
                <a:cs typeface="Arial" panose="020B0604020202020204" pitchFamily="34" charset="0"/>
              </a:rPr>
              <a:t>Connect the BMS cables as shown. </a:t>
            </a:r>
            <a:r>
              <a:rPr lang="en-US" sz="1600" dirty="0">
                <a:cs typeface="Arial" panose="020B0604020202020204" pitchFamily="34" charset="0"/>
              </a:rPr>
              <a:t> </a:t>
            </a:r>
          </a:p>
          <a:p>
            <a:pPr marL="268288" lvl="2" indent="-179388" algn="just" fontAlgn="base">
              <a:lnSpc>
                <a:spcPct val="90000"/>
              </a:lnSpc>
              <a:spcBef>
                <a:spcPts val="600"/>
              </a:spcBef>
              <a:spcAft>
                <a:spcPts val="600"/>
              </a:spcAft>
              <a:buClr>
                <a:schemeClr val="tx2"/>
              </a:buClr>
              <a:buSzPct val="100000"/>
              <a:buFont typeface="Brandon Text Regular" panose="020B0503020203060203" pitchFamily="34" charset="0"/>
              <a:buChar char="»"/>
              <a:defRPr/>
            </a:pPr>
            <a:r>
              <a:rPr lang="en-US" sz="1600" dirty="0">
                <a:cs typeface="Arial" panose="020B0604020202020204" pitchFamily="34" charset="0"/>
              </a:rPr>
              <a:t>The main (longest) BMS cable must be connected to the plus terminal of battery module numbered 0.</a:t>
            </a:r>
          </a:p>
          <a:p>
            <a:pPr marL="88900" lvl="2" algn="just" fontAlgn="base">
              <a:lnSpc>
                <a:spcPct val="90000"/>
              </a:lnSpc>
              <a:spcBef>
                <a:spcPts val="600"/>
              </a:spcBef>
              <a:spcAft>
                <a:spcPts val="600"/>
              </a:spcAft>
              <a:buClr>
                <a:schemeClr val="tx2"/>
              </a:buClr>
              <a:buSzPct val="100000"/>
              <a:defRPr/>
            </a:pPr>
            <a:endParaRPr lang="en-US" sz="1600" dirty="0">
              <a:cs typeface="Arial" panose="020B0604020202020204" pitchFamily="34" charset="0"/>
            </a:endParaRPr>
          </a:p>
        </p:txBody>
      </p:sp>
      <p:pic>
        <p:nvPicPr>
          <p:cNvPr id="10" name="Picture 9">
            <a:extLst>
              <a:ext uri="{FF2B5EF4-FFF2-40B4-BE49-F238E27FC236}">
                <a16:creationId xmlns:a16="http://schemas.microsoft.com/office/drawing/2014/main" id="{673E9297-F08D-4830-8F88-6B4074CEB536}"/>
              </a:ext>
            </a:extLst>
          </p:cNvPr>
          <p:cNvPicPr>
            <a:picLocks noChangeAspect="1"/>
          </p:cNvPicPr>
          <p:nvPr/>
        </p:nvPicPr>
        <p:blipFill>
          <a:blip r:embed="rId5"/>
          <a:stretch>
            <a:fillRect/>
          </a:stretch>
        </p:blipFill>
        <p:spPr>
          <a:xfrm>
            <a:off x="1493838" y="2933992"/>
            <a:ext cx="3636404" cy="3171862"/>
          </a:xfrm>
          <a:prstGeom prst="rect">
            <a:avLst/>
          </a:prstGeom>
        </p:spPr>
      </p:pic>
    </p:spTree>
    <p:extLst>
      <p:ext uri="{BB962C8B-B14F-4D97-AF65-F5344CB8AC3E}">
        <p14:creationId xmlns:p14="http://schemas.microsoft.com/office/powerpoint/2010/main" val="33668623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AEDE558-640A-4926-8C1B-16D78437A2BE}"/>
              </a:ext>
            </a:extLst>
          </p:cNvPr>
          <p:cNvPicPr>
            <a:picLocks noChangeAspect="1"/>
          </p:cNvPicPr>
          <p:nvPr/>
        </p:nvPicPr>
        <p:blipFill>
          <a:blip r:embed="rId3"/>
          <a:stretch>
            <a:fillRect/>
          </a:stretch>
        </p:blipFill>
        <p:spPr>
          <a:xfrm>
            <a:off x="197694" y="197371"/>
            <a:ext cx="1548172" cy="582841"/>
          </a:xfrm>
          <a:prstGeom prst="rect">
            <a:avLst/>
          </a:prstGeom>
        </p:spPr>
      </p:pic>
      <p:sp>
        <p:nvSpPr>
          <p:cNvPr id="3" name="TextBox 2">
            <a:extLst>
              <a:ext uri="{FF2B5EF4-FFF2-40B4-BE49-F238E27FC236}">
                <a16:creationId xmlns:a16="http://schemas.microsoft.com/office/drawing/2014/main" id="{30641D3E-9C8B-4713-A0FA-9B9F869B8208}"/>
              </a:ext>
            </a:extLst>
          </p:cNvPr>
          <p:cNvSpPr txBox="1"/>
          <p:nvPr/>
        </p:nvSpPr>
        <p:spPr>
          <a:xfrm>
            <a:off x="2177914" y="2377933"/>
            <a:ext cx="3924436" cy="1815882"/>
          </a:xfrm>
          <a:prstGeom prst="rect">
            <a:avLst/>
          </a:prstGeom>
          <a:solidFill>
            <a:schemeClr val="bg1"/>
          </a:solidFill>
        </p:spPr>
        <p:txBody>
          <a:bodyPr wrap="square" rtlCol="0">
            <a:spAutoFit/>
          </a:bodyPr>
          <a:lstStyle/>
          <a:p>
            <a:r>
              <a:rPr lang="en-US" sz="1400" dirty="0">
                <a:solidFill>
                  <a:srgbClr val="4CCFEF"/>
                </a:solidFill>
              </a:rPr>
              <a:t>…  </a:t>
            </a:r>
            <a:r>
              <a:rPr lang="en-US" sz="1400" dirty="0">
                <a:solidFill>
                  <a:srgbClr val="2E3B43"/>
                </a:solidFill>
              </a:rPr>
              <a:t>Global market leader for Lithium Iron Phosphate (LFP) battery systems</a:t>
            </a:r>
          </a:p>
          <a:p>
            <a:endParaRPr lang="en-US" sz="1400" dirty="0">
              <a:solidFill>
                <a:srgbClr val="2E3B43"/>
              </a:solidFill>
            </a:endParaRPr>
          </a:p>
          <a:p>
            <a:r>
              <a:rPr lang="en-US" sz="1400" dirty="0">
                <a:solidFill>
                  <a:srgbClr val="4CCFEF"/>
                </a:solidFill>
              </a:rPr>
              <a:t>…  </a:t>
            </a:r>
            <a:r>
              <a:rPr lang="en-US" sz="1400" dirty="0">
                <a:solidFill>
                  <a:srgbClr val="2E3B43"/>
                </a:solidFill>
              </a:rPr>
              <a:t>Operator of the world’s largest electricity sharing platform</a:t>
            </a:r>
          </a:p>
          <a:p>
            <a:endParaRPr lang="en-US" sz="1400" dirty="0">
              <a:solidFill>
                <a:srgbClr val="2E3B43"/>
              </a:solidFill>
            </a:endParaRPr>
          </a:p>
          <a:p>
            <a:r>
              <a:rPr lang="en-US" sz="1400" dirty="0">
                <a:solidFill>
                  <a:srgbClr val="4CCFEF"/>
                </a:solidFill>
              </a:rPr>
              <a:t>…  </a:t>
            </a:r>
            <a:r>
              <a:rPr lang="en-US" sz="1400" dirty="0">
                <a:solidFill>
                  <a:srgbClr val="2E3B43"/>
                </a:solidFill>
              </a:rPr>
              <a:t>One of the fastest growing technology companies in Germany</a:t>
            </a:r>
          </a:p>
        </p:txBody>
      </p:sp>
      <p:sp>
        <p:nvSpPr>
          <p:cNvPr id="4" name="TextBox 3">
            <a:extLst>
              <a:ext uri="{FF2B5EF4-FFF2-40B4-BE49-F238E27FC236}">
                <a16:creationId xmlns:a16="http://schemas.microsoft.com/office/drawing/2014/main" id="{B3D23D90-41D2-4965-B0B6-C2319A0CA783}"/>
              </a:ext>
            </a:extLst>
          </p:cNvPr>
          <p:cNvSpPr txBox="1"/>
          <p:nvPr/>
        </p:nvSpPr>
        <p:spPr>
          <a:xfrm>
            <a:off x="6102350" y="2377933"/>
            <a:ext cx="3672408" cy="1815882"/>
          </a:xfrm>
          <a:prstGeom prst="rect">
            <a:avLst/>
          </a:prstGeom>
          <a:solidFill>
            <a:schemeClr val="bg1"/>
          </a:solidFill>
        </p:spPr>
        <p:txBody>
          <a:bodyPr wrap="square" rtlCol="0">
            <a:spAutoFit/>
          </a:bodyPr>
          <a:lstStyle/>
          <a:p>
            <a:r>
              <a:rPr lang="en-US" sz="1400" dirty="0">
                <a:solidFill>
                  <a:srgbClr val="4CCFEF"/>
                </a:solidFill>
              </a:rPr>
              <a:t>… </a:t>
            </a:r>
            <a:r>
              <a:rPr lang="en-US" sz="1400" dirty="0">
                <a:solidFill>
                  <a:srgbClr val="2E3B43"/>
                </a:solidFill>
              </a:rPr>
              <a:t>Multiple national and international awards</a:t>
            </a:r>
          </a:p>
          <a:p>
            <a:endParaRPr lang="en-US" sz="1400" dirty="0">
              <a:solidFill>
                <a:srgbClr val="2E3B43"/>
              </a:solidFill>
            </a:endParaRPr>
          </a:p>
          <a:p>
            <a:endParaRPr lang="en-US" sz="1400" dirty="0">
              <a:solidFill>
                <a:srgbClr val="2E3B43"/>
              </a:solidFill>
            </a:endParaRPr>
          </a:p>
          <a:p>
            <a:r>
              <a:rPr lang="en-US" sz="1400" dirty="0">
                <a:solidFill>
                  <a:srgbClr val="4CCFEF"/>
                </a:solidFill>
              </a:rPr>
              <a:t>…  </a:t>
            </a:r>
            <a:r>
              <a:rPr lang="en-US" sz="1400" dirty="0">
                <a:solidFill>
                  <a:srgbClr val="2E3B43"/>
                </a:solidFill>
              </a:rPr>
              <a:t>More than 45,000 battery storage units installed worldwide</a:t>
            </a:r>
          </a:p>
          <a:p>
            <a:endParaRPr lang="en-US" sz="1400" dirty="0">
              <a:solidFill>
                <a:srgbClr val="2E3B43"/>
              </a:solidFill>
            </a:endParaRPr>
          </a:p>
          <a:p>
            <a:r>
              <a:rPr lang="en-US" sz="1400" dirty="0">
                <a:solidFill>
                  <a:srgbClr val="4CCFEF"/>
                </a:solidFill>
              </a:rPr>
              <a:t>…  </a:t>
            </a:r>
            <a:r>
              <a:rPr lang="en-US" sz="1400" dirty="0">
                <a:solidFill>
                  <a:srgbClr val="2E3B43"/>
                </a:solidFill>
              </a:rPr>
              <a:t>More than 120,000 people supplied with electricity from renewable energy sources</a:t>
            </a:r>
          </a:p>
        </p:txBody>
      </p:sp>
    </p:spTree>
    <p:extLst>
      <p:ext uri="{BB962C8B-B14F-4D97-AF65-F5344CB8AC3E}">
        <p14:creationId xmlns:p14="http://schemas.microsoft.com/office/powerpoint/2010/main" val="8892281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p:cNvSpPr>
            <a:spLocks noGrp="1"/>
          </p:cNvSpPr>
          <p:nvPr>
            <p:ph type="title"/>
          </p:nvPr>
        </p:nvSpPr>
        <p:spPr>
          <a:xfrm>
            <a:off x="350996" y="382419"/>
            <a:ext cx="11502711" cy="1077880"/>
          </a:xfrm>
        </p:spPr>
        <p:txBody>
          <a:bodyPr>
            <a:normAutofit fontScale="90000"/>
          </a:bodyPr>
          <a:lstStyle/>
          <a:p>
            <a:r>
              <a:rPr lang="en-AU" sz="1997" dirty="0">
                <a:solidFill>
                  <a:schemeClr val="accent2"/>
                </a:solidFill>
              </a:rPr>
              <a:t>Products &amp; Innovation.</a:t>
            </a:r>
            <a:br>
              <a:rPr lang="en-AU" dirty="0"/>
            </a:br>
            <a:r>
              <a:rPr lang="en-AU" dirty="0"/>
              <a:t>Battery Module Installation </a:t>
            </a:r>
            <a:r>
              <a:rPr lang="en-AU" sz="1800" dirty="0">
                <a:solidFill>
                  <a:srgbClr val="4CCFEF"/>
                </a:solidFill>
              </a:rPr>
              <a:t>– Sonnen LFP2 Modules – eco 8.03 / Hybrid 8.13 / eco 9.43 / Hybrid 9.53 </a:t>
            </a:r>
          </a:p>
        </p:txBody>
      </p:sp>
      <p:pic>
        <p:nvPicPr>
          <p:cNvPr id="8" name="Picture 7">
            <a:extLst>
              <a:ext uri="{FF2B5EF4-FFF2-40B4-BE49-F238E27FC236}">
                <a16:creationId xmlns:a16="http://schemas.microsoft.com/office/drawing/2014/main" id="{810F8804-F41A-40F6-A968-128D572EF4E4}"/>
              </a:ext>
            </a:extLst>
          </p:cNvPr>
          <p:cNvPicPr>
            <a:picLocks noChangeAspect="1"/>
          </p:cNvPicPr>
          <p:nvPr/>
        </p:nvPicPr>
        <p:blipFill>
          <a:blip r:embed="rId2"/>
          <a:stretch>
            <a:fillRect/>
          </a:stretch>
        </p:blipFill>
        <p:spPr>
          <a:xfrm>
            <a:off x="197694" y="197371"/>
            <a:ext cx="1548172" cy="582841"/>
          </a:xfrm>
          <a:prstGeom prst="rect">
            <a:avLst/>
          </a:prstGeom>
        </p:spPr>
      </p:pic>
      <p:sp>
        <p:nvSpPr>
          <p:cNvPr id="9" name="Rectangle 8">
            <a:extLst>
              <a:ext uri="{FF2B5EF4-FFF2-40B4-BE49-F238E27FC236}">
                <a16:creationId xmlns:a16="http://schemas.microsoft.com/office/drawing/2014/main" id="{A47ACAB1-39EC-40AD-B0D6-00C838547023}"/>
              </a:ext>
            </a:extLst>
          </p:cNvPr>
          <p:cNvSpPr/>
          <p:nvPr/>
        </p:nvSpPr>
        <p:spPr>
          <a:xfrm>
            <a:off x="1637854" y="378000"/>
            <a:ext cx="1800200" cy="4022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400" dirty="0" err="1">
              <a:latin typeface="Brandon Text Bold" panose="020B0803020203060203" pitchFamily="34" charset="0"/>
            </a:endParaRPr>
          </a:p>
        </p:txBody>
      </p:sp>
      <p:sp>
        <p:nvSpPr>
          <p:cNvPr id="5" name="Textfeld 20">
            <a:extLst>
              <a:ext uri="{FF2B5EF4-FFF2-40B4-BE49-F238E27FC236}">
                <a16:creationId xmlns:a16="http://schemas.microsoft.com/office/drawing/2014/main" id="{6B89DC51-4E01-4595-8CAE-D9F9CA8712DA}"/>
              </a:ext>
            </a:extLst>
          </p:cNvPr>
          <p:cNvSpPr txBox="1"/>
          <p:nvPr/>
        </p:nvSpPr>
        <p:spPr>
          <a:xfrm>
            <a:off x="7195208" y="2812238"/>
            <a:ext cx="4753015" cy="1894365"/>
          </a:xfrm>
          <a:prstGeom prst="rect">
            <a:avLst/>
          </a:prstGeom>
          <a:noFill/>
          <a:ln w="9525">
            <a:noFill/>
            <a:miter lim="800000"/>
            <a:headEnd/>
            <a:tailEnd/>
          </a:ln>
        </p:spPr>
        <p:txBody>
          <a:bodyPr wrap="square">
            <a:spAutoFit/>
          </a:bodyPr>
          <a:lstStyle>
            <a:defPPr>
              <a:defRPr lang="de-DE"/>
            </a:defPPr>
            <a:lvl1pPr marL="287338" indent="-287338">
              <a:spcBef>
                <a:spcPts val="1200"/>
              </a:spcBef>
              <a:buBlip>
                <a:blip r:embed="rId3"/>
              </a:buBlip>
              <a:defRPr sz="1600">
                <a:latin typeface="Arial" pitchFamily="34" charset="0"/>
                <a:cs typeface="Arial" pitchFamily="34" charset="0"/>
              </a:defRPr>
            </a:lvl1pPr>
          </a:lstStyle>
          <a:p>
            <a:pPr marL="88900" lvl="2" algn="just" fontAlgn="base">
              <a:lnSpc>
                <a:spcPct val="90000"/>
              </a:lnSpc>
              <a:spcBef>
                <a:spcPts val="600"/>
              </a:spcBef>
              <a:spcAft>
                <a:spcPts val="600"/>
              </a:spcAft>
              <a:buClr>
                <a:schemeClr val="tx2"/>
              </a:buClr>
              <a:buSzPct val="100000"/>
              <a:defRPr/>
            </a:pPr>
            <a:r>
              <a:rPr lang="en-GB" sz="1600" dirty="0">
                <a:solidFill>
                  <a:schemeClr val="bg1">
                    <a:lumMod val="10000"/>
                  </a:schemeClr>
                </a:solidFill>
                <a:cs typeface="Arial" panose="020B0604020202020204" pitchFamily="34" charset="0"/>
              </a:rPr>
              <a:t>Improper handling of battery modules</a:t>
            </a:r>
          </a:p>
          <a:p>
            <a:pPr marL="88900" lvl="2" algn="just" fontAlgn="base">
              <a:lnSpc>
                <a:spcPct val="90000"/>
              </a:lnSpc>
              <a:spcBef>
                <a:spcPts val="600"/>
              </a:spcBef>
              <a:spcAft>
                <a:spcPts val="600"/>
              </a:spcAft>
              <a:buClr>
                <a:schemeClr val="tx2"/>
              </a:buClr>
              <a:buSzPct val="100000"/>
              <a:defRPr/>
            </a:pPr>
            <a:r>
              <a:rPr lang="en-GB" sz="1600" dirty="0">
                <a:solidFill>
                  <a:schemeClr val="bg1">
                    <a:lumMod val="10000"/>
                  </a:schemeClr>
                </a:solidFill>
                <a:cs typeface="Arial" panose="020B0604020202020204" pitchFamily="34" charset="0"/>
              </a:rPr>
              <a:t>Emission of toxic substances!</a:t>
            </a:r>
          </a:p>
          <a:p>
            <a:pPr marL="88900" lvl="2" algn="just" fontAlgn="base">
              <a:lnSpc>
                <a:spcPct val="90000"/>
              </a:lnSpc>
              <a:spcBef>
                <a:spcPts val="600"/>
              </a:spcBef>
              <a:spcAft>
                <a:spcPts val="600"/>
              </a:spcAft>
              <a:buClr>
                <a:schemeClr val="tx2"/>
              </a:buClr>
              <a:buSzPct val="100000"/>
              <a:defRPr/>
            </a:pPr>
            <a:r>
              <a:rPr lang="en-GB" sz="1600" dirty="0">
                <a:solidFill>
                  <a:schemeClr val="bg1">
                    <a:lumMod val="10000"/>
                  </a:schemeClr>
                </a:solidFill>
                <a:cs typeface="Arial" panose="020B0604020202020204" pitchFamily="34" charset="0"/>
              </a:rPr>
              <a:t>► Do not open battery modules.</a:t>
            </a:r>
          </a:p>
          <a:p>
            <a:pPr marL="88900" lvl="2" algn="just" fontAlgn="base">
              <a:lnSpc>
                <a:spcPct val="90000"/>
              </a:lnSpc>
              <a:spcBef>
                <a:spcPts val="600"/>
              </a:spcBef>
              <a:spcAft>
                <a:spcPts val="600"/>
              </a:spcAft>
              <a:buClr>
                <a:schemeClr val="tx2"/>
              </a:buClr>
              <a:buSzPct val="100000"/>
              <a:defRPr/>
            </a:pPr>
            <a:r>
              <a:rPr lang="en-GB" sz="1600" dirty="0">
                <a:solidFill>
                  <a:schemeClr val="bg1">
                    <a:lumMod val="10000"/>
                  </a:schemeClr>
                </a:solidFill>
                <a:cs typeface="Arial" panose="020B0604020202020204" pitchFamily="34" charset="0"/>
              </a:rPr>
              <a:t>► Do not damage the battery modules.</a:t>
            </a:r>
            <a:endParaRPr lang="en-US" sz="1200" dirty="0">
              <a:latin typeface="+mn-lt"/>
            </a:endParaRPr>
          </a:p>
          <a:p>
            <a:pPr>
              <a:spcBef>
                <a:spcPts val="1500"/>
              </a:spcBef>
              <a:spcAft>
                <a:spcPts val="400"/>
              </a:spcAft>
            </a:pPr>
            <a:endParaRPr lang="en-US" sz="1200" dirty="0">
              <a:latin typeface="+mn-lt"/>
            </a:endParaRPr>
          </a:p>
        </p:txBody>
      </p:sp>
      <p:sp>
        <p:nvSpPr>
          <p:cNvPr id="7" name="Textfeld 20">
            <a:extLst>
              <a:ext uri="{FF2B5EF4-FFF2-40B4-BE49-F238E27FC236}">
                <a16:creationId xmlns:a16="http://schemas.microsoft.com/office/drawing/2014/main" id="{484F5803-D24A-428A-A06A-DFF84FF3B536}"/>
              </a:ext>
            </a:extLst>
          </p:cNvPr>
          <p:cNvSpPr txBox="1"/>
          <p:nvPr/>
        </p:nvSpPr>
        <p:spPr>
          <a:xfrm>
            <a:off x="429186" y="2537826"/>
            <a:ext cx="6177219" cy="3237040"/>
          </a:xfrm>
          <a:prstGeom prst="rect">
            <a:avLst/>
          </a:prstGeom>
          <a:noFill/>
          <a:ln w="9525">
            <a:noFill/>
            <a:miter lim="800000"/>
            <a:headEnd/>
            <a:tailEnd/>
          </a:ln>
        </p:spPr>
        <p:txBody>
          <a:bodyPr wrap="square">
            <a:spAutoFit/>
          </a:bodyPr>
          <a:lstStyle>
            <a:defPPr>
              <a:defRPr lang="de-DE"/>
            </a:defPPr>
            <a:lvl1pPr marL="287338" indent="-287338">
              <a:spcBef>
                <a:spcPts val="1200"/>
              </a:spcBef>
              <a:buBlip>
                <a:blip r:embed="rId3"/>
              </a:buBlip>
              <a:defRPr sz="1600">
                <a:latin typeface="Arial" pitchFamily="34" charset="0"/>
                <a:cs typeface="Arial" pitchFamily="34" charset="0"/>
              </a:defRPr>
            </a:lvl1pPr>
          </a:lstStyle>
          <a:p>
            <a:pPr marL="88900" lvl="2" algn="just" fontAlgn="base">
              <a:lnSpc>
                <a:spcPct val="90000"/>
              </a:lnSpc>
              <a:spcBef>
                <a:spcPts val="600"/>
              </a:spcBef>
              <a:spcAft>
                <a:spcPts val="600"/>
              </a:spcAft>
              <a:buClr>
                <a:schemeClr val="tx2"/>
              </a:buClr>
              <a:buSzPct val="100000"/>
              <a:defRPr/>
            </a:pPr>
            <a:r>
              <a:rPr lang="en-US" sz="1600" dirty="0">
                <a:solidFill>
                  <a:schemeClr val="bg1">
                    <a:lumMod val="10000"/>
                  </a:schemeClr>
                </a:solidFill>
                <a:cs typeface="Arial" panose="020B0604020202020204" pitchFamily="34" charset="0"/>
              </a:rPr>
              <a:t>Risk of Burns:</a:t>
            </a:r>
          </a:p>
          <a:p>
            <a:pPr marL="268288" lvl="2" indent="-179388" algn="just" fontAlgn="base">
              <a:lnSpc>
                <a:spcPct val="90000"/>
              </a:lnSpc>
              <a:spcBef>
                <a:spcPts val="600"/>
              </a:spcBef>
              <a:spcAft>
                <a:spcPts val="600"/>
              </a:spcAft>
              <a:buClr>
                <a:schemeClr val="tx2"/>
              </a:buClr>
              <a:buSzPct val="100000"/>
              <a:buFont typeface="Brandon Text Regular" panose="020B0503020203060203" pitchFamily="34" charset="0"/>
              <a:buChar char="»"/>
              <a:defRPr/>
            </a:pPr>
            <a:r>
              <a:rPr lang="en-GB" sz="1600" dirty="0">
                <a:cs typeface="Arial" panose="020B0604020202020204" pitchFamily="34" charset="0"/>
              </a:rPr>
              <a:t>Live voltage at the poles when battery modules are not switched off</a:t>
            </a:r>
          </a:p>
          <a:p>
            <a:pPr marL="268288" lvl="2" indent="-179388" algn="just" fontAlgn="base">
              <a:lnSpc>
                <a:spcPct val="90000"/>
              </a:lnSpc>
              <a:spcBef>
                <a:spcPts val="600"/>
              </a:spcBef>
              <a:spcAft>
                <a:spcPts val="600"/>
              </a:spcAft>
              <a:buClr>
                <a:schemeClr val="tx2"/>
              </a:buClr>
              <a:buSzPct val="100000"/>
              <a:buFont typeface="Brandon Text Regular" panose="020B0503020203060203" pitchFamily="34" charset="0"/>
              <a:buChar char="»"/>
              <a:defRPr/>
            </a:pPr>
            <a:r>
              <a:rPr lang="en-GB" sz="1600" dirty="0">
                <a:cs typeface="Arial" panose="020B0604020202020204" pitchFamily="34" charset="0"/>
              </a:rPr>
              <a:t>Danger to life due to electrocution!</a:t>
            </a:r>
          </a:p>
          <a:p>
            <a:pPr marL="268288" lvl="2" indent="-179388" algn="just" fontAlgn="base">
              <a:lnSpc>
                <a:spcPct val="90000"/>
              </a:lnSpc>
              <a:spcBef>
                <a:spcPts val="600"/>
              </a:spcBef>
              <a:spcAft>
                <a:spcPts val="600"/>
              </a:spcAft>
              <a:buClr>
                <a:schemeClr val="tx2"/>
              </a:buClr>
              <a:buSzPct val="100000"/>
              <a:buFont typeface="Brandon Text Regular" panose="020B0503020203060203" pitchFamily="34" charset="0"/>
              <a:buChar char="»"/>
              <a:defRPr/>
            </a:pPr>
            <a:r>
              <a:rPr lang="en-GB" sz="1600" dirty="0">
                <a:cs typeface="Arial" panose="020B0604020202020204" pitchFamily="34" charset="0"/>
              </a:rPr>
              <a:t>The battery modules must remain switched off at all times during installation.</a:t>
            </a:r>
          </a:p>
          <a:p>
            <a:pPr marL="268288" lvl="2" indent="-179388" algn="just" fontAlgn="base">
              <a:lnSpc>
                <a:spcPct val="90000"/>
              </a:lnSpc>
              <a:spcBef>
                <a:spcPts val="600"/>
              </a:spcBef>
              <a:spcAft>
                <a:spcPts val="600"/>
              </a:spcAft>
              <a:buClr>
                <a:schemeClr val="tx2"/>
              </a:buClr>
              <a:buSzPct val="100000"/>
              <a:buFont typeface="Brandon Text Regular" panose="020B0503020203060203" pitchFamily="34" charset="0"/>
              <a:buChar char="»"/>
              <a:defRPr/>
            </a:pPr>
            <a:r>
              <a:rPr lang="en-GB" sz="1600" dirty="0">
                <a:cs typeface="Arial" panose="020B0604020202020204" pitchFamily="34" charset="0"/>
              </a:rPr>
              <a:t>Therefore:</a:t>
            </a:r>
          </a:p>
          <a:p>
            <a:pPr marL="88900" lvl="2" algn="just" fontAlgn="base">
              <a:lnSpc>
                <a:spcPct val="90000"/>
              </a:lnSpc>
              <a:spcBef>
                <a:spcPts val="600"/>
              </a:spcBef>
              <a:spcAft>
                <a:spcPts val="600"/>
              </a:spcAft>
              <a:buClr>
                <a:schemeClr val="tx2"/>
              </a:buClr>
              <a:buSzPct val="100000"/>
              <a:defRPr/>
            </a:pPr>
            <a:r>
              <a:rPr lang="en-GB" sz="1600" dirty="0">
                <a:cs typeface="Arial" panose="020B0604020202020204" pitchFamily="34" charset="0"/>
              </a:rPr>
              <a:t>► Before installation, ensure that the ‚Power‘ and ‚Status‘ lights are off.</a:t>
            </a:r>
          </a:p>
          <a:p>
            <a:pPr marL="88900" lvl="2" algn="just" fontAlgn="base">
              <a:lnSpc>
                <a:spcPct val="90000"/>
              </a:lnSpc>
              <a:spcBef>
                <a:spcPts val="600"/>
              </a:spcBef>
              <a:spcAft>
                <a:spcPts val="600"/>
              </a:spcAft>
              <a:buClr>
                <a:schemeClr val="tx2"/>
              </a:buClr>
              <a:buSzPct val="100000"/>
              <a:defRPr/>
            </a:pPr>
            <a:r>
              <a:rPr lang="en-GB" sz="1600" dirty="0">
                <a:cs typeface="Arial" panose="020B0604020202020204" pitchFamily="34" charset="0"/>
              </a:rPr>
              <a:t>► Do not press the power button on the battery module.</a:t>
            </a:r>
            <a:endParaRPr lang="en-US" sz="1200" dirty="0">
              <a:latin typeface="+mn-lt"/>
            </a:endParaRPr>
          </a:p>
        </p:txBody>
      </p:sp>
      <p:pic>
        <p:nvPicPr>
          <p:cNvPr id="10" name="Picture 9">
            <a:extLst>
              <a:ext uri="{FF2B5EF4-FFF2-40B4-BE49-F238E27FC236}">
                <a16:creationId xmlns:a16="http://schemas.microsoft.com/office/drawing/2014/main" id="{E3B963B0-3B31-452E-8E8C-525EB062ABFC}"/>
              </a:ext>
            </a:extLst>
          </p:cNvPr>
          <p:cNvPicPr>
            <a:picLocks noChangeAspect="1"/>
          </p:cNvPicPr>
          <p:nvPr/>
        </p:nvPicPr>
        <p:blipFill>
          <a:blip r:embed="rId4"/>
          <a:stretch>
            <a:fillRect/>
          </a:stretch>
        </p:blipFill>
        <p:spPr>
          <a:xfrm>
            <a:off x="7326486" y="1786512"/>
            <a:ext cx="3143250" cy="657225"/>
          </a:xfrm>
          <a:prstGeom prst="rect">
            <a:avLst/>
          </a:prstGeom>
        </p:spPr>
      </p:pic>
      <p:pic>
        <p:nvPicPr>
          <p:cNvPr id="11" name="Picture 10">
            <a:extLst>
              <a:ext uri="{FF2B5EF4-FFF2-40B4-BE49-F238E27FC236}">
                <a16:creationId xmlns:a16="http://schemas.microsoft.com/office/drawing/2014/main" id="{762340E6-48D4-4551-98D1-7B3974B89706}"/>
              </a:ext>
            </a:extLst>
          </p:cNvPr>
          <p:cNvPicPr>
            <a:picLocks noChangeAspect="1"/>
          </p:cNvPicPr>
          <p:nvPr/>
        </p:nvPicPr>
        <p:blipFill>
          <a:blip r:embed="rId5"/>
          <a:stretch>
            <a:fillRect/>
          </a:stretch>
        </p:blipFill>
        <p:spPr>
          <a:xfrm>
            <a:off x="557734" y="1729362"/>
            <a:ext cx="3181350" cy="714375"/>
          </a:xfrm>
          <a:prstGeom prst="rect">
            <a:avLst/>
          </a:prstGeom>
        </p:spPr>
      </p:pic>
    </p:spTree>
    <p:extLst>
      <p:ext uri="{BB962C8B-B14F-4D97-AF65-F5344CB8AC3E}">
        <p14:creationId xmlns:p14="http://schemas.microsoft.com/office/powerpoint/2010/main" val="33490950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p:cNvSpPr>
            <a:spLocks noGrp="1"/>
          </p:cNvSpPr>
          <p:nvPr>
            <p:ph type="title"/>
          </p:nvPr>
        </p:nvSpPr>
        <p:spPr>
          <a:xfrm>
            <a:off x="350996" y="382419"/>
            <a:ext cx="11502711" cy="1077880"/>
          </a:xfrm>
        </p:spPr>
        <p:txBody>
          <a:bodyPr>
            <a:normAutofit fontScale="90000"/>
          </a:bodyPr>
          <a:lstStyle/>
          <a:p>
            <a:r>
              <a:rPr lang="en-AU" sz="1997" dirty="0">
                <a:solidFill>
                  <a:schemeClr val="accent2"/>
                </a:solidFill>
              </a:rPr>
              <a:t>Products &amp; Innovation.</a:t>
            </a:r>
            <a:br>
              <a:rPr lang="en-AU" dirty="0"/>
            </a:br>
            <a:r>
              <a:rPr lang="en-AU" dirty="0"/>
              <a:t>Battery Module Installation </a:t>
            </a:r>
            <a:r>
              <a:rPr lang="en-AU" sz="1800" dirty="0">
                <a:solidFill>
                  <a:srgbClr val="4CCFEF"/>
                </a:solidFill>
              </a:rPr>
              <a:t>– Sonnen LFP2 Modules – eco 8.03 / Hybrid 8.13 / eco 9.43 / Hybrid 9.53 </a:t>
            </a:r>
          </a:p>
        </p:txBody>
      </p:sp>
      <p:pic>
        <p:nvPicPr>
          <p:cNvPr id="8" name="Picture 7">
            <a:extLst>
              <a:ext uri="{FF2B5EF4-FFF2-40B4-BE49-F238E27FC236}">
                <a16:creationId xmlns:a16="http://schemas.microsoft.com/office/drawing/2014/main" id="{810F8804-F41A-40F6-A968-128D572EF4E4}"/>
              </a:ext>
            </a:extLst>
          </p:cNvPr>
          <p:cNvPicPr>
            <a:picLocks noChangeAspect="1"/>
          </p:cNvPicPr>
          <p:nvPr/>
        </p:nvPicPr>
        <p:blipFill>
          <a:blip r:embed="rId2"/>
          <a:stretch>
            <a:fillRect/>
          </a:stretch>
        </p:blipFill>
        <p:spPr>
          <a:xfrm>
            <a:off x="197694" y="197371"/>
            <a:ext cx="1548172" cy="582841"/>
          </a:xfrm>
          <a:prstGeom prst="rect">
            <a:avLst/>
          </a:prstGeom>
        </p:spPr>
      </p:pic>
      <p:sp>
        <p:nvSpPr>
          <p:cNvPr id="9" name="Rectangle 8">
            <a:extLst>
              <a:ext uri="{FF2B5EF4-FFF2-40B4-BE49-F238E27FC236}">
                <a16:creationId xmlns:a16="http://schemas.microsoft.com/office/drawing/2014/main" id="{A47ACAB1-39EC-40AD-B0D6-00C838547023}"/>
              </a:ext>
            </a:extLst>
          </p:cNvPr>
          <p:cNvSpPr/>
          <p:nvPr/>
        </p:nvSpPr>
        <p:spPr>
          <a:xfrm>
            <a:off x="1637854" y="378000"/>
            <a:ext cx="1800200" cy="4022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400" dirty="0" err="1">
              <a:latin typeface="Brandon Text Bold" panose="020B0803020203060203" pitchFamily="34" charset="0"/>
            </a:endParaRPr>
          </a:p>
        </p:txBody>
      </p:sp>
      <p:sp>
        <p:nvSpPr>
          <p:cNvPr id="5" name="Textfeld 20">
            <a:extLst>
              <a:ext uri="{FF2B5EF4-FFF2-40B4-BE49-F238E27FC236}">
                <a16:creationId xmlns:a16="http://schemas.microsoft.com/office/drawing/2014/main" id="{58DBBE72-6D3B-4C63-958D-582540464000}"/>
              </a:ext>
            </a:extLst>
          </p:cNvPr>
          <p:cNvSpPr txBox="1"/>
          <p:nvPr/>
        </p:nvSpPr>
        <p:spPr>
          <a:xfrm>
            <a:off x="223877" y="1522575"/>
            <a:ext cx="11980823" cy="2805383"/>
          </a:xfrm>
          <a:prstGeom prst="rect">
            <a:avLst/>
          </a:prstGeom>
          <a:noFill/>
          <a:ln w="9525">
            <a:noFill/>
            <a:miter lim="800000"/>
            <a:headEnd/>
            <a:tailEnd/>
          </a:ln>
        </p:spPr>
        <p:txBody>
          <a:bodyPr wrap="square">
            <a:spAutoFit/>
          </a:bodyPr>
          <a:lstStyle>
            <a:defPPr>
              <a:defRPr lang="de-DE"/>
            </a:defPPr>
            <a:lvl1pPr marL="287338" indent="-287338">
              <a:spcBef>
                <a:spcPts val="1200"/>
              </a:spcBef>
              <a:buBlip>
                <a:blip r:embed="rId3"/>
              </a:buBlip>
              <a:defRPr sz="1600">
                <a:latin typeface="Arial" pitchFamily="34" charset="0"/>
                <a:cs typeface="Arial" pitchFamily="34" charset="0"/>
              </a:defRPr>
            </a:lvl1pPr>
          </a:lstStyle>
          <a:p>
            <a:pPr marL="88900" lvl="2" algn="just" fontAlgn="base">
              <a:lnSpc>
                <a:spcPct val="90000"/>
              </a:lnSpc>
              <a:spcBef>
                <a:spcPts val="600"/>
              </a:spcBef>
              <a:spcAft>
                <a:spcPts val="600"/>
              </a:spcAft>
              <a:buClr>
                <a:schemeClr val="tx2"/>
              </a:buClr>
              <a:buSzPct val="100000"/>
              <a:defRPr/>
            </a:pPr>
            <a:r>
              <a:rPr lang="en-GB" sz="1600" dirty="0">
                <a:solidFill>
                  <a:schemeClr val="bg1">
                    <a:lumMod val="10000"/>
                  </a:schemeClr>
                </a:solidFill>
                <a:cs typeface="Arial" panose="020B0604020202020204" pitchFamily="34" charset="0"/>
              </a:rPr>
              <a:t>Switching the battery modules on/off manually by pressing the green Power key is </a:t>
            </a:r>
            <a:r>
              <a:rPr lang="en-GB" sz="1600" u="sng" dirty="0">
                <a:solidFill>
                  <a:schemeClr val="bg1">
                    <a:lumMod val="10000"/>
                  </a:schemeClr>
                </a:solidFill>
                <a:cs typeface="Arial" panose="020B0604020202020204" pitchFamily="34" charset="0"/>
              </a:rPr>
              <a:t>not necessary</a:t>
            </a:r>
            <a:r>
              <a:rPr lang="en-GB" sz="1600" dirty="0">
                <a:solidFill>
                  <a:schemeClr val="bg1">
                    <a:lumMod val="10000"/>
                  </a:schemeClr>
                </a:solidFill>
                <a:cs typeface="Arial" panose="020B0604020202020204" pitchFamily="34" charset="0"/>
              </a:rPr>
              <a:t>. </a:t>
            </a:r>
          </a:p>
          <a:p>
            <a:pPr marL="88900" lvl="2" algn="just" fontAlgn="base">
              <a:lnSpc>
                <a:spcPct val="90000"/>
              </a:lnSpc>
              <a:spcBef>
                <a:spcPts val="600"/>
              </a:spcBef>
              <a:spcAft>
                <a:spcPts val="600"/>
              </a:spcAft>
              <a:buClr>
                <a:schemeClr val="tx2"/>
              </a:buClr>
              <a:buSzPct val="100000"/>
              <a:defRPr/>
            </a:pPr>
            <a:r>
              <a:rPr lang="en-GB" sz="1600" dirty="0">
                <a:solidFill>
                  <a:schemeClr val="bg1">
                    <a:lumMod val="10000"/>
                  </a:schemeClr>
                </a:solidFill>
                <a:cs typeface="Arial" panose="020B0604020202020204" pitchFamily="34" charset="0"/>
              </a:rPr>
              <a:t>When the battery modules are connected correctly, they will be fully operated by the storage system controls and do not need to be switched on/off manually. The Power key is only intended for service purposes and only authorised service technicians are permitted to use it.</a:t>
            </a:r>
          </a:p>
          <a:p>
            <a:pPr marL="88900" lvl="2" algn="just" fontAlgn="base">
              <a:lnSpc>
                <a:spcPct val="90000"/>
              </a:lnSpc>
              <a:spcBef>
                <a:spcPts val="600"/>
              </a:spcBef>
              <a:spcAft>
                <a:spcPts val="600"/>
              </a:spcAft>
              <a:buClr>
                <a:schemeClr val="tx2"/>
              </a:buClr>
              <a:buSzPct val="100000"/>
              <a:defRPr/>
            </a:pPr>
            <a:r>
              <a:rPr lang="en-GB" sz="1600" dirty="0">
                <a:solidFill>
                  <a:schemeClr val="bg1">
                    <a:lumMod val="10000"/>
                  </a:schemeClr>
                </a:solidFill>
                <a:cs typeface="Arial" panose="020B0604020202020204" pitchFamily="34" charset="0"/>
              </a:rPr>
              <a:t>Nevertheless, if a battery module has been switched on manually:</a:t>
            </a:r>
          </a:p>
          <a:p>
            <a:pPr marL="88900" lvl="2" algn="just" fontAlgn="base">
              <a:lnSpc>
                <a:spcPct val="90000"/>
              </a:lnSpc>
              <a:spcBef>
                <a:spcPts val="600"/>
              </a:spcBef>
              <a:spcAft>
                <a:spcPts val="600"/>
              </a:spcAft>
              <a:buClr>
                <a:schemeClr val="tx2"/>
              </a:buClr>
              <a:buSzPct val="100000"/>
              <a:defRPr/>
            </a:pPr>
            <a:r>
              <a:rPr lang="en-GB" sz="1600" dirty="0">
                <a:solidFill>
                  <a:schemeClr val="bg1">
                    <a:lumMod val="10000"/>
                  </a:schemeClr>
                </a:solidFill>
                <a:cs typeface="Arial" panose="020B0604020202020204" pitchFamily="34" charset="0"/>
              </a:rPr>
              <a:t>► Press and hold the Power key on the battery module for 3 seconds until all status lights on the battery module are off. </a:t>
            </a:r>
          </a:p>
          <a:p>
            <a:pPr marL="88900" lvl="2" algn="just" fontAlgn="base">
              <a:lnSpc>
                <a:spcPct val="90000"/>
              </a:lnSpc>
              <a:spcBef>
                <a:spcPts val="600"/>
              </a:spcBef>
              <a:spcAft>
                <a:spcPts val="600"/>
              </a:spcAft>
              <a:buClr>
                <a:schemeClr val="tx2"/>
              </a:buClr>
              <a:buSzPct val="100000"/>
              <a:defRPr/>
            </a:pPr>
            <a:r>
              <a:rPr lang="en-GB" sz="1600" dirty="0">
                <a:solidFill>
                  <a:schemeClr val="bg1">
                    <a:lumMod val="10000"/>
                  </a:schemeClr>
                </a:solidFill>
                <a:cs typeface="Arial" panose="020B0604020202020204" pitchFamily="34" charset="0"/>
              </a:rPr>
              <a:t>The voltage of the battery modules does not need to be measured before installation. The modules connect to each other after the storage system is commissioned and the voltages are automatically adjusted.</a:t>
            </a:r>
          </a:p>
          <a:p>
            <a:pPr marL="88900" lvl="2" algn="just" fontAlgn="base">
              <a:lnSpc>
                <a:spcPct val="90000"/>
              </a:lnSpc>
              <a:spcBef>
                <a:spcPts val="600"/>
              </a:spcBef>
              <a:spcAft>
                <a:spcPts val="600"/>
              </a:spcAft>
              <a:buClr>
                <a:schemeClr val="tx2"/>
              </a:buClr>
              <a:buSzPct val="100000"/>
              <a:defRPr/>
            </a:pPr>
            <a:endParaRPr lang="en-US" sz="1200" dirty="0">
              <a:latin typeface="+mn-lt"/>
            </a:endParaRPr>
          </a:p>
        </p:txBody>
      </p:sp>
      <p:pic>
        <p:nvPicPr>
          <p:cNvPr id="7" name="Picture 6">
            <a:extLst>
              <a:ext uri="{FF2B5EF4-FFF2-40B4-BE49-F238E27FC236}">
                <a16:creationId xmlns:a16="http://schemas.microsoft.com/office/drawing/2014/main" id="{E060B2E1-F10E-48DA-BA47-F47833FE1D79}"/>
              </a:ext>
            </a:extLst>
          </p:cNvPr>
          <p:cNvPicPr>
            <a:picLocks noChangeAspect="1"/>
          </p:cNvPicPr>
          <p:nvPr/>
        </p:nvPicPr>
        <p:blipFill>
          <a:blip r:embed="rId4"/>
          <a:stretch>
            <a:fillRect/>
          </a:stretch>
        </p:blipFill>
        <p:spPr>
          <a:xfrm>
            <a:off x="3484486" y="4193815"/>
            <a:ext cx="5235728" cy="2140470"/>
          </a:xfrm>
          <a:prstGeom prst="rect">
            <a:avLst/>
          </a:prstGeom>
        </p:spPr>
      </p:pic>
    </p:spTree>
    <p:extLst>
      <p:ext uri="{BB962C8B-B14F-4D97-AF65-F5344CB8AC3E}">
        <p14:creationId xmlns:p14="http://schemas.microsoft.com/office/powerpoint/2010/main" val="31466322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p:cNvSpPr>
            <a:spLocks noGrp="1"/>
          </p:cNvSpPr>
          <p:nvPr>
            <p:ph type="title"/>
          </p:nvPr>
        </p:nvSpPr>
        <p:spPr>
          <a:xfrm>
            <a:off x="350996" y="382419"/>
            <a:ext cx="11502711" cy="1077880"/>
          </a:xfrm>
        </p:spPr>
        <p:txBody>
          <a:bodyPr>
            <a:normAutofit fontScale="90000"/>
          </a:bodyPr>
          <a:lstStyle/>
          <a:p>
            <a:r>
              <a:rPr lang="en-AU" sz="1997" dirty="0">
                <a:solidFill>
                  <a:schemeClr val="accent2"/>
                </a:solidFill>
              </a:rPr>
              <a:t>Products &amp; Innovation.</a:t>
            </a:r>
            <a:br>
              <a:rPr lang="en-AU" dirty="0"/>
            </a:br>
            <a:r>
              <a:rPr lang="en-AU" dirty="0"/>
              <a:t>Battery Module Installation </a:t>
            </a:r>
            <a:r>
              <a:rPr lang="en-AU" sz="1800" dirty="0">
                <a:solidFill>
                  <a:srgbClr val="4CCFEF"/>
                </a:solidFill>
              </a:rPr>
              <a:t>– Sonnen LFP2 Modules – eco 8.03 / Hybrid 8.13 / eco 9.43 / Hybrid 9.53 </a:t>
            </a:r>
          </a:p>
        </p:txBody>
      </p:sp>
      <p:pic>
        <p:nvPicPr>
          <p:cNvPr id="8" name="Picture 7">
            <a:extLst>
              <a:ext uri="{FF2B5EF4-FFF2-40B4-BE49-F238E27FC236}">
                <a16:creationId xmlns:a16="http://schemas.microsoft.com/office/drawing/2014/main" id="{810F8804-F41A-40F6-A968-128D572EF4E4}"/>
              </a:ext>
            </a:extLst>
          </p:cNvPr>
          <p:cNvPicPr>
            <a:picLocks noChangeAspect="1"/>
          </p:cNvPicPr>
          <p:nvPr/>
        </p:nvPicPr>
        <p:blipFill>
          <a:blip r:embed="rId2"/>
          <a:stretch>
            <a:fillRect/>
          </a:stretch>
        </p:blipFill>
        <p:spPr>
          <a:xfrm>
            <a:off x="197694" y="197371"/>
            <a:ext cx="1548172" cy="582841"/>
          </a:xfrm>
          <a:prstGeom prst="rect">
            <a:avLst/>
          </a:prstGeom>
        </p:spPr>
      </p:pic>
      <p:sp>
        <p:nvSpPr>
          <p:cNvPr id="9" name="Rectangle 8">
            <a:extLst>
              <a:ext uri="{FF2B5EF4-FFF2-40B4-BE49-F238E27FC236}">
                <a16:creationId xmlns:a16="http://schemas.microsoft.com/office/drawing/2014/main" id="{A47ACAB1-39EC-40AD-B0D6-00C838547023}"/>
              </a:ext>
            </a:extLst>
          </p:cNvPr>
          <p:cNvSpPr/>
          <p:nvPr/>
        </p:nvSpPr>
        <p:spPr>
          <a:xfrm>
            <a:off x="1637854" y="378000"/>
            <a:ext cx="1800200" cy="4022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400" dirty="0" err="1">
              <a:latin typeface="Brandon Text Bold" panose="020B0803020203060203" pitchFamily="34" charset="0"/>
            </a:endParaRPr>
          </a:p>
        </p:txBody>
      </p:sp>
      <p:sp>
        <p:nvSpPr>
          <p:cNvPr id="5" name="Textfeld 20">
            <a:extLst>
              <a:ext uri="{FF2B5EF4-FFF2-40B4-BE49-F238E27FC236}">
                <a16:creationId xmlns:a16="http://schemas.microsoft.com/office/drawing/2014/main" id="{6C1FF510-C9A6-4D73-8610-AF12221F3D06}"/>
              </a:ext>
            </a:extLst>
          </p:cNvPr>
          <p:cNvSpPr txBox="1"/>
          <p:nvPr/>
        </p:nvSpPr>
        <p:spPr>
          <a:xfrm>
            <a:off x="294996" y="1656100"/>
            <a:ext cx="5220579" cy="2930033"/>
          </a:xfrm>
          <a:prstGeom prst="rect">
            <a:avLst/>
          </a:prstGeom>
          <a:noFill/>
          <a:ln w="9525">
            <a:noFill/>
            <a:miter lim="800000"/>
            <a:headEnd/>
            <a:tailEnd/>
          </a:ln>
        </p:spPr>
        <p:txBody>
          <a:bodyPr wrap="square">
            <a:spAutoFit/>
          </a:bodyPr>
          <a:lstStyle>
            <a:defPPr>
              <a:defRPr lang="de-DE"/>
            </a:defPPr>
            <a:lvl1pPr marL="287338" indent="-287338">
              <a:spcBef>
                <a:spcPts val="1200"/>
              </a:spcBef>
              <a:buBlip>
                <a:blip r:embed="rId3"/>
              </a:buBlip>
              <a:defRPr sz="1600">
                <a:latin typeface="Arial" pitchFamily="34" charset="0"/>
                <a:cs typeface="Arial" pitchFamily="34" charset="0"/>
              </a:defRPr>
            </a:lvl1pPr>
          </a:lstStyle>
          <a:p>
            <a:pPr marL="88900" lvl="2" algn="just" fontAlgn="base">
              <a:lnSpc>
                <a:spcPct val="90000"/>
              </a:lnSpc>
              <a:spcBef>
                <a:spcPts val="600"/>
              </a:spcBef>
              <a:spcAft>
                <a:spcPts val="600"/>
              </a:spcAft>
              <a:buClr>
                <a:schemeClr val="tx2"/>
              </a:buClr>
              <a:buSzPct val="100000"/>
              <a:defRPr/>
            </a:pPr>
            <a:r>
              <a:rPr lang="en-GB" sz="1600" dirty="0">
                <a:solidFill>
                  <a:schemeClr val="bg1">
                    <a:lumMod val="10000"/>
                  </a:schemeClr>
                </a:solidFill>
                <a:cs typeface="Arial" panose="020B0604020202020204" pitchFamily="34" charset="0"/>
              </a:rPr>
              <a:t>Support straps are installed in the main cabinet and optional extension cabinet. These can be used to mount the battery modules.</a:t>
            </a:r>
          </a:p>
          <a:p>
            <a:pPr marL="88900" lvl="2" algn="just" fontAlgn="base">
              <a:lnSpc>
                <a:spcPct val="90000"/>
              </a:lnSpc>
              <a:spcBef>
                <a:spcPts val="600"/>
              </a:spcBef>
              <a:spcAft>
                <a:spcPts val="600"/>
              </a:spcAft>
              <a:buClr>
                <a:schemeClr val="tx2"/>
              </a:buClr>
              <a:buSzPct val="100000"/>
              <a:defRPr/>
            </a:pPr>
            <a:r>
              <a:rPr lang="en-GB" sz="1600" dirty="0">
                <a:solidFill>
                  <a:schemeClr val="bg1">
                    <a:lumMod val="10000"/>
                  </a:schemeClr>
                </a:solidFill>
                <a:cs typeface="Arial" panose="020B0604020202020204" pitchFamily="34" charset="0"/>
              </a:rPr>
              <a:t>► Open the support strap fitted to the rear panel of the housing.</a:t>
            </a:r>
          </a:p>
          <a:p>
            <a:pPr marL="88900" lvl="2" algn="just" fontAlgn="base">
              <a:lnSpc>
                <a:spcPct val="90000"/>
              </a:lnSpc>
              <a:spcBef>
                <a:spcPts val="600"/>
              </a:spcBef>
              <a:spcAft>
                <a:spcPts val="600"/>
              </a:spcAft>
              <a:buClr>
                <a:schemeClr val="tx2"/>
              </a:buClr>
              <a:buSzPct val="100000"/>
              <a:defRPr/>
            </a:pPr>
            <a:r>
              <a:rPr lang="en-GB" sz="1600" dirty="0">
                <a:solidFill>
                  <a:schemeClr val="bg1">
                    <a:lumMod val="10000"/>
                  </a:schemeClr>
                </a:solidFill>
                <a:cs typeface="Arial" panose="020B0604020202020204" pitchFamily="34" charset="0"/>
              </a:rPr>
              <a:t>► Position the battery modules as shown in the following figure, based on the total number. </a:t>
            </a:r>
          </a:p>
          <a:p>
            <a:pPr marL="88900" lvl="2" algn="just" fontAlgn="base">
              <a:lnSpc>
                <a:spcPct val="90000"/>
              </a:lnSpc>
              <a:spcBef>
                <a:spcPts val="600"/>
              </a:spcBef>
              <a:spcAft>
                <a:spcPts val="600"/>
              </a:spcAft>
              <a:buClr>
                <a:schemeClr val="tx2"/>
              </a:buClr>
              <a:buSzPct val="100000"/>
              <a:defRPr/>
            </a:pPr>
            <a:r>
              <a:rPr lang="en-GB" sz="1600" dirty="0">
                <a:solidFill>
                  <a:schemeClr val="bg1">
                    <a:lumMod val="10000"/>
                  </a:schemeClr>
                </a:solidFill>
                <a:cs typeface="Arial" panose="020B0604020202020204" pitchFamily="34" charset="0"/>
              </a:rPr>
              <a:t>► The straps are fully adjustable to allow for an uneven number of modules. </a:t>
            </a:r>
          </a:p>
          <a:p>
            <a:pPr marL="88900" lvl="2" algn="just" fontAlgn="base">
              <a:lnSpc>
                <a:spcPct val="90000"/>
              </a:lnSpc>
              <a:spcBef>
                <a:spcPts val="600"/>
              </a:spcBef>
              <a:spcAft>
                <a:spcPts val="600"/>
              </a:spcAft>
              <a:buClr>
                <a:schemeClr val="tx2"/>
              </a:buClr>
              <a:buSzPct val="100000"/>
              <a:defRPr/>
            </a:pPr>
            <a:endParaRPr lang="en-GB" sz="1600" dirty="0">
              <a:solidFill>
                <a:schemeClr val="bg1">
                  <a:lumMod val="10000"/>
                </a:schemeClr>
              </a:solidFill>
              <a:cs typeface="Arial" panose="020B0604020202020204" pitchFamily="34" charset="0"/>
            </a:endParaRPr>
          </a:p>
        </p:txBody>
      </p:sp>
      <p:pic>
        <p:nvPicPr>
          <p:cNvPr id="7" name="Picture 6">
            <a:extLst>
              <a:ext uri="{FF2B5EF4-FFF2-40B4-BE49-F238E27FC236}">
                <a16:creationId xmlns:a16="http://schemas.microsoft.com/office/drawing/2014/main" id="{C85DECD5-888C-44BE-AC06-9B837F88E3E2}"/>
              </a:ext>
            </a:extLst>
          </p:cNvPr>
          <p:cNvPicPr>
            <a:picLocks noChangeAspect="1"/>
          </p:cNvPicPr>
          <p:nvPr/>
        </p:nvPicPr>
        <p:blipFill>
          <a:blip r:embed="rId4"/>
          <a:stretch>
            <a:fillRect/>
          </a:stretch>
        </p:blipFill>
        <p:spPr>
          <a:xfrm>
            <a:off x="5958334" y="1220018"/>
            <a:ext cx="5220580" cy="5026025"/>
          </a:xfrm>
          <a:prstGeom prst="rect">
            <a:avLst/>
          </a:prstGeom>
        </p:spPr>
      </p:pic>
    </p:spTree>
    <p:extLst>
      <p:ext uri="{BB962C8B-B14F-4D97-AF65-F5344CB8AC3E}">
        <p14:creationId xmlns:p14="http://schemas.microsoft.com/office/powerpoint/2010/main" val="26777045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p:cNvSpPr>
            <a:spLocks noGrp="1"/>
          </p:cNvSpPr>
          <p:nvPr>
            <p:ph type="title"/>
          </p:nvPr>
        </p:nvSpPr>
        <p:spPr>
          <a:xfrm>
            <a:off x="350996" y="382419"/>
            <a:ext cx="11502711" cy="1077880"/>
          </a:xfrm>
        </p:spPr>
        <p:txBody>
          <a:bodyPr>
            <a:normAutofit fontScale="90000"/>
          </a:bodyPr>
          <a:lstStyle/>
          <a:p>
            <a:r>
              <a:rPr lang="en-AU" sz="1997" dirty="0">
                <a:solidFill>
                  <a:schemeClr val="accent2"/>
                </a:solidFill>
              </a:rPr>
              <a:t>Products &amp; Innovation.</a:t>
            </a:r>
            <a:br>
              <a:rPr lang="en-AU" dirty="0"/>
            </a:br>
            <a:r>
              <a:rPr lang="en-AU" dirty="0"/>
              <a:t>Battery Module Installation </a:t>
            </a:r>
            <a:r>
              <a:rPr lang="en-AU" sz="1800" dirty="0">
                <a:solidFill>
                  <a:srgbClr val="4CCFEF"/>
                </a:solidFill>
              </a:rPr>
              <a:t>– Sonnen LFP2 Modules – eco 8.03 / Hybrid 8.13 / eco 9.43 / Hybrid 9.53 </a:t>
            </a:r>
          </a:p>
        </p:txBody>
      </p:sp>
      <p:pic>
        <p:nvPicPr>
          <p:cNvPr id="8" name="Picture 7">
            <a:extLst>
              <a:ext uri="{FF2B5EF4-FFF2-40B4-BE49-F238E27FC236}">
                <a16:creationId xmlns:a16="http://schemas.microsoft.com/office/drawing/2014/main" id="{810F8804-F41A-40F6-A968-128D572EF4E4}"/>
              </a:ext>
            </a:extLst>
          </p:cNvPr>
          <p:cNvPicPr>
            <a:picLocks noChangeAspect="1"/>
          </p:cNvPicPr>
          <p:nvPr/>
        </p:nvPicPr>
        <p:blipFill>
          <a:blip r:embed="rId2"/>
          <a:stretch>
            <a:fillRect/>
          </a:stretch>
        </p:blipFill>
        <p:spPr>
          <a:xfrm>
            <a:off x="197694" y="197371"/>
            <a:ext cx="1548172" cy="582841"/>
          </a:xfrm>
          <a:prstGeom prst="rect">
            <a:avLst/>
          </a:prstGeom>
        </p:spPr>
      </p:pic>
      <p:sp>
        <p:nvSpPr>
          <p:cNvPr id="9" name="Rectangle 8">
            <a:extLst>
              <a:ext uri="{FF2B5EF4-FFF2-40B4-BE49-F238E27FC236}">
                <a16:creationId xmlns:a16="http://schemas.microsoft.com/office/drawing/2014/main" id="{A47ACAB1-39EC-40AD-B0D6-00C838547023}"/>
              </a:ext>
            </a:extLst>
          </p:cNvPr>
          <p:cNvSpPr/>
          <p:nvPr/>
        </p:nvSpPr>
        <p:spPr>
          <a:xfrm>
            <a:off x="1637854" y="378000"/>
            <a:ext cx="1800200" cy="4022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400" dirty="0" err="1">
              <a:latin typeface="Brandon Text Bold" panose="020B0803020203060203" pitchFamily="34" charset="0"/>
            </a:endParaRPr>
          </a:p>
        </p:txBody>
      </p:sp>
      <p:sp>
        <p:nvSpPr>
          <p:cNvPr id="5" name="Textfeld 20">
            <a:extLst>
              <a:ext uri="{FF2B5EF4-FFF2-40B4-BE49-F238E27FC236}">
                <a16:creationId xmlns:a16="http://schemas.microsoft.com/office/drawing/2014/main" id="{39ED41F9-4616-4151-B7BA-B61B7B93BC65}"/>
              </a:ext>
            </a:extLst>
          </p:cNvPr>
          <p:cNvSpPr txBox="1"/>
          <p:nvPr/>
        </p:nvSpPr>
        <p:spPr>
          <a:xfrm>
            <a:off x="800671" y="1743428"/>
            <a:ext cx="4554686" cy="541687"/>
          </a:xfrm>
          <a:prstGeom prst="rect">
            <a:avLst/>
          </a:prstGeom>
          <a:noFill/>
          <a:ln w="9525">
            <a:noFill/>
            <a:miter lim="800000"/>
            <a:headEnd/>
            <a:tailEnd/>
          </a:ln>
        </p:spPr>
        <p:txBody>
          <a:bodyPr wrap="square">
            <a:spAutoFit/>
          </a:bodyPr>
          <a:lstStyle>
            <a:defPPr>
              <a:defRPr lang="de-DE"/>
            </a:defPPr>
            <a:lvl1pPr marL="287338" indent="-287338">
              <a:spcBef>
                <a:spcPts val="1200"/>
              </a:spcBef>
              <a:buBlip>
                <a:blip r:embed="rId3"/>
              </a:buBlip>
              <a:defRPr sz="1600">
                <a:latin typeface="Arial" pitchFamily="34" charset="0"/>
                <a:cs typeface="Arial" pitchFamily="34" charset="0"/>
              </a:defRPr>
            </a:lvl1pPr>
          </a:lstStyle>
          <a:p>
            <a:pPr marL="88900" lvl="2" algn="just" fontAlgn="base">
              <a:lnSpc>
                <a:spcPct val="90000"/>
              </a:lnSpc>
              <a:spcBef>
                <a:spcPts val="600"/>
              </a:spcBef>
              <a:spcAft>
                <a:spcPts val="600"/>
              </a:spcAft>
              <a:buClr>
                <a:schemeClr val="tx2"/>
              </a:buClr>
              <a:buSzPct val="100000"/>
              <a:defRPr/>
            </a:pPr>
            <a:r>
              <a:rPr lang="en-GB" sz="1600" dirty="0">
                <a:solidFill>
                  <a:schemeClr val="bg1">
                    <a:lumMod val="10000"/>
                  </a:schemeClr>
                </a:solidFill>
                <a:cs typeface="Arial" panose="020B0604020202020204" pitchFamily="34" charset="0"/>
              </a:rPr>
              <a:t>► Connect the supplied earthing cable to the earthing stud closest to the battery modules.</a:t>
            </a:r>
          </a:p>
        </p:txBody>
      </p:sp>
      <p:pic>
        <p:nvPicPr>
          <p:cNvPr id="7" name="Picture 6">
            <a:extLst>
              <a:ext uri="{FF2B5EF4-FFF2-40B4-BE49-F238E27FC236}">
                <a16:creationId xmlns:a16="http://schemas.microsoft.com/office/drawing/2014/main" id="{5E49417C-4C5B-4826-AB76-830336BC866C}"/>
              </a:ext>
            </a:extLst>
          </p:cNvPr>
          <p:cNvPicPr>
            <a:picLocks noChangeAspect="1"/>
          </p:cNvPicPr>
          <p:nvPr/>
        </p:nvPicPr>
        <p:blipFill>
          <a:blip r:embed="rId4"/>
          <a:stretch>
            <a:fillRect/>
          </a:stretch>
        </p:blipFill>
        <p:spPr>
          <a:xfrm>
            <a:off x="5670302" y="1709539"/>
            <a:ext cx="5074621" cy="2557041"/>
          </a:xfrm>
          <a:prstGeom prst="rect">
            <a:avLst/>
          </a:prstGeom>
        </p:spPr>
      </p:pic>
      <p:pic>
        <p:nvPicPr>
          <p:cNvPr id="10" name="Picture 9">
            <a:extLst>
              <a:ext uri="{FF2B5EF4-FFF2-40B4-BE49-F238E27FC236}">
                <a16:creationId xmlns:a16="http://schemas.microsoft.com/office/drawing/2014/main" id="{009D1C7B-8B25-48ED-A1E1-BCAE62E5DEC7}"/>
              </a:ext>
            </a:extLst>
          </p:cNvPr>
          <p:cNvPicPr>
            <a:picLocks noChangeAspect="1"/>
          </p:cNvPicPr>
          <p:nvPr/>
        </p:nvPicPr>
        <p:blipFill>
          <a:blip r:embed="rId5"/>
          <a:stretch>
            <a:fillRect/>
          </a:stretch>
        </p:blipFill>
        <p:spPr>
          <a:xfrm>
            <a:off x="5670302" y="4398785"/>
            <a:ext cx="5143500" cy="1438275"/>
          </a:xfrm>
          <a:prstGeom prst="rect">
            <a:avLst/>
          </a:prstGeom>
        </p:spPr>
      </p:pic>
    </p:spTree>
    <p:extLst>
      <p:ext uri="{BB962C8B-B14F-4D97-AF65-F5344CB8AC3E}">
        <p14:creationId xmlns:p14="http://schemas.microsoft.com/office/powerpoint/2010/main" val="2053607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p:cNvSpPr>
            <a:spLocks noGrp="1"/>
          </p:cNvSpPr>
          <p:nvPr>
            <p:ph type="title"/>
          </p:nvPr>
        </p:nvSpPr>
        <p:spPr>
          <a:xfrm>
            <a:off x="350996" y="382419"/>
            <a:ext cx="11502711" cy="1077880"/>
          </a:xfrm>
        </p:spPr>
        <p:txBody>
          <a:bodyPr>
            <a:normAutofit fontScale="90000"/>
          </a:bodyPr>
          <a:lstStyle/>
          <a:p>
            <a:r>
              <a:rPr lang="en-AU" sz="1997" dirty="0">
                <a:solidFill>
                  <a:schemeClr val="accent2"/>
                </a:solidFill>
              </a:rPr>
              <a:t>Products &amp; Innovation.</a:t>
            </a:r>
            <a:br>
              <a:rPr lang="en-AU" dirty="0"/>
            </a:br>
            <a:r>
              <a:rPr lang="en-AU" dirty="0"/>
              <a:t>Battery Module Installation </a:t>
            </a:r>
            <a:r>
              <a:rPr lang="en-AU" sz="1800" dirty="0">
                <a:solidFill>
                  <a:srgbClr val="4CCFEF"/>
                </a:solidFill>
              </a:rPr>
              <a:t>– Sonnen LFP2 Modules – eco 8.03 / Hybrid 8.13 / eco 9.43 / Hybrid 9.53 </a:t>
            </a:r>
          </a:p>
        </p:txBody>
      </p:sp>
      <p:pic>
        <p:nvPicPr>
          <p:cNvPr id="8" name="Picture 7">
            <a:extLst>
              <a:ext uri="{FF2B5EF4-FFF2-40B4-BE49-F238E27FC236}">
                <a16:creationId xmlns:a16="http://schemas.microsoft.com/office/drawing/2014/main" id="{810F8804-F41A-40F6-A968-128D572EF4E4}"/>
              </a:ext>
            </a:extLst>
          </p:cNvPr>
          <p:cNvPicPr>
            <a:picLocks noChangeAspect="1"/>
          </p:cNvPicPr>
          <p:nvPr/>
        </p:nvPicPr>
        <p:blipFill>
          <a:blip r:embed="rId2"/>
          <a:stretch>
            <a:fillRect/>
          </a:stretch>
        </p:blipFill>
        <p:spPr>
          <a:xfrm>
            <a:off x="197694" y="197371"/>
            <a:ext cx="1548172" cy="582841"/>
          </a:xfrm>
          <a:prstGeom prst="rect">
            <a:avLst/>
          </a:prstGeom>
        </p:spPr>
      </p:pic>
      <p:sp>
        <p:nvSpPr>
          <p:cNvPr id="9" name="Rectangle 8">
            <a:extLst>
              <a:ext uri="{FF2B5EF4-FFF2-40B4-BE49-F238E27FC236}">
                <a16:creationId xmlns:a16="http://schemas.microsoft.com/office/drawing/2014/main" id="{A47ACAB1-39EC-40AD-B0D6-00C838547023}"/>
              </a:ext>
            </a:extLst>
          </p:cNvPr>
          <p:cNvSpPr/>
          <p:nvPr/>
        </p:nvSpPr>
        <p:spPr>
          <a:xfrm>
            <a:off x="1637854" y="378000"/>
            <a:ext cx="1800200" cy="4022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400" dirty="0" err="1">
              <a:latin typeface="Brandon Text Bold" panose="020B0803020203060203" pitchFamily="34" charset="0"/>
            </a:endParaRPr>
          </a:p>
        </p:txBody>
      </p:sp>
      <p:pic>
        <p:nvPicPr>
          <p:cNvPr id="5" name="Picture 4">
            <a:extLst>
              <a:ext uri="{FF2B5EF4-FFF2-40B4-BE49-F238E27FC236}">
                <a16:creationId xmlns:a16="http://schemas.microsoft.com/office/drawing/2014/main" id="{C4110A14-E14A-4421-827E-6E0CED3C0ADB}"/>
              </a:ext>
            </a:extLst>
          </p:cNvPr>
          <p:cNvPicPr>
            <a:picLocks noChangeAspect="1"/>
          </p:cNvPicPr>
          <p:nvPr/>
        </p:nvPicPr>
        <p:blipFill>
          <a:blip r:embed="rId3"/>
          <a:stretch>
            <a:fillRect/>
          </a:stretch>
        </p:blipFill>
        <p:spPr>
          <a:xfrm>
            <a:off x="917774" y="2501627"/>
            <a:ext cx="3402725" cy="3597459"/>
          </a:xfrm>
          <a:prstGeom prst="rect">
            <a:avLst/>
          </a:prstGeom>
        </p:spPr>
      </p:pic>
      <p:sp>
        <p:nvSpPr>
          <p:cNvPr id="7" name="Textfeld 20">
            <a:extLst>
              <a:ext uri="{FF2B5EF4-FFF2-40B4-BE49-F238E27FC236}">
                <a16:creationId xmlns:a16="http://schemas.microsoft.com/office/drawing/2014/main" id="{53892751-2E03-40E0-BB1D-239816325CB2}"/>
              </a:ext>
            </a:extLst>
          </p:cNvPr>
          <p:cNvSpPr txBox="1"/>
          <p:nvPr/>
        </p:nvSpPr>
        <p:spPr>
          <a:xfrm>
            <a:off x="485726" y="1657323"/>
            <a:ext cx="3986977" cy="763286"/>
          </a:xfrm>
          <a:prstGeom prst="rect">
            <a:avLst/>
          </a:prstGeom>
          <a:noFill/>
          <a:ln w="9525">
            <a:noFill/>
            <a:miter lim="800000"/>
            <a:headEnd/>
            <a:tailEnd/>
          </a:ln>
        </p:spPr>
        <p:txBody>
          <a:bodyPr wrap="square">
            <a:spAutoFit/>
          </a:bodyPr>
          <a:lstStyle>
            <a:defPPr>
              <a:defRPr lang="de-DE"/>
            </a:defPPr>
            <a:lvl1pPr marL="287338" indent="-287338">
              <a:spcBef>
                <a:spcPts val="1200"/>
              </a:spcBef>
              <a:buBlip>
                <a:blip r:embed="rId4"/>
              </a:buBlip>
              <a:defRPr sz="1600">
                <a:latin typeface="Arial" pitchFamily="34" charset="0"/>
                <a:cs typeface="Arial" pitchFamily="34" charset="0"/>
              </a:defRPr>
            </a:lvl1pPr>
          </a:lstStyle>
          <a:p>
            <a:pPr marL="88900" lvl="2" algn="just" fontAlgn="base">
              <a:lnSpc>
                <a:spcPct val="90000"/>
              </a:lnSpc>
              <a:spcBef>
                <a:spcPts val="600"/>
              </a:spcBef>
              <a:spcAft>
                <a:spcPts val="600"/>
              </a:spcAft>
              <a:buClr>
                <a:schemeClr val="tx2"/>
              </a:buClr>
              <a:buSzPct val="100000"/>
              <a:defRPr/>
            </a:pPr>
            <a:r>
              <a:rPr lang="en-GB" sz="1600" dirty="0">
                <a:solidFill>
                  <a:schemeClr val="bg1">
                    <a:lumMod val="10000"/>
                  </a:schemeClr>
                </a:solidFill>
                <a:cs typeface="Arial" panose="020B0604020202020204" pitchFamily="34" charset="0"/>
              </a:rPr>
              <a:t>► Connect the patch cable installed in the main cabinet to the CONTROLLER socket on the first battery module.</a:t>
            </a:r>
          </a:p>
        </p:txBody>
      </p:sp>
      <p:pic>
        <p:nvPicPr>
          <p:cNvPr id="10" name="Picture 9">
            <a:extLst>
              <a:ext uri="{FF2B5EF4-FFF2-40B4-BE49-F238E27FC236}">
                <a16:creationId xmlns:a16="http://schemas.microsoft.com/office/drawing/2014/main" id="{D14BB8B7-CD8F-4E3F-B43E-76D1A3BC97C8}"/>
              </a:ext>
            </a:extLst>
          </p:cNvPr>
          <p:cNvPicPr>
            <a:picLocks noChangeAspect="1"/>
          </p:cNvPicPr>
          <p:nvPr/>
        </p:nvPicPr>
        <p:blipFill>
          <a:blip r:embed="rId5"/>
          <a:stretch>
            <a:fillRect/>
          </a:stretch>
        </p:blipFill>
        <p:spPr>
          <a:xfrm>
            <a:off x="9162690" y="1205481"/>
            <a:ext cx="2225251" cy="5083433"/>
          </a:xfrm>
          <a:prstGeom prst="rect">
            <a:avLst/>
          </a:prstGeom>
        </p:spPr>
      </p:pic>
      <p:sp>
        <p:nvSpPr>
          <p:cNvPr id="11" name="Textfeld 20">
            <a:extLst>
              <a:ext uri="{FF2B5EF4-FFF2-40B4-BE49-F238E27FC236}">
                <a16:creationId xmlns:a16="http://schemas.microsoft.com/office/drawing/2014/main" id="{DC771214-DADD-4A8D-9A0A-63697CF555EB}"/>
              </a:ext>
            </a:extLst>
          </p:cNvPr>
          <p:cNvSpPr txBox="1"/>
          <p:nvPr/>
        </p:nvSpPr>
        <p:spPr>
          <a:xfrm>
            <a:off x="5454278" y="1596218"/>
            <a:ext cx="3402724" cy="984885"/>
          </a:xfrm>
          <a:prstGeom prst="rect">
            <a:avLst/>
          </a:prstGeom>
          <a:noFill/>
          <a:ln w="9525">
            <a:noFill/>
            <a:miter lim="800000"/>
            <a:headEnd/>
            <a:tailEnd/>
          </a:ln>
        </p:spPr>
        <p:txBody>
          <a:bodyPr wrap="square">
            <a:spAutoFit/>
          </a:bodyPr>
          <a:lstStyle>
            <a:defPPr>
              <a:defRPr lang="de-DE"/>
            </a:defPPr>
            <a:lvl1pPr marL="287338" indent="-287338">
              <a:spcBef>
                <a:spcPts val="1200"/>
              </a:spcBef>
              <a:buBlip>
                <a:blip r:embed="rId4"/>
              </a:buBlip>
              <a:defRPr sz="1600">
                <a:latin typeface="Arial" pitchFamily="34" charset="0"/>
                <a:cs typeface="Arial" pitchFamily="34" charset="0"/>
              </a:defRPr>
            </a:lvl1pPr>
          </a:lstStyle>
          <a:p>
            <a:pPr marL="88900" lvl="2" algn="just" fontAlgn="base">
              <a:lnSpc>
                <a:spcPct val="90000"/>
              </a:lnSpc>
              <a:spcBef>
                <a:spcPts val="600"/>
              </a:spcBef>
              <a:spcAft>
                <a:spcPts val="600"/>
              </a:spcAft>
              <a:buClr>
                <a:schemeClr val="tx2"/>
              </a:buClr>
              <a:buSzPct val="100000"/>
              <a:defRPr/>
            </a:pPr>
            <a:r>
              <a:rPr lang="en-GB" sz="1600" dirty="0">
                <a:solidFill>
                  <a:schemeClr val="bg1">
                    <a:lumMod val="10000"/>
                  </a:schemeClr>
                </a:solidFill>
                <a:cs typeface="Arial" panose="020B0604020202020204" pitchFamily="34" charset="0"/>
              </a:rPr>
              <a:t>► Connect the supplied patch cable as shown in the figure on the left. The connection for each one runs from LINK-OUT to LINK-IN.</a:t>
            </a:r>
          </a:p>
        </p:txBody>
      </p:sp>
    </p:spTree>
    <p:extLst>
      <p:ext uri="{BB962C8B-B14F-4D97-AF65-F5344CB8AC3E}">
        <p14:creationId xmlns:p14="http://schemas.microsoft.com/office/powerpoint/2010/main" val="11415755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p:cNvSpPr>
            <a:spLocks noGrp="1"/>
          </p:cNvSpPr>
          <p:nvPr>
            <p:ph type="title"/>
          </p:nvPr>
        </p:nvSpPr>
        <p:spPr>
          <a:xfrm>
            <a:off x="350996" y="382419"/>
            <a:ext cx="11502711" cy="1077880"/>
          </a:xfrm>
        </p:spPr>
        <p:txBody>
          <a:bodyPr>
            <a:normAutofit fontScale="90000"/>
          </a:bodyPr>
          <a:lstStyle/>
          <a:p>
            <a:r>
              <a:rPr lang="en-AU" sz="1997" dirty="0">
                <a:solidFill>
                  <a:schemeClr val="accent2"/>
                </a:solidFill>
              </a:rPr>
              <a:t>Products &amp; Innovation.</a:t>
            </a:r>
            <a:br>
              <a:rPr lang="en-AU" dirty="0"/>
            </a:br>
            <a:r>
              <a:rPr lang="en-AU" dirty="0"/>
              <a:t>Battery Module Installation </a:t>
            </a:r>
            <a:r>
              <a:rPr lang="en-AU" sz="1800" dirty="0">
                <a:solidFill>
                  <a:srgbClr val="4CCFEF"/>
                </a:solidFill>
              </a:rPr>
              <a:t>– Sonnen LFP2 Modules – eco 8.03 / Hybrid 8.13 / eco 9.43 / Hybrid 9.53 </a:t>
            </a:r>
          </a:p>
        </p:txBody>
      </p:sp>
      <p:pic>
        <p:nvPicPr>
          <p:cNvPr id="8" name="Picture 7">
            <a:extLst>
              <a:ext uri="{FF2B5EF4-FFF2-40B4-BE49-F238E27FC236}">
                <a16:creationId xmlns:a16="http://schemas.microsoft.com/office/drawing/2014/main" id="{810F8804-F41A-40F6-A968-128D572EF4E4}"/>
              </a:ext>
            </a:extLst>
          </p:cNvPr>
          <p:cNvPicPr>
            <a:picLocks noChangeAspect="1"/>
          </p:cNvPicPr>
          <p:nvPr/>
        </p:nvPicPr>
        <p:blipFill>
          <a:blip r:embed="rId2"/>
          <a:stretch>
            <a:fillRect/>
          </a:stretch>
        </p:blipFill>
        <p:spPr>
          <a:xfrm>
            <a:off x="197694" y="197371"/>
            <a:ext cx="1548172" cy="582841"/>
          </a:xfrm>
          <a:prstGeom prst="rect">
            <a:avLst/>
          </a:prstGeom>
        </p:spPr>
      </p:pic>
      <p:sp>
        <p:nvSpPr>
          <p:cNvPr id="9" name="Rectangle 8">
            <a:extLst>
              <a:ext uri="{FF2B5EF4-FFF2-40B4-BE49-F238E27FC236}">
                <a16:creationId xmlns:a16="http://schemas.microsoft.com/office/drawing/2014/main" id="{A47ACAB1-39EC-40AD-B0D6-00C838547023}"/>
              </a:ext>
            </a:extLst>
          </p:cNvPr>
          <p:cNvSpPr/>
          <p:nvPr/>
        </p:nvSpPr>
        <p:spPr>
          <a:xfrm>
            <a:off x="1637854" y="378000"/>
            <a:ext cx="1800200" cy="4022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400" dirty="0" err="1">
              <a:latin typeface="Brandon Text Bold" panose="020B0803020203060203" pitchFamily="34" charset="0"/>
            </a:endParaRPr>
          </a:p>
        </p:txBody>
      </p:sp>
      <p:sp>
        <p:nvSpPr>
          <p:cNvPr id="5" name="Textfeld 20">
            <a:extLst>
              <a:ext uri="{FF2B5EF4-FFF2-40B4-BE49-F238E27FC236}">
                <a16:creationId xmlns:a16="http://schemas.microsoft.com/office/drawing/2014/main" id="{05C00D12-D548-4F73-AFAA-B2BDF05A40F5}"/>
              </a:ext>
            </a:extLst>
          </p:cNvPr>
          <p:cNvSpPr txBox="1"/>
          <p:nvPr/>
        </p:nvSpPr>
        <p:spPr>
          <a:xfrm>
            <a:off x="429186" y="2537826"/>
            <a:ext cx="11424521" cy="1667380"/>
          </a:xfrm>
          <a:prstGeom prst="rect">
            <a:avLst/>
          </a:prstGeom>
          <a:noFill/>
          <a:ln w="9525">
            <a:noFill/>
            <a:miter lim="800000"/>
            <a:headEnd/>
            <a:tailEnd/>
          </a:ln>
        </p:spPr>
        <p:txBody>
          <a:bodyPr wrap="square">
            <a:spAutoFit/>
          </a:bodyPr>
          <a:lstStyle>
            <a:defPPr>
              <a:defRPr lang="de-DE"/>
            </a:defPPr>
            <a:lvl1pPr marL="287338" indent="-287338">
              <a:spcBef>
                <a:spcPts val="1200"/>
              </a:spcBef>
              <a:buBlip>
                <a:blip r:embed="rId3"/>
              </a:buBlip>
              <a:defRPr sz="1600">
                <a:latin typeface="Arial" pitchFamily="34" charset="0"/>
                <a:cs typeface="Arial" pitchFamily="34" charset="0"/>
              </a:defRPr>
            </a:lvl1pPr>
          </a:lstStyle>
          <a:p>
            <a:pPr marL="88900" lvl="2" algn="just" fontAlgn="base">
              <a:lnSpc>
                <a:spcPct val="90000"/>
              </a:lnSpc>
              <a:spcBef>
                <a:spcPts val="600"/>
              </a:spcBef>
              <a:spcAft>
                <a:spcPts val="600"/>
              </a:spcAft>
              <a:buClr>
                <a:schemeClr val="tx2"/>
              </a:buClr>
              <a:buSzPct val="100000"/>
              <a:defRPr/>
            </a:pPr>
            <a:r>
              <a:rPr lang="en-GB" sz="1600" dirty="0">
                <a:solidFill>
                  <a:schemeClr val="bg1">
                    <a:lumMod val="10000"/>
                  </a:schemeClr>
                </a:solidFill>
                <a:cs typeface="Arial" panose="020B0604020202020204" pitchFamily="34" charset="0"/>
              </a:rPr>
              <a:t>Incorrectly connected battery lines</a:t>
            </a:r>
          </a:p>
          <a:p>
            <a:pPr marL="88900" lvl="2" algn="just" fontAlgn="base">
              <a:lnSpc>
                <a:spcPct val="90000"/>
              </a:lnSpc>
              <a:spcBef>
                <a:spcPts val="600"/>
              </a:spcBef>
              <a:spcAft>
                <a:spcPts val="600"/>
              </a:spcAft>
              <a:buClr>
                <a:schemeClr val="tx2"/>
              </a:buClr>
              <a:buSzPct val="100000"/>
              <a:defRPr/>
            </a:pPr>
            <a:r>
              <a:rPr lang="en-GB" sz="1600" dirty="0">
                <a:solidFill>
                  <a:schemeClr val="bg1">
                    <a:lumMod val="10000"/>
                  </a:schemeClr>
                </a:solidFill>
                <a:cs typeface="Arial" panose="020B0604020202020204" pitchFamily="34" charset="0"/>
              </a:rPr>
              <a:t>Danger to life due to electrocution / Risk of fire outbreak!</a:t>
            </a:r>
          </a:p>
          <a:p>
            <a:pPr marL="88900" lvl="2" algn="just" fontAlgn="base">
              <a:lnSpc>
                <a:spcPct val="90000"/>
              </a:lnSpc>
              <a:spcBef>
                <a:spcPts val="600"/>
              </a:spcBef>
              <a:spcAft>
                <a:spcPts val="600"/>
              </a:spcAft>
              <a:buClr>
                <a:schemeClr val="tx2"/>
              </a:buClr>
              <a:buSzPct val="100000"/>
              <a:defRPr/>
            </a:pPr>
            <a:r>
              <a:rPr lang="en-GB" sz="1600" dirty="0">
                <a:solidFill>
                  <a:schemeClr val="bg1">
                    <a:lumMod val="10000"/>
                  </a:schemeClr>
                </a:solidFill>
                <a:cs typeface="Arial" panose="020B0604020202020204" pitchFamily="34" charset="0"/>
              </a:rPr>
              <a:t>► Ensure that all battery modules are connected in parallel, i.e. all plus poles of the battery modules are connected together (red to red). Likewise, ensure that all minus poles of the battery modules are connected together (black to black).</a:t>
            </a:r>
          </a:p>
          <a:p>
            <a:pPr marL="88900" lvl="2" algn="just" fontAlgn="base">
              <a:lnSpc>
                <a:spcPct val="90000"/>
              </a:lnSpc>
              <a:spcBef>
                <a:spcPts val="600"/>
              </a:spcBef>
              <a:spcAft>
                <a:spcPts val="600"/>
              </a:spcAft>
              <a:buClr>
                <a:schemeClr val="tx2"/>
              </a:buClr>
              <a:buSzPct val="100000"/>
              <a:defRPr/>
            </a:pPr>
            <a:r>
              <a:rPr lang="en-GB" sz="1600" dirty="0">
                <a:solidFill>
                  <a:schemeClr val="bg1">
                    <a:lumMod val="10000"/>
                  </a:schemeClr>
                </a:solidFill>
                <a:cs typeface="Arial" panose="020B0604020202020204" pitchFamily="34" charset="0"/>
              </a:rPr>
              <a:t>► Ensure that the battery line plugs noticeably click into the sockets.</a:t>
            </a:r>
            <a:endParaRPr lang="en-US" sz="1200" dirty="0">
              <a:latin typeface="+mn-lt"/>
            </a:endParaRPr>
          </a:p>
        </p:txBody>
      </p:sp>
      <p:pic>
        <p:nvPicPr>
          <p:cNvPr id="7" name="Picture 6">
            <a:extLst>
              <a:ext uri="{FF2B5EF4-FFF2-40B4-BE49-F238E27FC236}">
                <a16:creationId xmlns:a16="http://schemas.microsoft.com/office/drawing/2014/main" id="{05B8E723-99F1-4303-9A95-CDF8EC6188DD}"/>
              </a:ext>
            </a:extLst>
          </p:cNvPr>
          <p:cNvPicPr>
            <a:picLocks noChangeAspect="1"/>
          </p:cNvPicPr>
          <p:nvPr/>
        </p:nvPicPr>
        <p:blipFill>
          <a:blip r:embed="rId4"/>
          <a:stretch>
            <a:fillRect/>
          </a:stretch>
        </p:blipFill>
        <p:spPr>
          <a:xfrm>
            <a:off x="4511675" y="1641875"/>
            <a:ext cx="3181350" cy="714375"/>
          </a:xfrm>
          <a:prstGeom prst="rect">
            <a:avLst/>
          </a:prstGeom>
        </p:spPr>
      </p:pic>
      <p:pic>
        <p:nvPicPr>
          <p:cNvPr id="11" name="Picture 10">
            <a:extLst>
              <a:ext uri="{FF2B5EF4-FFF2-40B4-BE49-F238E27FC236}">
                <a16:creationId xmlns:a16="http://schemas.microsoft.com/office/drawing/2014/main" id="{8BCB1DFB-9E4D-4167-9280-A5432A2A2E91}"/>
              </a:ext>
            </a:extLst>
          </p:cNvPr>
          <p:cNvPicPr>
            <a:picLocks noChangeAspect="1"/>
          </p:cNvPicPr>
          <p:nvPr/>
        </p:nvPicPr>
        <p:blipFill>
          <a:blip r:embed="rId5"/>
          <a:stretch>
            <a:fillRect/>
          </a:stretch>
        </p:blipFill>
        <p:spPr>
          <a:xfrm>
            <a:off x="3484486" y="4193815"/>
            <a:ext cx="5235728" cy="2140470"/>
          </a:xfrm>
          <a:prstGeom prst="rect">
            <a:avLst/>
          </a:prstGeom>
        </p:spPr>
      </p:pic>
    </p:spTree>
    <p:extLst>
      <p:ext uri="{BB962C8B-B14F-4D97-AF65-F5344CB8AC3E}">
        <p14:creationId xmlns:p14="http://schemas.microsoft.com/office/powerpoint/2010/main" val="28661300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p:cNvSpPr>
            <a:spLocks noGrp="1"/>
          </p:cNvSpPr>
          <p:nvPr>
            <p:ph type="title"/>
          </p:nvPr>
        </p:nvSpPr>
        <p:spPr>
          <a:xfrm>
            <a:off x="350996" y="382419"/>
            <a:ext cx="11502711" cy="1077880"/>
          </a:xfrm>
        </p:spPr>
        <p:txBody>
          <a:bodyPr>
            <a:normAutofit fontScale="90000"/>
          </a:bodyPr>
          <a:lstStyle/>
          <a:p>
            <a:r>
              <a:rPr lang="en-AU" sz="1997" dirty="0">
                <a:solidFill>
                  <a:schemeClr val="accent2"/>
                </a:solidFill>
              </a:rPr>
              <a:t>Products &amp; Innovation.</a:t>
            </a:r>
            <a:br>
              <a:rPr lang="en-AU" dirty="0"/>
            </a:br>
            <a:r>
              <a:rPr lang="en-AU" dirty="0"/>
              <a:t>Battery Module Installation </a:t>
            </a:r>
            <a:r>
              <a:rPr lang="en-AU" sz="1800" dirty="0">
                <a:solidFill>
                  <a:srgbClr val="4CCFEF"/>
                </a:solidFill>
              </a:rPr>
              <a:t>– Sonnen LFP2 Modules – eco 8.03 / Hybrid 8.13 / eco 9.43 / Hybrid 9.53 </a:t>
            </a:r>
          </a:p>
        </p:txBody>
      </p:sp>
      <p:pic>
        <p:nvPicPr>
          <p:cNvPr id="8" name="Picture 7">
            <a:extLst>
              <a:ext uri="{FF2B5EF4-FFF2-40B4-BE49-F238E27FC236}">
                <a16:creationId xmlns:a16="http://schemas.microsoft.com/office/drawing/2014/main" id="{810F8804-F41A-40F6-A968-128D572EF4E4}"/>
              </a:ext>
            </a:extLst>
          </p:cNvPr>
          <p:cNvPicPr>
            <a:picLocks noChangeAspect="1"/>
          </p:cNvPicPr>
          <p:nvPr/>
        </p:nvPicPr>
        <p:blipFill>
          <a:blip r:embed="rId2"/>
          <a:stretch>
            <a:fillRect/>
          </a:stretch>
        </p:blipFill>
        <p:spPr>
          <a:xfrm>
            <a:off x="197694" y="197371"/>
            <a:ext cx="1548172" cy="582841"/>
          </a:xfrm>
          <a:prstGeom prst="rect">
            <a:avLst/>
          </a:prstGeom>
        </p:spPr>
      </p:pic>
      <p:sp>
        <p:nvSpPr>
          <p:cNvPr id="9" name="Rectangle 8">
            <a:extLst>
              <a:ext uri="{FF2B5EF4-FFF2-40B4-BE49-F238E27FC236}">
                <a16:creationId xmlns:a16="http://schemas.microsoft.com/office/drawing/2014/main" id="{A47ACAB1-39EC-40AD-B0D6-00C838547023}"/>
              </a:ext>
            </a:extLst>
          </p:cNvPr>
          <p:cNvSpPr/>
          <p:nvPr/>
        </p:nvSpPr>
        <p:spPr>
          <a:xfrm>
            <a:off x="1637854" y="378000"/>
            <a:ext cx="1800200" cy="4022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400" dirty="0" err="1">
              <a:latin typeface="Brandon Text Bold" panose="020B0803020203060203" pitchFamily="34" charset="0"/>
            </a:endParaRPr>
          </a:p>
        </p:txBody>
      </p:sp>
      <p:sp>
        <p:nvSpPr>
          <p:cNvPr id="5" name="Textfeld 20">
            <a:extLst>
              <a:ext uri="{FF2B5EF4-FFF2-40B4-BE49-F238E27FC236}">
                <a16:creationId xmlns:a16="http://schemas.microsoft.com/office/drawing/2014/main" id="{38E43588-6FF4-4402-A9F9-A8A625E45C9C}"/>
              </a:ext>
            </a:extLst>
          </p:cNvPr>
          <p:cNvSpPr txBox="1"/>
          <p:nvPr/>
        </p:nvSpPr>
        <p:spPr>
          <a:xfrm>
            <a:off x="197694" y="1610954"/>
            <a:ext cx="4357798" cy="2400657"/>
          </a:xfrm>
          <a:prstGeom prst="rect">
            <a:avLst/>
          </a:prstGeom>
          <a:noFill/>
          <a:ln w="9525">
            <a:noFill/>
            <a:miter lim="800000"/>
            <a:headEnd/>
            <a:tailEnd/>
          </a:ln>
        </p:spPr>
        <p:txBody>
          <a:bodyPr wrap="square">
            <a:spAutoFit/>
          </a:bodyPr>
          <a:lstStyle>
            <a:defPPr>
              <a:defRPr lang="de-DE"/>
            </a:defPPr>
            <a:lvl1pPr marL="287338" indent="-287338">
              <a:spcBef>
                <a:spcPts val="1200"/>
              </a:spcBef>
              <a:buBlip>
                <a:blip r:embed="rId3"/>
              </a:buBlip>
              <a:defRPr sz="1600">
                <a:latin typeface="Arial" pitchFamily="34" charset="0"/>
                <a:cs typeface="Arial" pitchFamily="34" charset="0"/>
              </a:defRPr>
            </a:lvl1pPr>
          </a:lstStyle>
          <a:p>
            <a:pPr marL="88900" lvl="2" algn="just" fontAlgn="base">
              <a:lnSpc>
                <a:spcPct val="90000"/>
              </a:lnSpc>
              <a:spcBef>
                <a:spcPts val="600"/>
              </a:spcBef>
              <a:spcAft>
                <a:spcPts val="600"/>
              </a:spcAft>
              <a:buClr>
                <a:schemeClr val="tx2"/>
              </a:buClr>
              <a:buSzPct val="100000"/>
              <a:defRPr/>
            </a:pPr>
            <a:r>
              <a:rPr lang="en-GB" sz="1600" dirty="0">
                <a:solidFill>
                  <a:schemeClr val="bg1">
                    <a:lumMod val="10000"/>
                  </a:schemeClr>
                </a:solidFill>
                <a:cs typeface="Arial" panose="020B0604020202020204" pitchFamily="34" charset="0"/>
              </a:rPr>
              <a:t>► When connecting the battery lines, observe the following:</a:t>
            </a:r>
          </a:p>
          <a:p>
            <a:pPr marL="88900" lvl="2" algn="just" fontAlgn="base">
              <a:lnSpc>
                <a:spcPct val="90000"/>
              </a:lnSpc>
              <a:spcBef>
                <a:spcPts val="600"/>
              </a:spcBef>
              <a:spcAft>
                <a:spcPts val="600"/>
              </a:spcAft>
              <a:buClr>
                <a:schemeClr val="tx2"/>
              </a:buClr>
              <a:buSzPct val="100000"/>
              <a:defRPr/>
            </a:pPr>
            <a:r>
              <a:rPr lang="en-GB" sz="1600" dirty="0">
                <a:solidFill>
                  <a:schemeClr val="bg1">
                    <a:lumMod val="10000"/>
                  </a:schemeClr>
                </a:solidFill>
                <a:cs typeface="Arial" panose="020B0604020202020204" pitchFamily="34" charset="0"/>
              </a:rPr>
              <a:t>• The plus line is connected to the plus pole of the first battery module. The first battery module is the one connected to the CONTROLLER line.</a:t>
            </a:r>
          </a:p>
          <a:p>
            <a:pPr marL="88900" lvl="2" algn="just" fontAlgn="base">
              <a:lnSpc>
                <a:spcPct val="90000"/>
              </a:lnSpc>
              <a:spcBef>
                <a:spcPts val="600"/>
              </a:spcBef>
              <a:spcAft>
                <a:spcPts val="600"/>
              </a:spcAft>
              <a:buClr>
                <a:schemeClr val="tx2"/>
              </a:buClr>
              <a:buSzPct val="100000"/>
              <a:defRPr/>
            </a:pPr>
            <a:r>
              <a:rPr lang="en-GB" sz="1600" dirty="0">
                <a:solidFill>
                  <a:schemeClr val="bg1">
                    <a:lumMod val="10000"/>
                  </a:schemeClr>
                </a:solidFill>
                <a:cs typeface="Arial" panose="020B0604020202020204" pitchFamily="34" charset="0"/>
              </a:rPr>
              <a:t>• The minus line is connected to the minus pole of the last battery module. If no extension cabinet is used:</a:t>
            </a:r>
          </a:p>
        </p:txBody>
      </p:sp>
      <p:pic>
        <p:nvPicPr>
          <p:cNvPr id="7" name="Picture 6">
            <a:extLst>
              <a:ext uri="{FF2B5EF4-FFF2-40B4-BE49-F238E27FC236}">
                <a16:creationId xmlns:a16="http://schemas.microsoft.com/office/drawing/2014/main" id="{FC4DB1CC-0132-4C8B-976C-642E86F5B855}"/>
              </a:ext>
            </a:extLst>
          </p:cNvPr>
          <p:cNvPicPr>
            <a:picLocks noChangeAspect="1"/>
          </p:cNvPicPr>
          <p:nvPr/>
        </p:nvPicPr>
        <p:blipFill>
          <a:blip r:embed="rId4"/>
          <a:stretch>
            <a:fillRect/>
          </a:stretch>
        </p:blipFill>
        <p:spPr>
          <a:xfrm>
            <a:off x="4645322" y="1536596"/>
            <a:ext cx="7495766" cy="4421415"/>
          </a:xfrm>
          <a:prstGeom prst="rect">
            <a:avLst/>
          </a:prstGeom>
        </p:spPr>
      </p:pic>
    </p:spTree>
    <p:extLst>
      <p:ext uri="{BB962C8B-B14F-4D97-AF65-F5344CB8AC3E}">
        <p14:creationId xmlns:p14="http://schemas.microsoft.com/office/powerpoint/2010/main" val="19989066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p:cNvSpPr>
            <a:spLocks noGrp="1"/>
          </p:cNvSpPr>
          <p:nvPr>
            <p:ph type="title"/>
          </p:nvPr>
        </p:nvSpPr>
        <p:spPr>
          <a:xfrm>
            <a:off x="350996" y="382419"/>
            <a:ext cx="11502711" cy="1077880"/>
          </a:xfrm>
        </p:spPr>
        <p:txBody>
          <a:bodyPr>
            <a:normAutofit fontScale="90000"/>
          </a:bodyPr>
          <a:lstStyle/>
          <a:p>
            <a:r>
              <a:rPr lang="en-AU" sz="1997" dirty="0">
                <a:solidFill>
                  <a:schemeClr val="accent2"/>
                </a:solidFill>
              </a:rPr>
              <a:t>Products &amp; Innovation.</a:t>
            </a:r>
            <a:br>
              <a:rPr lang="en-AU" dirty="0"/>
            </a:br>
            <a:r>
              <a:rPr lang="en-AU" dirty="0"/>
              <a:t>Battery Module Installation </a:t>
            </a:r>
            <a:r>
              <a:rPr lang="en-AU" sz="1800" dirty="0">
                <a:solidFill>
                  <a:srgbClr val="4CCFEF"/>
                </a:solidFill>
              </a:rPr>
              <a:t>– Sonnen LFP2 Modules – eco 8.03 / Hybrid 8.13 / eco 9.43 / Hybrid 9.53 </a:t>
            </a:r>
          </a:p>
        </p:txBody>
      </p:sp>
      <p:pic>
        <p:nvPicPr>
          <p:cNvPr id="8" name="Picture 7">
            <a:extLst>
              <a:ext uri="{FF2B5EF4-FFF2-40B4-BE49-F238E27FC236}">
                <a16:creationId xmlns:a16="http://schemas.microsoft.com/office/drawing/2014/main" id="{810F8804-F41A-40F6-A968-128D572EF4E4}"/>
              </a:ext>
            </a:extLst>
          </p:cNvPr>
          <p:cNvPicPr>
            <a:picLocks noChangeAspect="1"/>
          </p:cNvPicPr>
          <p:nvPr/>
        </p:nvPicPr>
        <p:blipFill>
          <a:blip r:embed="rId2"/>
          <a:stretch>
            <a:fillRect/>
          </a:stretch>
        </p:blipFill>
        <p:spPr>
          <a:xfrm>
            <a:off x="197694" y="197371"/>
            <a:ext cx="1548172" cy="582841"/>
          </a:xfrm>
          <a:prstGeom prst="rect">
            <a:avLst/>
          </a:prstGeom>
        </p:spPr>
      </p:pic>
      <p:sp>
        <p:nvSpPr>
          <p:cNvPr id="9" name="Rectangle 8">
            <a:extLst>
              <a:ext uri="{FF2B5EF4-FFF2-40B4-BE49-F238E27FC236}">
                <a16:creationId xmlns:a16="http://schemas.microsoft.com/office/drawing/2014/main" id="{A47ACAB1-39EC-40AD-B0D6-00C838547023}"/>
              </a:ext>
            </a:extLst>
          </p:cNvPr>
          <p:cNvSpPr/>
          <p:nvPr/>
        </p:nvSpPr>
        <p:spPr>
          <a:xfrm>
            <a:off x="1637854" y="378000"/>
            <a:ext cx="1800200" cy="4022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400" dirty="0" err="1">
              <a:latin typeface="Brandon Text Bold" panose="020B0803020203060203" pitchFamily="34" charset="0"/>
            </a:endParaRPr>
          </a:p>
        </p:txBody>
      </p:sp>
      <p:sp>
        <p:nvSpPr>
          <p:cNvPr id="5" name="Textfeld 20">
            <a:extLst>
              <a:ext uri="{FF2B5EF4-FFF2-40B4-BE49-F238E27FC236}">
                <a16:creationId xmlns:a16="http://schemas.microsoft.com/office/drawing/2014/main" id="{AE08A565-ACBD-465D-9242-9DB1F730F743}"/>
              </a:ext>
            </a:extLst>
          </p:cNvPr>
          <p:cNvSpPr txBox="1"/>
          <p:nvPr/>
        </p:nvSpPr>
        <p:spPr>
          <a:xfrm>
            <a:off x="1016230" y="1846749"/>
            <a:ext cx="5964504" cy="1735860"/>
          </a:xfrm>
          <a:prstGeom prst="rect">
            <a:avLst/>
          </a:prstGeom>
          <a:noFill/>
          <a:ln w="9525">
            <a:noFill/>
            <a:miter lim="800000"/>
            <a:headEnd/>
            <a:tailEnd/>
          </a:ln>
        </p:spPr>
        <p:txBody>
          <a:bodyPr wrap="square">
            <a:spAutoFit/>
          </a:bodyPr>
          <a:lstStyle>
            <a:defPPr>
              <a:defRPr lang="de-DE"/>
            </a:defPPr>
            <a:lvl1pPr marL="287338" indent="-287338">
              <a:spcBef>
                <a:spcPts val="1200"/>
              </a:spcBef>
              <a:buBlip>
                <a:blip r:embed="rId3"/>
              </a:buBlip>
              <a:defRPr sz="1600">
                <a:latin typeface="Arial" pitchFamily="34" charset="0"/>
                <a:cs typeface="Arial" pitchFamily="34" charset="0"/>
              </a:defRPr>
            </a:lvl1pPr>
          </a:lstStyle>
          <a:p>
            <a:pPr marL="88900" lvl="2" algn="just" fontAlgn="base">
              <a:lnSpc>
                <a:spcPct val="90000"/>
              </a:lnSpc>
              <a:spcBef>
                <a:spcPts val="600"/>
              </a:spcBef>
              <a:spcAft>
                <a:spcPts val="600"/>
              </a:spcAft>
              <a:buClr>
                <a:schemeClr val="tx2"/>
              </a:buClr>
              <a:buSzPct val="100000"/>
              <a:defRPr/>
            </a:pPr>
            <a:r>
              <a:rPr lang="en-GB" sz="1600" dirty="0">
                <a:solidFill>
                  <a:schemeClr val="bg1">
                    <a:lumMod val="10000"/>
                  </a:schemeClr>
                </a:solidFill>
                <a:cs typeface="Arial" panose="020B0604020202020204" pitchFamily="34" charset="0"/>
              </a:rPr>
              <a:t>► When connecting the battery lines, observe the following:</a:t>
            </a:r>
          </a:p>
          <a:p>
            <a:pPr marL="88900" lvl="2" algn="just" fontAlgn="base">
              <a:lnSpc>
                <a:spcPct val="90000"/>
              </a:lnSpc>
              <a:spcBef>
                <a:spcPts val="600"/>
              </a:spcBef>
              <a:spcAft>
                <a:spcPts val="600"/>
              </a:spcAft>
              <a:buClr>
                <a:schemeClr val="tx2"/>
              </a:buClr>
              <a:buSzPct val="100000"/>
              <a:defRPr/>
            </a:pPr>
            <a:r>
              <a:rPr lang="en-GB" sz="1600" dirty="0">
                <a:solidFill>
                  <a:schemeClr val="bg1">
                    <a:lumMod val="10000"/>
                  </a:schemeClr>
                </a:solidFill>
                <a:cs typeface="Arial" panose="020B0604020202020204" pitchFamily="34" charset="0"/>
              </a:rPr>
              <a:t>• The plus line is connected to the plus pole of the first battery module. The first battery module is the one connected to the CONTROLLER line.</a:t>
            </a:r>
          </a:p>
          <a:p>
            <a:pPr marL="88900" lvl="2" algn="just" fontAlgn="base">
              <a:lnSpc>
                <a:spcPct val="90000"/>
              </a:lnSpc>
              <a:spcBef>
                <a:spcPts val="600"/>
              </a:spcBef>
              <a:spcAft>
                <a:spcPts val="600"/>
              </a:spcAft>
              <a:buClr>
                <a:schemeClr val="tx2"/>
              </a:buClr>
              <a:buSzPct val="100000"/>
              <a:defRPr/>
            </a:pPr>
            <a:r>
              <a:rPr lang="en-GB" sz="1600" dirty="0">
                <a:solidFill>
                  <a:schemeClr val="bg1">
                    <a:lumMod val="10000"/>
                  </a:schemeClr>
                </a:solidFill>
                <a:cs typeface="Arial" panose="020B0604020202020204" pitchFamily="34" charset="0"/>
              </a:rPr>
              <a:t>• The minus line is connected to the minus pole of the last battery module. If no extension cabinet is used:</a:t>
            </a:r>
          </a:p>
        </p:txBody>
      </p:sp>
      <p:pic>
        <p:nvPicPr>
          <p:cNvPr id="7" name="Picture 6">
            <a:extLst>
              <a:ext uri="{FF2B5EF4-FFF2-40B4-BE49-F238E27FC236}">
                <a16:creationId xmlns:a16="http://schemas.microsoft.com/office/drawing/2014/main" id="{DF5125EF-87D5-4EC4-BA9A-F5007202D021}"/>
              </a:ext>
            </a:extLst>
          </p:cNvPr>
          <p:cNvPicPr>
            <a:picLocks noChangeAspect="1"/>
          </p:cNvPicPr>
          <p:nvPr/>
        </p:nvPicPr>
        <p:blipFill>
          <a:blip r:embed="rId4"/>
          <a:stretch>
            <a:fillRect/>
          </a:stretch>
        </p:blipFill>
        <p:spPr>
          <a:xfrm>
            <a:off x="7398494" y="1241487"/>
            <a:ext cx="2026516" cy="5054009"/>
          </a:xfrm>
          <a:prstGeom prst="rect">
            <a:avLst/>
          </a:prstGeom>
        </p:spPr>
      </p:pic>
      <p:pic>
        <p:nvPicPr>
          <p:cNvPr id="10" name="Picture 9">
            <a:extLst>
              <a:ext uri="{FF2B5EF4-FFF2-40B4-BE49-F238E27FC236}">
                <a16:creationId xmlns:a16="http://schemas.microsoft.com/office/drawing/2014/main" id="{8D1E0BAA-C451-47AD-97D6-E0319972FC14}"/>
              </a:ext>
            </a:extLst>
          </p:cNvPr>
          <p:cNvPicPr>
            <a:picLocks noChangeAspect="1"/>
          </p:cNvPicPr>
          <p:nvPr/>
        </p:nvPicPr>
        <p:blipFill>
          <a:blip r:embed="rId5"/>
          <a:stretch>
            <a:fillRect/>
          </a:stretch>
        </p:blipFill>
        <p:spPr>
          <a:xfrm>
            <a:off x="1059222" y="3969060"/>
            <a:ext cx="2936714" cy="485775"/>
          </a:xfrm>
          <a:prstGeom prst="rect">
            <a:avLst/>
          </a:prstGeom>
        </p:spPr>
      </p:pic>
    </p:spTree>
    <p:extLst>
      <p:ext uri="{BB962C8B-B14F-4D97-AF65-F5344CB8AC3E}">
        <p14:creationId xmlns:p14="http://schemas.microsoft.com/office/powerpoint/2010/main" val="26057152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1">
            <a:extLst>
              <a:ext uri="{FF2B5EF4-FFF2-40B4-BE49-F238E27FC236}">
                <a16:creationId xmlns:a16="http://schemas.microsoft.com/office/drawing/2014/main" id="{16CB1F19-5256-4D5F-B38E-080BD7369CE0}"/>
              </a:ext>
            </a:extLst>
          </p:cNvPr>
          <p:cNvSpPr txBox="1">
            <a:spLocks/>
          </p:cNvSpPr>
          <p:nvPr/>
        </p:nvSpPr>
        <p:spPr>
          <a:xfrm>
            <a:off x="1133987" y="5597972"/>
            <a:ext cx="9936721" cy="936104"/>
          </a:xfrm>
          <a:prstGeom prst="rect">
            <a:avLst/>
          </a:prstGeom>
        </p:spPr>
        <p:txBody>
          <a:bodyPr/>
          <a:lstStyle>
            <a:lvl1pPr algn="l" defTabSz="914400" rtl="0" eaLnBrk="1" latinLnBrk="0" hangingPunct="1">
              <a:lnSpc>
                <a:spcPct val="90000"/>
              </a:lnSpc>
              <a:spcBef>
                <a:spcPct val="0"/>
              </a:spcBef>
              <a:buNone/>
              <a:defRPr sz="3500" kern="1200">
                <a:solidFill>
                  <a:schemeClr val="tx2"/>
                </a:solidFill>
                <a:latin typeface="+mj-lt"/>
                <a:ea typeface="+mj-ea"/>
                <a:cs typeface="+mj-cs"/>
              </a:defRPr>
            </a:lvl1pPr>
          </a:lstStyle>
          <a:p>
            <a:pPr algn="ctr"/>
            <a:r>
              <a:rPr lang="en-AU" dirty="0">
                <a:solidFill>
                  <a:schemeClr val="bg1"/>
                </a:solidFill>
              </a:rPr>
              <a:t>System Connections Panel</a:t>
            </a:r>
          </a:p>
        </p:txBody>
      </p:sp>
      <p:pic>
        <p:nvPicPr>
          <p:cNvPr id="4" name="Picture 3">
            <a:extLst>
              <a:ext uri="{FF2B5EF4-FFF2-40B4-BE49-F238E27FC236}">
                <a16:creationId xmlns:a16="http://schemas.microsoft.com/office/drawing/2014/main" id="{E3044A24-E6CE-43C7-8886-C38591999B25}"/>
              </a:ext>
            </a:extLst>
          </p:cNvPr>
          <p:cNvPicPr>
            <a:picLocks noChangeAspect="1"/>
          </p:cNvPicPr>
          <p:nvPr/>
        </p:nvPicPr>
        <p:blipFill>
          <a:blip r:embed="rId2"/>
          <a:stretch>
            <a:fillRect/>
          </a:stretch>
        </p:blipFill>
        <p:spPr>
          <a:xfrm>
            <a:off x="1529950" y="712006"/>
            <a:ext cx="9144793" cy="4669941"/>
          </a:xfrm>
          <a:prstGeom prst="rect">
            <a:avLst/>
          </a:prstGeom>
        </p:spPr>
      </p:pic>
      <p:grpSp>
        <p:nvGrpSpPr>
          <p:cNvPr id="8" name="Group 7">
            <a:extLst>
              <a:ext uri="{FF2B5EF4-FFF2-40B4-BE49-F238E27FC236}">
                <a16:creationId xmlns:a16="http://schemas.microsoft.com/office/drawing/2014/main" id="{4F294B42-12A1-4335-99E4-0F5E69999E1B}"/>
              </a:ext>
            </a:extLst>
          </p:cNvPr>
          <p:cNvGrpSpPr/>
          <p:nvPr/>
        </p:nvGrpSpPr>
        <p:grpSpPr>
          <a:xfrm>
            <a:off x="182274" y="197371"/>
            <a:ext cx="1579011" cy="468052"/>
            <a:chOff x="112850" y="845443"/>
            <a:chExt cx="1579011" cy="468052"/>
          </a:xfrm>
        </p:grpSpPr>
        <p:pic>
          <p:nvPicPr>
            <p:cNvPr id="5" name="Picture 4">
              <a:extLst>
                <a:ext uri="{FF2B5EF4-FFF2-40B4-BE49-F238E27FC236}">
                  <a16:creationId xmlns:a16="http://schemas.microsoft.com/office/drawing/2014/main" id="{924B1D11-1282-414F-9943-E92451036EE0}"/>
                </a:ext>
              </a:extLst>
            </p:cNvPr>
            <p:cNvPicPr>
              <a:picLocks noChangeAspect="1"/>
            </p:cNvPicPr>
            <p:nvPr/>
          </p:nvPicPr>
          <p:blipFill>
            <a:blip r:embed="rId3"/>
            <a:stretch>
              <a:fillRect/>
            </a:stretch>
          </p:blipFill>
          <p:spPr>
            <a:xfrm>
              <a:off x="575737" y="942989"/>
              <a:ext cx="1116124" cy="298498"/>
            </a:xfrm>
            <a:prstGeom prst="rect">
              <a:avLst/>
            </a:prstGeom>
          </p:spPr>
        </p:pic>
        <p:pic>
          <p:nvPicPr>
            <p:cNvPr id="6" name="Picture 5">
              <a:extLst>
                <a:ext uri="{FF2B5EF4-FFF2-40B4-BE49-F238E27FC236}">
                  <a16:creationId xmlns:a16="http://schemas.microsoft.com/office/drawing/2014/main" id="{2A4A466B-6CF3-4172-9CF2-1045B156F8FE}"/>
                </a:ext>
              </a:extLst>
            </p:cNvPr>
            <p:cNvPicPr>
              <a:picLocks noChangeAspect="1"/>
            </p:cNvPicPr>
            <p:nvPr/>
          </p:nvPicPr>
          <p:blipFill>
            <a:blip r:embed="rId4"/>
            <a:stretch>
              <a:fillRect/>
            </a:stretch>
          </p:blipFill>
          <p:spPr>
            <a:xfrm>
              <a:off x="112850" y="845443"/>
              <a:ext cx="504056" cy="468052"/>
            </a:xfrm>
            <a:prstGeom prst="rect">
              <a:avLst/>
            </a:prstGeom>
          </p:spPr>
        </p:pic>
      </p:grpSp>
    </p:spTree>
    <p:extLst>
      <p:ext uri="{BB962C8B-B14F-4D97-AF65-F5344CB8AC3E}">
        <p14:creationId xmlns:p14="http://schemas.microsoft.com/office/powerpoint/2010/main" val="842251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p:cNvSpPr>
            <a:spLocks noGrp="1"/>
          </p:cNvSpPr>
          <p:nvPr>
            <p:ph type="title"/>
          </p:nvPr>
        </p:nvSpPr>
        <p:spPr>
          <a:xfrm>
            <a:off x="350996" y="382419"/>
            <a:ext cx="11502711" cy="1077880"/>
          </a:xfrm>
        </p:spPr>
        <p:txBody>
          <a:bodyPr/>
          <a:lstStyle/>
          <a:p>
            <a:r>
              <a:rPr lang="en-AU" sz="1997" dirty="0">
                <a:solidFill>
                  <a:schemeClr val="accent2"/>
                </a:solidFill>
              </a:rPr>
              <a:t>Products &amp; Innovation.</a:t>
            </a:r>
            <a:br>
              <a:rPr lang="en-AU" dirty="0"/>
            </a:br>
            <a:r>
              <a:rPr lang="en-AU" dirty="0"/>
              <a:t>Connections Panel </a:t>
            </a:r>
            <a:r>
              <a:rPr lang="en-AU" sz="2000" dirty="0">
                <a:solidFill>
                  <a:srgbClr val="4CCFEF"/>
                </a:solidFill>
              </a:rPr>
              <a:t>– AC Coupled – Single Phase – sonnenBatterie eco 8.2</a:t>
            </a:r>
          </a:p>
        </p:txBody>
      </p:sp>
      <p:pic>
        <p:nvPicPr>
          <p:cNvPr id="8" name="Picture 7">
            <a:extLst>
              <a:ext uri="{FF2B5EF4-FFF2-40B4-BE49-F238E27FC236}">
                <a16:creationId xmlns:a16="http://schemas.microsoft.com/office/drawing/2014/main" id="{810F8804-F41A-40F6-A968-128D572EF4E4}"/>
              </a:ext>
            </a:extLst>
          </p:cNvPr>
          <p:cNvPicPr>
            <a:picLocks noChangeAspect="1"/>
          </p:cNvPicPr>
          <p:nvPr/>
        </p:nvPicPr>
        <p:blipFill>
          <a:blip r:embed="rId2"/>
          <a:stretch>
            <a:fillRect/>
          </a:stretch>
        </p:blipFill>
        <p:spPr>
          <a:xfrm>
            <a:off x="197694" y="197371"/>
            <a:ext cx="1548172" cy="582841"/>
          </a:xfrm>
          <a:prstGeom prst="rect">
            <a:avLst/>
          </a:prstGeom>
        </p:spPr>
      </p:pic>
      <p:sp>
        <p:nvSpPr>
          <p:cNvPr id="9" name="Rectangle 8">
            <a:extLst>
              <a:ext uri="{FF2B5EF4-FFF2-40B4-BE49-F238E27FC236}">
                <a16:creationId xmlns:a16="http://schemas.microsoft.com/office/drawing/2014/main" id="{A47ACAB1-39EC-40AD-B0D6-00C838547023}"/>
              </a:ext>
            </a:extLst>
          </p:cNvPr>
          <p:cNvSpPr/>
          <p:nvPr/>
        </p:nvSpPr>
        <p:spPr>
          <a:xfrm>
            <a:off x="1637854" y="378000"/>
            <a:ext cx="1800200" cy="4022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400" dirty="0" err="1">
              <a:latin typeface="Brandon Text Bold" panose="020B0803020203060203" pitchFamily="34" charset="0"/>
            </a:endParaRPr>
          </a:p>
        </p:txBody>
      </p:sp>
      <p:pic>
        <p:nvPicPr>
          <p:cNvPr id="7" name="Picture 6">
            <a:extLst>
              <a:ext uri="{FF2B5EF4-FFF2-40B4-BE49-F238E27FC236}">
                <a16:creationId xmlns:a16="http://schemas.microsoft.com/office/drawing/2014/main" id="{7023B5C8-2D59-4731-A894-B0845F9B487B}"/>
              </a:ext>
            </a:extLst>
          </p:cNvPr>
          <p:cNvPicPr>
            <a:picLocks noChangeAspect="1"/>
          </p:cNvPicPr>
          <p:nvPr/>
        </p:nvPicPr>
        <p:blipFill>
          <a:blip r:embed="rId3"/>
          <a:stretch>
            <a:fillRect/>
          </a:stretch>
        </p:blipFill>
        <p:spPr>
          <a:xfrm>
            <a:off x="5472856" y="1817551"/>
            <a:ext cx="6534150" cy="3486150"/>
          </a:xfrm>
          <a:prstGeom prst="rect">
            <a:avLst/>
          </a:prstGeom>
        </p:spPr>
      </p:pic>
      <p:pic>
        <p:nvPicPr>
          <p:cNvPr id="11" name="Picture 10">
            <a:extLst>
              <a:ext uri="{FF2B5EF4-FFF2-40B4-BE49-F238E27FC236}">
                <a16:creationId xmlns:a16="http://schemas.microsoft.com/office/drawing/2014/main" id="{080DBC4A-3D59-48B8-A8DC-DF11A08D087A}"/>
              </a:ext>
            </a:extLst>
          </p:cNvPr>
          <p:cNvPicPr>
            <a:picLocks noChangeAspect="1"/>
          </p:cNvPicPr>
          <p:nvPr/>
        </p:nvPicPr>
        <p:blipFill>
          <a:blip r:embed="rId4"/>
          <a:stretch>
            <a:fillRect/>
          </a:stretch>
        </p:blipFill>
        <p:spPr>
          <a:xfrm>
            <a:off x="265840" y="1817934"/>
            <a:ext cx="5138676" cy="3486150"/>
          </a:xfrm>
          <a:prstGeom prst="rect">
            <a:avLst/>
          </a:prstGeom>
        </p:spPr>
      </p:pic>
    </p:spTree>
    <p:extLst>
      <p:ext uri="{BB962C8B-B14F-4D97-AF65-F5344CB8AC3E}">
        <p14:creationId xmlns:p14="http://schemas.microsoft.com/office/powerpoint/2010/main" val="20583171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sonnen Content-Master">
  <a:themeElements>
    <a:clrScheme name="SONNEN_MANUAL">
      <a:dk1>
        <a:srgbClr val="4A4A4A"/>
      </a:dk1>
      <a:lt1>
        <a:srgbClr val="FFFFFF"/>
      </a:lt1>
      <a:dk2>
        <a:srgbClr val="182427"/>
      </a:dk2>
      <a:lt2>
        <a:srgbClr val="A79F91"/>
      </a:lt2>
      <a:accent1>
        <a:srgbClr val="A79F91"/>
      </a:accent1>
      <a:accent2>
        <a:srgbClr val="4CCFEF"/>
      </a:accent2>
      <a:accent3>
        <a:srgbClr val="FFD14A"/>
      </a:accent3>
      <a:accent4>
        <a:srgbClr val="A1D343"/>
      </a:accent4>
      <a:accent5>
        <a:srgbClr val="FE4A49"/>
      </a:accent5>
      <a:accent6>
        <a:srgbClr val="8298A8"/>
      </a:accent6>
      <a:hlink>
        <a:srgbClr val="4CCFEF"/>
      </a:hlink>
      <a:folHlink>
        <a:srgbClr val="FFD14A"/>
      </a:folHlink>
    </a:clrScheme>
    <a:fontScheme name="SONNEN">
      <a:majorFont>
        <a:latin typeface="Brandon Text Light"/>
        <a:ea typeface=""/>
        <a:cs typeface=""/>
      </a:majorFont>
      <a:minorFont>
        <a:latin typeface="Brandon Text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2"/>
        </a:solidFill>
        <a:ln>
          <a:noFill/>
        </a:ln>
      </a:spPr>
      <a:bodyPr lIns="36000" tIns="36000" rIns="36000" bIns="36000" rtlCol="0" anchor="ctr"/>
      <a:lstStyle>
        <a:defPPr algn="ctr">
          <a:defRPr sz="1400" dirty="0" err="1" smtClean="0">
            <a:latin typeface="Brandon Text Bold" panose="020B0803020203060203" pitchFamily="34" charset="0"/>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onnen Static-Master">
  <a:themeElements>
    <a:clrScheme name="SONNEN">
      <a:dk1>
        <a:srgbClr val="4A4A4A"/>
      </a:dk1>
      <a:lt1>
        <a:srgbClr val="F6F6F6"/>
      </a:lt1>
      <a:dk2>
        <a:srgbClr val="0C1F2C"/>
      </a:dk2>
      <a:lt2>
        <a:srgbClr val="9B9B9B"/>
      </a:lt2>
      <a:accent1>
        <a:srgbClr val="B0A99E"/>
      </a:accent1>
      <a:accent2>
        <a:srgbClr val="4EC1E0"/>
      </a:accent2>
      <a:accent3>
        <a:srgbClr val="F7CE3C"/>
      </a:accent3>
      <a:accent4>
        <a:srgbClr val="F7323F"/>
      </a:accent4>
      <a:accent5>
        <a:srgbClr val="92D050"/>
      </a:accent5>
      <a:accent6>
        <a:srgbClr val="8398A9"/>
      </a:accent6>
      <a:hlink>
        <a:srgbClr val="4EC1E0"/>
      </a:hlink>
      <a:folHlink>
        <a:srgbClr val="F7CE3C"/>
      </a:folHlink>
    </a:clrScheme>
    <a:fontScheme name="Benutzerdefiniert 1">
      <a:majorFont>
        <a:latin typeface="Brandon Text Light"/>
        <a:ea typeface=""/>
        <a:cs typeface=""/>
      </a:majorFont>
      <a:minorFont>
        <a:latin typeface="Brandon Text Light"/>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4718</TotalTime>
  <Words>13967</Words>
  <Application>Microsoft Office PowerPoint</Application>
  <PresentationFormat>Custom</PresentationFormat>
  <Paragraphs>1535</Paragraphs>
  <Slides>299</Slides>
  <Notes>0</Notes>
  <HiddenSlides>0</HiddenSlides>
  <MMClips>0</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299</vt:i4>
      </vt:variant>
    </vt:vector>
  </HeadingPairs>
  <TitlesOfParts>
    <vt:vector size="312" baseType="lpstr">
      <vt:lpstr>Arial</vt:lpstr>
      <vt:lpstr>Brandon Text</vt:lpstr>
      <vt:lpstr>Brandon Text Black</vt:lpstr>
      <vt:lpstr>Brandon Text Bold</vt:lpstr>
      <vt:lpstr>Brandon Text Light</vt:lpstr>
      <vt:lpstr>Brandon Text Medium</vt:lpstr>
      <vt:lpstr>Brandon Text Regular</vt:lpstr>
      <vt:lpstr>Calibri</vt:lpstr>
      <vt:lpstr>Cambria</vt:lpstr>
      <vt:lpstr>Symbol</vt:lpstr>
      <vt:lpstr>Wingdings</vt:lpstr>
      <vt:lpstr>sonnen Content-Master</vt:lpstr>
      <vt:lpstr>sonnen Static-Master</vt:lpstr>
      <vt:lpstr>PowerPoint Presentation</vt:lpstr>
      <vt:lpstr>PowerPoint Presentation</vt:lpstr>
      <vt:lpstr>PowerPoint Presentation</vt:lpstr>
      <vt:lpstr>sonnen.   Ongoing Installer Support via the  Sonnen Support Website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Products &amp; Innovation. Product Development at sonnen.</vt:lpstr>
      <vt:lpstr>PowerPoint Presentation</vt:lpstr>
      <vt:lpstr>Products &amp; Innovation. Five reasons for sonnen.</vt:lpstr>
      <vt:lpstr>Products &amp; Innovation. Five reasons for sonnen.</vt:lpstr>
      <vt:lpstr>Products &amp; Innovation. Five reasons for sonnen.</vt:lpstr>
      <vt:lpstr>Products &amp; Innovation. Five reasons for sonnen.</vt:lpstr>
      <vt:lpstr>Products &amp; Innovation. Five reasons for sonnen.</vt:lpstr>
      <vt:lpstr>Products &amp; Innovation. Five reasons for sonnen.</vt:lpstr>
      <vt:lpstr>Products &amp; Innovation. Five reasons for sonnen.</vt:lpstr>
      <vt:lpstr>Products &amp; Innovation. Product portfolio from sonnen.</vt:lpstr>
      <vt:lpstr>Products &amp; Innovation. Product portfolio from sonnen.</vt:lpstr>
      <vt:lpstr>Products &amp; Innovation. Product portfolio from sonnen.</vt:lpstr>
      <vt:lpstr>sonnen.   Installer Training </vt:lpstr>
      <vt:lpstr>PowerPoint Presentation</vt:lpstr>
      <vt:lpstr>Products &amp; Innovation. Product Specifications – AC coupled – Single Phase – sonnenBatterie eco 8.2</vt:lpstr>
      <vt:lpstr>Products &amp; Innovation. Product Specifications – AC coupled – Single Phase – sonnenBatterie eco 8.2</vt:lpstr>
      <vt:lpstr>Products &amp; Innovation. Product Specifications – AC coupled – Single Phase – sonnenBatterie eco 8.2</vt:lpstr>
      <vt:lpstr>Products &amp; Innovation. Product Specifications – AC coupled – Single Phase – sonnenBatterie eco 9.43</vt:lpstr>
      <vt:lpstr>Products &amp; Innovation. Product Specifications – AC coupled – Single Phase – sonnenBatterie eco 9.43</vt:lpstr>
      <vt:lpstr>Products &amp; Innovation. Product Specifications – AC coupled – Single Phase – sonnenBatterie eco 9.43</vt:lpstr>
      <vt:lpstr>Products &amp; Innovation. Product Specifications – AC coupled – Single Phase – sonnenBatterie eco 9.43</vt:lpstr>
      <vt:lpstr>Products &amp; Innovation. Product Specifications – DC Hybrid – Single Phase – sonnenBatterie eco 9.53</vt:lpstr>
      <vt:lpstr>Products &amp; Innovation. Product Specifications – DC Hybrid – Single Phase – sonnenBatterie eco 9.53</vt:lpstr>
      <vt:lpstr>Products &amp; Innovation. Product Specifications – DC Hybrid – Single Phase – sonnenBatterie eco 9.53</vt:lpstr>
      <vt:lpstr>Products &amp; Innovation. Product Specifications – DC Hybrid – Single Phase – sonnenBatterie eco 9.53</vt:lpstr>
      <vt:lpstr>Products &amp; Innovation. Product Specifications – DC Hybrid – Single Phase – sonnenBatterie eco 9.53</vt:lpstr>
      <vt:lpstr>Products &amp; Innovation. Product Specifications – DC Hybrid – Single Phase – sonnenBatterie eco 9.53</vt:lpstr>
      <vt:lpstr>Products &amp; Innovation. Product Specifications – AC Coupled – Three Phase – sonnenBatterie eco 8.0</vt:lpstr>
      <vt:lpstr>Products &amp; Innovation. Product Specifications – AC Coupled – Three Phase – sonnenBatterie eco 8.0</vt:lpstr>
      <vt:lpstr>Products &amp; Innovation. Product Specifications – AC Coupled – Three Phase – sonnenBatterie eco 8.0</vt:lpstr>
      <vt:lpstr>Products &amp; Innovation. Product Specifications – AC Coupled – Three Phase – sonnenBatterie eco 8.03</vt:lpstr>
      <vt:lpstr>Products &amp; Innovation. Product Specifications – AC Coupled – Three Phase – sonnenBatterie eco 8.03</vt:lpstr>
      <vt:lpstr>Products &amp; Innovation. Product Specifications – AC Coupled – Three Phase – sonnenBatterie eco 8.03</vt:lpstr>
      <vt:lpstr>Products &amp; Innovation. Product Specifications – AC Coupled – Three Phase – sonnenBatterie eco 8.03</vt:lpstr>
      <vt:lpstr>Products &amp; Innovation. Product Specifications – AC Coupled – Three Phase – sonnenBatterie eco 8.03</vt:lpstr>
      <vt:lpstr>Products &amp; Innovation. Product Specifications – DC Hybrid – Three Phase – sonnenBatterie eco Hybrid 8.1</vt:lpstr>
      <vt:lpstr>Products &amp; Innovation. Product Specifications – DC Hybrid – Three Phase – sonnenBatterie eco Hybrid 8.1</vt:lpstr>
      <vt:lpstr>Products &amp; Innovation. Product Specifications – DC Hybrid – Three Phase – sonnenBatterie eco Hybrid 8.1</vt:lpstr>
      <vt:lpstr>Products &amp; Innovation. Product Specifications – DC Hybrid – Three Phase – sonnenBatterie eco Hybrid 8.1</vt:lpstr>
      <vt:lpstr>Products &amp; Innovation. Product Specifications – DC Hybrid – Three Phase – sonnenBatterie eco Hybrid 8.1</vt:lpstr>
      <vt:lpstr>Products &amp; Innovation. Product Specifications – DC Hybrid – Three Phase – sonnenBatterie eco Hybrid 8.13</vt:lpstr>
      <vt:lpstr>Products &amp; Innovation. Product Specifications – DC Hybrid – Three Phase – sonnenBatterie eco Hybrid 8.13</vt:lpstr>
      <vt:lpstr>Products &amp; Innovation. Product Specifications – DC Hybrid – Three Phase – sonnenBatterie eco Hybrid 8.13</vt:lpstr>
      <vt:lpstr>Products &amp; Innovation. Product Specifications – DC Hybrid – Three Phase – sonnenBatterie eco Hybrid 8.13</vt:lpstr>
      <vt:lpstr>Products &amp; Innovation. Product Specifications – DC Hybrid – Three Phase – sonnenBatterie eco Hybrid 8.13</vt:lpstr>
      <vt:lpstr>PowerPoint Presentation</vt:lpstr>
      <vt:lpstr>Products &amp; Innovation. Bill of Materials – AC Coupled – Single Phase – sonnenBatterie eco 8.2</vt:lpstr>
      <vt:lpstr>Products &amp; Innovation. Bill of Materials – AC Coupled – Single Phase – sonnenBatterie eco 9.43</vt:lpstr>
      <vt:lpstr>Products &amp; Innovation. Bill of Materials – DC Hybrid – Single Phase – sonnenBatterie eco Hybrid 9.53</vt:lpstr>
      <vt:lpstr>Products &amp; Innovation. Bill of Materials – AC Coupled – Three Phase – sonnenBatterie eco 8.0</vt:lpstr>
      <vt:lpstr>Products &amp; Innovation. Bill of Materials – AC Coupled – Three Phase – sonnenBatterie eco 8.03</vt:lpstr>
      <vt:lpstr>Products &amp; Innovation. Bill of Materials – DC Hybrid – Three Phase – sonnenBatterie eco Hybrid 8.1</vt:lpstr>
      <vt:lpstr>Products &amp; Innovation. Bill of Materials – DC Hybrid – Three Phase – sonnenBatterie eco Hybrid 8.13</vt:lpstr>
      <vt:lpstr>PowerPoint Presentation</vt:lpstr>
      <vt:lpstr>Products &amp; Innovation. Mounting the Enclosures – Location Selection</vt:lpstr>
      <vt:lpstr>Products &amp; Innovation. Mounting the Enclosures – Location Selection</vt:lpstr>
      <vt:lpstr>Products &amp; Innovation. Mounting the Enclosures – Location Positioning</vt:lpstr>
      <vt:lpstr>Products &amp; Innovation. Mounting the Enclosures – Location Positioning</vt:lpstr>
      <vt:lpstr>Products &amp; Innovation. Mounting the Enclosures – Location Positioning – Levelling Mat</vt:lpstr>
      <vt:lpstr>Products &amp; Innovation. Mounting the Enclosures – Location Positioning – Wall Fixing</vt:lpstr>
      <vt:lpstr>Products &amp; Innovation. Mounting the Enclosures – Location Positioning – Hanging Enclosures</vt:lpstr>
      <vt:lpstr>Products &amp; Innovation. Mounting the Enclosures – Location Positioning – Opening Enclosures</vt:lpstr>
      <vt:lpstr>Products &amp; Innovation. Mounting the Enclosures – Location Positioning – Earth Strap</vt:lpstr>
      <vt:lpstr>Products &amp; Innovation. Mounting the Enclosures – Location Positioning – Access Covers</vt:lpstr>
      <vt:lpstr>PowerPoint Presentation</vt:lpstr>
      <vt:lpstr>Products &amp; Innovation. Battery Module Installation – Sony / Murata Modules – eco 8.0 / Hybrid 8.1 / eco 8.2 </vt:lpstr>
      <vt:lpstr>Products &amp; Innovation. Battery Module Installation – Sony / Murata Modules – eco 8.0 / Hybrid 8.1 / eco 8.2 </vt:lpstr>
      <vt:lpstr>Products &amp; Innovation. Battery Module Installation – Sony / Murata Modules – eco 8.0 / Hybrid 8.1 / eco 8.2 </vt:lpstr>
      <vt:lpstr>Products &amp; Innovation. Battery Module Installation – Sony / Murata Modules – eco 8.0 / Hybrid 8.1 / eco 8.2 </vt:lpstr>
      <vt:lpstr>Products &amp; Innovation. Battery Module Installation – Sony / Murata Modules – eco 8.0 / Hybrid 8.1 / eco 8.2 </vt:lpstr>
      <vt:lpstr>Products &amp; Innovation. Battery Module Installation – Sony / Murata Modules – eco 8.0 / Hybrid 8.1 / eco 8.2 </vt:lpstr>
      <vt:lpstr>Products &amp; Innovation. Battery Module Installation – Sony / Murata Modules – eco 8.0 / Hybrid 8.1 / eco 8.2 </vt:lpstr>
      <vt:lpstr>Products &amp; Innovation. Battery Module Installation – Sony / Murata Modules – eco 8.0 / Hybrid 8.1 / eco 8.2 </vt:lpstr>
      <vt:lpstr>Products &amp; Innovation. Battery Module Installation – Sony / Murata Modules – eco 8.0 / Hybrid 8.1 / eco 8.2 </vt:lpstr>
      <vt:lpstr>Products &amp; Innovation. Battery Module Installation – Sony / Murata Modules – eco 8.0 / Hybrid 8.1 / eco 8.2 </vt:lpstr>
      <vt:lpstr>Products &amp; Innovation. Battery Module Installation – Sony / Murata Modules – eco 8.0 / Hybrid 8.1 / eco 8.2 </vt:lpstr>
      <vt:lpstr>Products &amp; Innovation. Battery Module Installation – Sony / Murata Modules – eco 8.0 / Hybrid 8.1 / eco 8.2 </vt:lpstr>
      <vt:lpstr>Products &amp; Innovation. Battery Module Installation – Sony / Murata Modules – eco 8.0 / Hybrid 8.1 / eco 8.2 </vt:lpstr>
      <vt:lpstr>Products &amp; Innovation. Battery Module Installation – Sonnen LFP2 Modules – eco 8.03 / Hybrid 8.13 / eco 9.43 / Hybrid 9.53 </vt:lpstr>
      <vt:lpstr>Products &amp; Innovation. Battery Module Installation – Sonnen LFP2 Modules – eco 8.03 / Hybrid 8.13 / eco 9.43 / Hybrid 9.53 </vt:lpstr>
      <vt:lpstr>Products &amp; Innovation. Battery Module Installation – Sonnen LFP2 Modules – eco 8.03 / Hybrid 8.13 / eco 9.43 / Hybrid 9.53 </vt:lpstr>
      <vt:lpstr>Products &amp; Innovation. Battery Module Installation – Sonnen LFP2 Modules – eco 8.03 / Hybrid 8.13 / eco 9.43 / Hybrid 9.53 </vt:lpstr>
      <vt:lpstr>Products &amp; Innovation. Battery Module Installation – Sonnen LFP2 Modules – eco 8.03 / Hybrid 8.13 / eco 9.43 / Hybrid 9.53 </vt:lpstr>
      <vt:lpstr>Products &amp; Innovation. Battery Module Installation – Sonnen LFP2 Modules – eco 8.03 / Hybrid 8.13 / eco 9.43 / Hybrid 9.53 </vt:lpstr>
      <vt:lpstr>Products &amp; Innovation. Battery Module Installation – Sonnen LFP2 Modules – eco 8.03 / Hybrid 8.13 / eco 9.43 / Hybrid 9.53 </vt:lpstr>
      <vt:lpstr>Products &amp; Innovation. Battery Module Installation – Sonnen LFP2 Modules – eco 8.03 / Hybrid 8.13 / eco 9.43 / Hybrid 9.53 </vt:lpstr>
      <vt:lpstr>PowerPoint Presentation</vt:lpstr>
      <vt:lpstr>Products &amp; Innovation. Connections Panel – AC Coupled – Single Phase – sonnenBatterie eco 8.2</vt:lpstr>
      <vt:lpstr>Products &amp; Innovation. Connections Panel – AC Coupled – Single Phase – sonnenBatterie eco 8.2</vt:lpstr>
      <vt:lpstr>Products &amp; Innovation. Connections Panel – AC Coupled – Single Phase – sonnenBatterie eco 9.43</vt:lpstr>
      <vt:lpstr>Products &amp; Innovation. Connections Panel – AC Coupled – Single Phase – sonnenBatterie eco 9.43</vt:lpstr>
      <vt:lpstr>Products &amp; Innovation. Connections Panel – DC Hybrid – Single Phase – sonnenBatterie eco Hybrid 9.53</vt:lpstr>
      <vt:lpstr>Products &amp; Innovation. Connections Panel – DC Hybrid – Single Phase – sonnenBatterie eco Hybrid 9.53</vt:lpstr>
      <vt:lpstr>Products &amp; Innovation. Connections Panel – AC Coupled – Three Phase – sonnenBatterie eco 8.0</vt:lpstr>
      <vt:lpstr>Products &amp; Innovation. Connections Panel – AC Coupled – Three Phase – sonnenBatterie eco 8.0</vt:lpstr>
      <vt:lpstr>Products &amp; Innovation. Connections Panel – AC Coupled – Three Phase – sonnenBatterie eco 8.03</vt:lpstr>
      <vt:lpstr>Products &amp; Innovation. Connections Panel – AC Coupled – Three Phase – sonnenBatterie eco 8.03</vt:lpstr>
      <vt:lpstr>Products &amp; Innovation. Connections Panel – DC Hybrid – Three Phase – sonnenBatterie eco Hybrid 8.1</vt:lpstr>
      <vt:lpstr>Products &amp; Innovation. Connections Panel – DC Hybrid – Three Phase – sonnenBatterie eco Hybrid 8.13</vt:lpstr>
      <vt:lpstr>Products &amp; Innovation. Connections Panel – Modbus Connection to Gavazzi Meter</vt:lpstr>
      <vt:lpstr>Products &amp; Innovation. Connections Panel – Modbus Connection to Gavazzi Meter</vt:lpstr>
      <vt:lpstr>Products &amp; Innovation. Connections Panel – Ethernet Connection to Internet Router</vt:lpstr>
      <vt:lpstr>PowerPoint Presentation</vt:lpstr>
      <vt:lpstr>Products &amp; Innovation. Electrical Connections – Main AC Connection</vt:lpstr>
      <vt:lpstr>Products &amp; Innovation. Electrical Connections – Main AC Connection</vt:lpstr>
      <vt:lpstr>Products &amp; Innovation. Electrical Connections – Main AC Connection</vt:lpstr>
      <vt:lpstr>Products &amp; Innovation. Electrical Connections – Main AC Connection</vt:lpstr>
      <vt:lpstr>Products &amp; Innovation. Electrical Connections – Digital Output Connections – Three Phase Systems</vt:lpstr>
      <vt:lpstr>Products &amp; Innovation. Electrical Connections – Digital Output Connections – Single Phase Systems</vt:lpstr>
      <vt:lpstr>Products &amp; Innovation. Electrical Connections – Digital Output Connections – Single Phase Systems</vt:lpstr>
      <vt:lpstr>Products &amp; Innovation. Electrical Connections – Digital Output Connections</vt:lpstr>
      <vt:lpstr>Products &amp; Innovation. Electrical Connections – Digital Output Connections</vt:lpstr>
      <vt:lpstr>PowerPoint Presentation</vt:lpstr>
      <vt:lpstr>Products &amp; Innovation. Hybrid System’s PV Connections – sonnenBatterie eco Hybrid 9.53</vt:lpstr>
      <vt:lpstr>Products &amp; Innovation. Hybrid System’s PV Connections – sonnenBatterie eco Hybrid 9.53</vt:lpstr>
      <vt:lpstr>Products &amp; Innovation. Hybrid System’s PV Connections – sonnenBatterie eco Hybrid 9.53</vt:lpstr>
      <vt:lpstr>Products &amp; Innovation. Hybrid System’s PV Connections – sonnenBatterie eco Hybrid 9.53</vt:lpstr>
      <vt:lpstr>Products &amp; Innovation. Hybrid System’s PV Connections – sonnenBatterie eco Hybrid 9.53</vt:lpstr>
      <vt:lpstr>Products &amp; Innovation. Hybrid System’s PV Connections – sonnenBatterie eco Hybrid 8.1/3</vt:lpstr>
      <vt:lpstr>Products &amp; Innovation. Hybrid System’s PV Connections – sonnenBatterie eco Hybrid 8.1/3</vt:lpstr>
      <vt:lpstr>Products &amp; Innovation. Hybrid System’s PV Connections – sonnenBatterie eco Hybrid 8.1/3</vt:lpstr>
      <vt:lpstr>Products &amp; Innovation. Hybrid System’s PV Connections – sonnenBatterie eco Hybrid 8.1/3</vt:lpstr>
      <vt:lpstr>Products &amp; Innovation. Hybrid System’s PV Connections – sonnenBatterie eco Hybrid 8.1/3</vt:lpstr>
      <vt:lpstr>Products &amp; Innovation. Hybrid System’s PV Connections – sonnenBatterie eco Hybrid 8.1/3</vt:lpstr>
      <vt:lpstr>Products &amp; Innovation. Hybrid System’s PV Connections – sonnenBatterie eco Hybrid 8.1/3</vt:lpstr>
      <vt:lpstr>Products &amp; Innovation. Hybrid System’s PV Connections – sonnenBatterie eco Hybrid 8.1/3</vt:lpstr>
      <vt:lpstr>Products &amp; Innovation. Hybrid System’s PV Connections – sonnenBatterie eco Hybrid 8.1/3</vt:lpstr>
      <vt:lpstr>Products &amp; Innovation. Hybrid System’s PV Connections – sonnenBatterie eco Hybrid 8.1/3</vt:lpstr>
      <vt:lpstr>Products &amp; Innovation. Hybrid System’s PV Connections – sonnenBatterie eco Hybrid 8.1/3</vt:lpstr>
      <vt:lpstr>Products &amp; Innovation. Hybrid System’s PV Connections – sonnenBatterie eco Hybrid 8.1/3</vt:lpstr>
      <vt:lpstr>Products &amp; Innovation. Hybrid System’s PV Connections – sonnenBatterie eco Hybrid 8.1/3</vt:lpstr>
      <vt:lpstr>Products &amp; Innovation. Hybrid System’s PV Connections – sonnenBatterie eco Hybrid 8.1/3</vt:lpstr>
      <vt:lpstr>Products &amp; Innovation. Hybrid System Online PV Sizing Tool – http://sonnen.pv-sos.de/</vt:lpstr>
      <vt:lpstr>PowerPoint Presentation</vt:lpstr>
      <vt:lpstr>Products &amp; Innovation. Meter Installation &amp; Configuration – Single Phase – AC Coupled – Setup 1</vt:lpstr>
      <vt:lpstr>Products &amp; Innovation. Meter Installation &amp; Configuration – Single Phase – AC Coupled – Setup 4</vt:lpstr>
      <vt:lpstr>Products &amp; Innovation. Meter Installation &amp; Configuration – Single Phase – DC Hybrid – Setup 1</vt:lpstr>
      <vt:lpstr>Products &amp; Innovation. Meter Installation &amp; Configuration – Three Phase – AC Coupled – Setup 1</vt:lpstr>
      <vt:lpstr>Products &amp; Innovation. Meter Installation &amp; Configuration – Three Phase – AC Coupled – Setup 4</vt:lpstr>
      <vt:lpstr>Products &amp; Innovation. Meter Installation &amp; Configuration – Three Phase – DC Hybrid – Setup 1</vt:lpstr>
      <vt:lpstr>Products &amp; Innovation. Meter Installation &amp; Configuration – Single Phase – AC Coupled Metering Location</vt:lpstr>
      <vt:lpstr>Products &amp; Innovation. Meter Installation &amp; Configuration – Three Phase – AC Coupled Metering Location</vt:lpstr>
      <vt:lpstr>Products &amp; Innovation. Meter Installation &amp; Configuration – Single Phase – DC Hybrid Metering Location</vt:lpstr>
      <vt:lpstr>Products &amp; Innovation. Meter Installation &amp; Configuration – Three Phase – DC Hybrid Metering Location</vt:lpstr>
      <vt:lpstr>Products &amp; Innovation. Meter Installation &amp; Configuration – Power Meter Overview</vt:lpstr>
      <vt:lpstr>Products &amp; Innovation. Meter Installation &amp; Configuration – Voltage Reference Connections</vt:lpstr>
      <vt:lpstr>Products &amp; Innovation. Meter Installation &amp; Configuration – Correct CT Placement</vt:lpstr>
      <vt:lpstr>Products &amp; Innovation. Meter Installation &amp; Configuration – CT Options</vt:lpstr>
      <vt:lpstr>Products &amp; Innovation. Meter Installation &amp; Configuration – Extending CT’s</vt:lpstr>
      <vt:lpstr>Products &amp; Innovation. Meter Installation &amp; Configuration – Extending CT’s</vt:lpstr>
      <vt:lpstr>Products &amp; Innovation. Meter Installation &amp; Configuration – Meter Re-programming</vt:lpstr>
      <vt:lpstr>Products &amp; Innovation. Meter Installation &amp; Configuration – Modbus connection to sonnenBatterie</vt:lpstr>
      <vt:lpstr>PowerPoint Presentation</vt:lpstr>
      <vt:lpstr>Products &amp; Innovation. Ethernet / Internet Connection – Direct Connection Only</vt:lpstr>
      <vt:lpstr>Products &amp; Innovation. Ethernet / Internet Connection – Modbus connection to sonnenBatterie</vt:lpstr>
      <vt:lpstr>PowerPoint Presentation</vt:lpstr>
      <vt:lpstr>Products &amp; Innovation. Sizing Backup Options – Understanding Backup Power Requirements</vt:lpstr>
      <vt:lpstr>Products &amp; Innovation. Sizing Backup Options – Understanding Backup Power Requirements</vt:lpstr>
      <vt:lpstr>PowerPoint Presentation</vt:lpstr>
      <vt:lpstr>Products &amp; Innovation. sonnenProtect for the eco 8.2 – sonnenProtect 2500-AU-IN-ATS</vt:lpstr>
      <vt:lpstr>Products &amp; Innovation. sonnenProtect for the eco 8.2 – sonnenProtect 2500-AU-IN-ATS</vt:lpstr>
      <vt:lpstr>Products &amp; Innovation. sonnenProtect for the eco 8.2 – sonnenProtect 2500-AU-IN-ATS</vt:lpstr>
      <vt:lpstr>Products &amp; Innovation. sonnenProtect for the eco 8.2 – Bill of Materials</vt:lpstr>
      <vt:lpstr>Products &amp; Innovation. sonnenProtect for the eco 8.2 – Observe minimum distances</vt:lpstr>
      <vt:lpstr>Products &amp; Innovation. sonnenProtect for the eco 8.2 – Accessory installation</vt:lpstr>
      <vt:lpstr>Products &amp; Innovation. sonnenProtect for the eco 8.2 – Cable Access</vt:lpstr>
      <vt:lpstr>Products &amp; Innovation. sonnenProtect for the eco 8.2 – Internal Connections</vt:lpstr>
      <vt:lpstr>Products &amp; Innovation. sonnenProtect for the eco 8.2 – Internal Connections</vt:lpstr>
      <vt:lpstr>Products &amp; Innovation. sonnenProtect for the eco 8.2 – Before Energising Backup Circuit</vt:lpstr>
      <vt:lpstr>Products &amp; Innovation. sonnenProtect for the eco 8.2 – Before Energising Backup Circuit</vt:lpstr>
      <vt:lpstr>PowerPoint Presentation</vt:lpstr>
      <vt:lpstr>Products &amp; Innovation. sonnenProtect for the eco 9.43 – sonnenProtect 1300-AU-IN-ATS</vt:lpstr>
      <vt:lpstr>Products &amp; Innovation. sonnenProtect for the eco 9.43 – sonnenProtect 1300-AU-IN-ATS</vt:lpstr>
      <vt:lpstr>Products &amp; Innovation. sonnenProtect for the eco 9.43 – sonnenProtect 1300-AU-IN-ATS</vt:lpstr>
      <vt:lpstr>Products &amp; Innovation. sonnenProtect for the eco 9.43 – Bill of Materials</vt:lpstr>
      <vt:lpstr>Products &amp; Innovation. sonnenProtect for the eco 9.43 – Observe minimum distances</vt:lpstr>
      <vt:lpstr>Products &amp; Innovation. sonnenProtect for the eco 9.43 – Accessory installation</vt:lpstr>
      <vt:lpstr>Products &amp; Innovation. sonnenProtect for the eco 9.43 – Cable Access</vt:lpstr>
      <vt:lpstr>Products &amp; Innovation. sonnenProtect for the eco 9.43 – Internal Connections</vt:lpstr>
      <vt:lpstr>Products &amp; Innovation. sonnenProtect for the eco 9.43 – Before Energising Backup Circuit</vt:lpstr>
      <vt:lpstr>Products &amp; Innovation. sonnenProtect for the eco 9.43 – Before Energising Backup Circuit</vt:lpstr>
      <vt:lpstr>PowerPoint Presentation</vt:lpstr>
      <vt:lpstr>Products &amp; Innovation. sonnenProtect for the eco 9.53 – sonnenProtect 2500</vt:lpstr>
      <vt:lpstr>Products &amp; Innovation. sonnenProtect for the eco 9.53 – sonnenProtect 2500</vt:lpstr>
      <vt:lpstr>Products &amp; Innovation. sonnenProtect for the eco 9.53 – sonnenProtect 2500 – Bill of Materials</vt:lpstr>
      <vt:lpstr>Products &amp; Innovation. sonnenProtect for the eco 9.53 – sonnenProtect 2500 – Mounting</vt:lpstr>
      <vt:lpstr>Products &amp; Innovation. sonnenProtect for the eco 9.53 – Accessory installation</vt:lpstr>
      <vt:lpstr>Products &amp; Innovation. sonnenProtect for the eco 9.53 – sonnenProtect 2500 – Wiring Layout – 1-Ph</vt:lpstr>
      <vt:lpstr>Products &amp; Innovation. sonnenProtect for the eco 9.53 – sonnenProtect 2500 – Wiring Layout – 3-Ph</vt:lpstr>
      <vt:lpstr>Products &amp; Innovation. sonnenProtect for the eco 9.53 – sonnenProtect 2500 – Connections</vt:lpstr>
      <vt:lpstr>Products &amp; Innovation. sonnenProtect for the eco 9.53 – sonnenProtect 2500 – Backup Buffer</vt:lpstr>
      <vt:lpstr>PowerPoint Presentation</vt:lpstr>
      <vt:lpstr>Products &amp; Innovation. Backup-Box – eco 8.0/8.03/8.1/8.13 – Overview</vt:lpstr>
      <vt:lpstr>Products &amp; Innovation. Backup-Box – eco 8.0/8.03/8.1/8.13 – Overview</vt:lpstr>
      <vt:lpstr>Products &amp; Innovation. Backup-Box – eco 8.0/8.03/8.1/8.13 – Specifications</vt:lpstr>
      <vt:lpstr>Products &amp; Innovation. Backup-Box – eco 8.0/8.03/8.1/8.13 – Specifications</vt:lpstr>
      <vt:lpstr>Products &amp; Innovation. Backup-Box – eco 8.0/8.03/8.1/8.13 – Components</vt:lpstr>
      <vt:lpstr>Products &amp; Innovation. Backup-Box – eco 8.0/8.03/8.1/8.13 – Components</vt:lpstr>
      <vt:lpstr>Products &amp; Innovation. Backup-Box – eco 8.0/8.03/8.1/8.13 – Connections</vt:lpstr>
      <vt:lpstr>Products &amp; Innovation. Backup-Box – eco 8.0/8.03/8.1/8.13 – Bill of Materials</vt:lpstr>
      <vt:lpstr>Products &amp; Innovation. Backup-Box – eco 8.0/8.03/8.1/8.13 – Positioning</vt:lpstr>
      <vt:lpstr>Products &amp; Innovation. Backup-Box – eco 8.0/8.03/8.1/8.13 – Mounting</vt:lpstr>
      <vt:lpstr>Products &amp; Innovation. Backup-Box – eco 8.0/8.03/8.1/8.13 – Wiring Output Circuits</vt:lpstr>
      <vt:lpstr>Products &amp; Innovation. Backup-Box – eco 8.0/8.03/8.1/8.13 – Connections</vt:lpstr>
      <vt:lpstr>Products &amp; Innovation. Backup-Box – eco 8.0/8.03/8.1/8.13 – Earthing Connections</vt:lpstr>
      <vt:lpstr>Products &amp; Innovation. Backup-Box – eco 8.0/8.03/8.1/8.13 – Battery Connections</vt:lpstr>
      <vt:lpstr>Products &amp; Innovation. Backup-Box – eco 8.0/8.03/8.1/8.13 – Battery Connections</vt:lpstr>
      <vt:lpstr>Products &amp; Innovation. Backup-Box – eco 8.0/8.03/8.1/8.13 – Battery Connections</vt:lpstr>
      <vt:lpstr>Products &amp; Innovation. Backup-Box – eco 8.0/8.03/8.1/8.13 – AC Connections</vt:lpstr>
      <vt:lpstr>Products &amp; Innovation. Backup-Box – eco 8.0/8.03/8.1/8.13 – Communication Connection</vt:lpstr>
      <vt:lpstr>Products &amp; Innovation. Backup-Box – eco 8.0/8.03/8.1/8.13 – Communication Connection</vt:lpstr>
      <vt:lpstr>PowerPoint Presentation</vt:lpstr>
      <vt:lpstr>Products &amp; Innovation. Z-Wave Control – Connection to the USB Port</vt:lpstr>
      <vt:lpstr>Products &amp; Innovation. Z-Wave Control – Appliance Control</vt:lpstr>
      <vt:lpstr>Products &amp; Innovation. Z-Wave Control – Setup via App</vt:lpstr>
      <vt:lpstr>Products &amp; Innovation. Z-Wave Control – Pair via Instructions on App</vt:lpstr>
      <vt:lpstr>Products &amp; Innovation. Z-Wave Control – Using Smart Switch6 Sockets</vt:lpstr>
      <vt:lpstr>Products &amp; Innovation. Z-Wave Control – Smart Appliance Control</vt:lpstr>
      <vt:lpstr>PowerPoint Presentation</vt:lpstr>
      <vt:lpstr>Products &amp; Innovation. Labelling Requirements – Standards for Batteries in Buildings</vt:lpstr>
      <vt:lpstr>Products &amp; Innovation. Labelling Requirements – Standards for Batteries in Buildings</vt:lpstr>
      <vt:lpstr>Products &amp; Innovation. Labelling Requirements – AS/NZS Standards Requirements</vt:lpstr>
      <vt:lpstr>Products &amp; Innovation. Labelling Requirements – AS/NZS Standards Requirements</vt:lpstr>
      <vt:lpstr>Products &amp; Innovation. Labelling Requirements – AS/NZS Standards Requirements</vt:lpstr>
      <vt:lpstr>Products &amp; Innovation. Labelling Requirements – AS/NZS Standards Requirements</vt:lpstr>
      <vt:lpstr>Products &amp; Innovation. Labelling Requirements – AS/NZS Standards Requirements</vt:lpstr>
      <vt:lpstr>Products &amp; Innovation. Labelling Requirements – AS/NZS Standards Requirements</vt:lpstr>
      <vt:lpstr>Products &amp; Innovation. Labelling Requirements – AS/NZS Standards Requirements</vt:lpstr>
      <vt:lpstr>Products &amp; Innovation. Labelling Requirements – AS/NZS Standards Requirements</vt:lpstr>
      <vt:lpstr>Products &amp; Innovation. Labelling Requirements – AS/NZS Standards Requirements</vt:lpstr>
      <vt:lpstr>PowerPoint Presentation</vt:lpstr>
      <vt:lpstr>Products &amp; Innovation. Installation Commissioning – Logging in to the Commissioning Assistant</vt:lpstr>
      <vt:lpstr>Products &amp; Innovation. Installation Commissioning – CA1.0 &amp; CA2.0</vt:lpstr>
      <vt:lpstr>Products &amp; Innovation. Installation Commissioning – Commissioning Assistant Version 2.0</vt:lpstr>
      <vt:lpstr>Products &amp; Innovation. Installation Commissioning – CA2.0</vt:lpstr>
      <vt:lpstr>Products &amp; Innovation. Installation Commissioning – CA2.0</vt:lpstr>
      <vt:lpstr>Products &amp; Innovation. Installation Commissioning – CA2.0</vt:lpstr>
      <vt:lpstr>Products &amp; Innovation. Installation Commissioning – CA2.0</vt:lpstr>
      <vt:lpstr>Products &amp; Innovation. Installation Commissioning – CA2.0</vt:lpstr>
      <vt:lpstr>Products &amp; Innovation. Installation Commissioning – CA2.0</vt:lpstr>
      <vt:lpstr>Products &amp; Innovation. Installation Commissioning – CA2.0</vt:lpstr>
      <vt:lpstr>Products &amp; Innovation. Installation Commissioning – CA2.0</vt:lpstr>
      <vt:lpstr>Products &amp; Innovation. Installation Commissioning – CA2.0</vt:lpstr>
      <vt:lpstr>Products &amp; Innovation. Installation Commissioning – CA2.0</vt:lpstr>
      <vt:lpstr>Products &amp; Innovation. Installation Commissioning – CA2.0</vt:lpstr>
      <vt:lpstr>Products &amp; Innovation. Installation Commissioning – CA2.0</vt:lpstr>
      <vt:lpstr>Products &amp; Innovation. Installation Commissioning – CA2.0</vt:lpstr>
      <vt:lpstr>Products &amp; Innovation. Installation Commissioning – CA2.0</vt:lpstr>
      <vt:lpstr>Products &amp; Innovation. Installation Commissioning – CA2.0</vt:lpstr>
      <vt:lpstr>Products &amp; Innovation. Installation Commissioning – CA2.0</vt:lpstr>
      <vt:lpstr>Products &amp; Innovation. Installation Commissioning – CA2.0</vt:lpstr>
      <vt:lpstr>Products &amp; Innovation. Installation Commissioning – CA2.0</vt:lpstr>
      <vt:lpstr>Products &amp; Innovation. Installation Commissioning – CA2.0</vt:lpstr>
      <vt:lpstr>Products &amp; Innovation. Installation Commissioning – CA2.0</vt:lpstr>
      <vt:lpstr>PowerPoint Presentation</vt:lpstr>
      <vt:lpstr>Products &amp; Innovation. sonnenBatterie User Portal – Available for System Owners</vt:lpstr>
      <vt:lpstr>Products &amp; Innovation. sonnenBatterie User Portal – Available for System Owners</vt:lpstr>
      <vt:lpstr>Products &amp; Innovation. sonnenBatterie User Portal – Available for System Owners</vt:lpstr>
      <vt:lpstr>Products &amp; Innovation. sonnenBatterie User Portal – Available for System Owners</vt:lpstr>
      <vt:lpstr>Products &amp; Innovation. sonnenBatterie User Portal – Control Options</vt:lpstr>
      <vt:lpstr>Products &amp; Innovation. sonnenBatterie User Portal – Performance Overview</vt:lpstr>
      <vt:lpstr>Products &amp; Innovation. sonnenBatterie User Portal – System Overview</vt:lpstr>
      <vt:lpstr>Products &amp; Innovation. sonnenBatterie User Portal – Performance Forecasting</vt:lpstr>
      <vt:lpstr>Products &amp; Innovation. sonnenBatterie User Portal – Data Downloads</vt:lpstr>
      <vt:lpstr>Products &amp; Innovation. sonnenBatterie User Portal – Mapping</vt:lpstr>
      <vt:lpstr>PowerPoint Presentation</vt:lpstr>
      <vt:lpstr>Products &amp; Innovation. sonnenBatterie Partner Portal – Registration</vt:lpstr>
      <vt:lpstr>Products &amp; Innovation. sonnenBatterie Partner Portal – Demo Portal</vt:lpstr>
      <vt:lpstr>Products &amp; Innovation. sonnenBatterie Partner Portal – Multiple System View</vt:lpstr>
      <vt:lpstr>Products &amp; Innovation. sonnenBatterie Partner Portal – Advanced History View</vt:lpstr>
      <vt:lpstr>Products &amp; Innovation. sonnenBatterie Partner Portal – Cell Data</vt:lpstr>
      <vt:lpstr>Products &amp; Innovation. sonnenBatterie Partner Portal – Performance History</vt:lpstr>
      <vt:lpstr>Products &amp; Innovation. sonnenBatterie Partner Portal – Asset Management  </vt:lpstr>
      <vt:lpstr>Products &amp; Innovation. sonnenBatterie Partner Portal – Graphic Overview</vt:lpstr>
      <vt:lpstr>PowerPoint Presentation</vt:lpstr>
      <vt:lpstr>Products &amp; Innovation. sonnenBatterie Smartphone App – Download Options</vt:lpstr>
      <vt:lpstr>Products &amp; Innovation. sonnenBatterie Smartphone App – Registration</vt:lpstr>
      <vt:lpstr>Products &amp; Innovation. sonnenBatterie Smartphone App – Registration</vt:lpstr>
      <vt:lpstr>Products &amp; Innovation. sonnenBatterie Smartphone App – System Selection &amp; Autonomy</vt:lpstr>
      <vt:lpstr>Products &amp; Innovation. sonnenBatterie Smartphone App – System History</vt:lpstr>
      <vt:lpstr>Products &amp; Innovation. sonnenBatterie Smartphone App – System Selection &amp; Overview</vt:lpstr>
      <vt:lpstr>Products &amp; Innovation. sonnenBatterie Smartphone App – Z-Wave Socket Control</vt:lpstr>
      <vt:lpstr>Products &amp; Innovation. sonnenBatterie Smartphone App – System Support &amp; Further Information</vt:lpstr>
      <vt:lpstr>PowerPoint Presentation</vt:lpstr>
      <vt:lpstr>Products &amp; Innovation. Commissioning Documentation – Report</vt:lpstr>
      <vt:lpstr>Products &amp; Innovation. Commissioning Documentation – Images</vt:lpstr>
      <vt:lpstr>Install with sonnen. Grow together.</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robert</dc:creator>
  <cp:lastModifiedBy>James Sturch</cp:lastModifiedBy>
  <cp:revision>502</cp:revision>
  <dcterms:created xsi:type="dcterms:W3CDTF">2015-12-15T10:33:46Z</dcterms:created>
  <dcterms:modified xsi:type="dcterms:W3CDTF">2019-08-23T13:27:20Z</dcterms:modified>
</cp:coreProperties>
</file>